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94" r:id="rId2"/>
    <p:sldId id="295" r:id="rId3"/>
    <p:sldId id="296" r:id="rId4"/>
    <p:sldId id="298" r:id="rId5"/>
    <p:sldId id="299" r:id="rId6"/>
    <p:sldId id="300" r:id="rId7"/>
    <p:sldId id="301" r:id="rId8"/>
    <p:sldId id="303" r:id="rId9"/>
    <p:sldId id="307" r:id="rId10"/>
    <p:sldId id="302" r:id="rId11"/>
    <p:sldId id="304" r:id="rId12"/>
    <p:sldId id="305" r:id="rId13"/>
    <p:sldId id="308" r:id="rId14"/>
    <p:sldId id="309" r:id="rId15"/>
    <p:sldId id="310" r:id="rId16"/>
    <p:sldId id="311" r:id="rId17"/>
    <p:sldId id="312" r:id="rId18"/>
    <p:sldId id="314" r:id="rId19"/>
    <p:sldId id="313" r:id="rId20"/>
    <p:sldId id="315" r:id="rId21"/>
    <p:sldId id="316" r:id="rId22"/>
    <p:sldId id="317" r:id="rId23"/>
    <p:sldId id="318" r:id="rId24"/>
    <p:sldId id="319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238"/>
    <a:srgbClr val="407BFF"/>
    <a:srgbClr val="6695FF"/>
    <a:srgbClr val="7F7F7F"/>
    <a:srgbClr val="D5E2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688" autoAdjust="0"/>
  </p:normalViewPr>
  <p:slideViewPr>
    <p:cSldViewPr snapToGrid="0">
      <p:cViewPr>
        <p:scale>
          <a:sx n="50" d="100"/>
          <a:sy n="50" d="100"/>
        </p:scale>
        <p:origin x="1320" y="1080"/>
      </p:cViewPr>
      <p:guideLst>
        <p:guide pos="3840"/>
        <p:guide orient="horz" pos="2160"/>
        <p:guide pos="710"/>
        <p:guide pos="697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2823;&#35745;&#21010;&#27169;&#26495;\PPT&#22270;&#34920;&#20043;&#36947;\PPT&#22270;&#34920;&#20043;&#36947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2823;&#35745;&#21010;&#27169;&#26495;\PPT&#22270;&#34920;&#20043;&#36947;\PPT&#22270;&#34920;&#20043;&#36947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22823;&#35745;&#21010;&#27169;&#26495;\PPT&#22270;&#34920;&#20043;&#36947;\PPT&#22270;&#34920;&#20043;&#36947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Sheet1!$W$69</c:f>
              <c:strCache>
                <c:ptCount val="1"/>
                <c:pt idx="0">
                  <c:v>SALE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dPt>
            <c:idx val="0"/>
            <c:bubble3D val="0"/>
            <c:spPr>
              <a:solidFill>
                <a:srgbClr val="26323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DBC-42AD-BA05-83AF75ACA64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DBC-42AD-BA05-83AF75ACA64F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DBC-42AD-BA05-83AF75ACA64F}"/>
              </c:ext>
            </c:extLst>
          </c:dPt>
          <c:cat>
            <c:strRef>
              <c:f>Sheet1!$V$70:$V$72</c:f>
              <c:strCache>
                <c:ptCount val="3"/>
                <c:pt idx="0">
                  <c:v>A</c:v>
                </c:pt>
                <c:pt idx="2">
                  <c:v>B</c:v>
                </c:pt>
              </c:strCache>
            </c:strRef>
          </c:cat>
          <c:val>
            <c:numRef>
              <c:f>Sheet1!$W$70:$W$72</c:f>
              <c:numCache>
                <c:formatCode>General</c:formatCode>
                <c:ptCount val="3"/>
                <c:pt idx="0">
                  <c:v>9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DBC-42AD-BA05-83AF75ACA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Sheet1!$N$69</c:f>
              <c:strCache>
                <c:ptCount val="1"/>
                <c:pt idx="0">
                  <c:v>SALE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dPt>
            <c:idx val="0"/>
            <c:bubble3D val="0"/>
            <c:spPr>
              <a:solidFill>
                <a:srgbClr val="407BF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AB9-448A-AEEC-DFDF337973E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AB9-448A-AEEC-DFDF337973E9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AB9-448A-AEEC-DFDF337973E9}"/>
              </c:ext>
            </c:extLst>
          </c:dPt>
          <c:cat>
            <c:strRef>
              <c:f>Sheet1!$M$70:$M$72</c:f>
              <c:strCache>
                <c:ptCount val="3"/>
                <c:pt idx="0">
                  <c:v>A</c:v>
                </c:pt>
                <c:pt idx="2">
                  <c:v>B</c:v>
                </c:pt>
              </c:strCache>
            </c:strRef>
          </c:cat>
          <c:val>
            <c:numRef>
              <c:f>Sheet1!$N$70:$N$72</c:f>
              <c:numCache>
                <c:formatCode>General</c:formatCode>
                <c:ptCount val="3"/>
                <c:pt idx="0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AB9-448A-AEEC-DFDF337973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Sheet1!$AG$69</c:f>
              <c:strCache>
                <c:ptCount val="1"/>
                <c:pt idx="0">
                  <c:v>SALE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AC1-467C-8420-301FD61BCEFC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AC1-467C-8420-301FD61BCEFC}"/>
              </c:ext>
            </c:extLst>
          </c:dPt>
          <c:dPt>
            <c:idx val="2"/>
            <c:bubble3D val="0"/>
            <c:spPr>
              <a:solidFill>
                <a:srgbClr val="407BF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AC1-467C-8420-301FD61BCEFC}"/>
              </c:ext>
            </c:extLst>
          </c:dPt>
          <c:cat>
            <c:strRef>
              <c:f>Sheet1!$AF$70:$AF$72</c:f>
              <c:strCache>
                <c:ptCount val="3"/>
                <c:pt idx="0">
                  <c:v>A</c:v>
                </c:pt>
                <c:pt idx="2">
                  <c:v>B</c:v>
                </c:pt>
              </c:strCache>
            </c:strRef>
          </c:cat>
          <c:val>
            <c:numRef>
              <c:f>Sheet1!$AG$70:$AG$72</c:f>
              <c:numCache>
                <c:formatCode>General</c:formatCode>
                <c:ptCount val="3"/>
                <c:pt idx="0">
                  <c:v>23</c:v>
                </c:pt>
                <c:pt idx="2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AC1-467C-8420-301FD61BCE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C0F45-925E-488C-B54F-00E35E043F9D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FC99C-EF5B-4571-B372-3349CCE8BE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54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插画来源：</a:t>
            </a:r>
            <a:r>
              <a:rPr lang="en-US" altLang="zh-CN" dirty="0"/>
              <a:t>storyset.com/business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FC99C-EF5B-4571-B372-3349CCE8BE1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576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FC99C-EF5B-4571-B372-3349CCE8BE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208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FC99C-EF5B-4571-B372-3349CCE8BE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790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FC99C-EF5B-4571-B372-3349CCE8BE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608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FC99C-EF5B-4571-B372-3349CCE8BE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073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FC99C-EF5B-4571-B372-3349CCE8BE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018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FC99C-EF5B-4571-B372-3349CCE8BE1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173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4048585-F42A-1D4F-75B7-08B5245989D9}"/>
              </a:ext>
            </a:extLst>
          </p:cNvPr>
          <p:cNvSpPr/>
          <p:nvPr userDrawn="1"/>
        </p:nvSpPr>
        <p:spPr>
          <a:xfrm>
            <a:off x="0" y="0"/>
            <a:ext cx="2332600" cy="1545143"/>
          </a:xfrm>
          <a:custGeom>
            <a:avLst/>
            <a:gdLst>
              <a:gd name="connsiteX0" fmla="*/ 0 w 2332600"/>
              <a:gd name="connsiteY0" fmla="*/ 0 h 1545143"/>
              <a:gd name="connsiteX1" fmla="*/ 2332600 w 2332600"/>
              <a:gd name="connsiteY1" fmla="*/ 0 h 1545143"/>
              <a:gd name="connsiteX2" fmla="*/ 2329260 w 2332600"/>
              <a:gd name="connsiteY2" fmla="*/ 18059 h 1545143"/>
              <a:gd name="connsiteX3" fmla="*/ 2247900 w 2332600"/>
              <a:gd name="connsiteY3" fmla="*/ 241301 h 1545143"/>
              <a:gd name="connsiteX4" fmla="*/ 1600200 w 2332600"/>
              <a:gd name="connsiteY4" fmla="*/ 152401 h 1545143"/>
              <a:gd name="connsiteX5" fmla="*/ 622300 w 2332600"/>
              <a:gd name="connsiteY5" fmla="*/ 1498601 h 1545143"/>
              <a:gd name="connsiteX6" fmla="*/ 21071 w 2332600"/>
              <a:gd name="connsiteY6" fmla="*/ 1516628 h 1545143"/>
              <a:gd name="connsiteX7" fmla="*/ 0 w 2332600"/>
              <a:gd name="connsiteY7" fmla="*/ 1511849 h 15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2600" h="1545143">
                <a:moveTo>
                  <a:pt x="0" y="0"/>
                </a:moveTo>
                <a:lnTo>
                  <a:pt x="2332600" y="0"/>
                </a:lnTo>
                <a:lnTo>
                  <a:pt x="2329260" y="18059"/>
                </a:lnTo>
                <a:cubicBezTo>
                  <a:pt x="2306770" y="117079"/>
                  <a:pt x="2279121" y="197380"/>
                  <a:pt x="2247900" y="241301"/>
                </a:cubicBezTo>
                <a:cubicBezTo>
                  <a:pt x="2123017" y="416984"/>
                  <a:pt x="1871133" y="-57149"/>
                  <a:pt x="1600200" y="152401"/>
                </a:cubicBezTo>
                <a:cubicBezTo>
                  <a:pt x="1329267" y="361951"/>
                  <a:pt x="1087967" y="1339851"/>
                  <a:pt x="622300" y="1498601"/>
                </a:cubicBezTo>
                <a:cubicBezTo>
                  <a:pt x="447675" y="1558132"/>
                  <a:pt x="243582" y="1556495"/>
                  <a:pt x="21071" y="1516628"/>
                </a:cubicBezTo>
                <a:lnTo>
                  <a:pt x="0" y="1511849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2FF22E0-C4F9-8F96-1558-4F00AC7D67B5}"/>
              </a:ext>
            </a:extLst>
          </p:cNvPr>
          <p:cNvSpPr/>
          <p:nvPr userDrawn="1"/>
        </p:nvSpPr>
        <p:spPr>
          <a:xfrm>
            <a:off x="-508000" y="-190500"/>
            <a:ext cx="3632200" cy="2006600"/>
          </a:xfrm>
          <a:custGeom>
            <a:avLst/>
            <a:gdLst>
              <a:gd name="connsiteX0" fmla="*/ 0 w 3632200"/>
              <a:gd name="connsiteY0" fmla="*/ 2006600 h 2006600"/>
              <a:gd name="connsiteX1" fmla="*/ 1041400 w 3632200"/>
              <a:gd name="connsiteY1" fmla="*/ 1181100 h 2006600"/>
              <a:gd name="connsiteX2" fmla="*/ 2159000 w 3632200"/>
              <a:gd name="connsiteY2" fmla="*/ 1168400 h 2006600"/>
              <a:gd name="connsiteX3" fmla="*/ 3632200 w 3632200"/>
              <a:gd name="connsiteY3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2200" h="2006600">
                <a:moveTo>
                  <a:pt x="0" y="2006600"/>
                </a:moveTo>
                <a:cubicBezTo>
                  <a:pt x="340783" y="1663700"/>
                  <a:pt x="681567" y="1320800"/>
                  <a:pt x="1041400" y="1181100"/>
                </a:cubicBezTo>
                <a:cubicBezTo>
                  <a:pt x="1401233" y="1041400"/>
                  <a:pt x="1727200" y="1365250"/>
                  <a:pt x="2159000" y="1168400"/>
                </a:cubicBezTo>
                <a:cubicBezTo>
                  <a:pt x="2590800" y="971550"/>
                  <a:pt x="3111500" y="485775"/>
                  <a:pt x="3632200" y="0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F9AB0FB-4D48-B421-C832-0DC7CE8B7CE8}"/>
              </a:ext>
            </a:extLst>
          </p:cNvPr>
          <p:cNvSpPr/>
          <p:nvPr userDrawn="1"/>
        </p:nvSpPr>
        <p:spPr>
          <a:xfrm flipH="1">
            <a:off x="6415612" y="0"/>
            <a:ext cx="5658201" cy="1108797"/>
          </a:xfrm>
          <a:custGeom>
            <a:avLst/>
            <a:gdLst>
              <a:gd name="connsiteX0" fmla="*/ 4568290 w 4568290"/>
              <a:gd name="connsiteY0" fmla="*/ 0 h 895215"/>
              <a:gd name="connsiteX1" fmla="*/ 0 w 4568290"/>
              <a:gd name="connsiteY1" fmla="*/ 0 h 895215"/>
              <a:gd name="connsiteX2" fmla="*/ 21487 w 4568290"/>
              <a:gd name="connsiteY2" fmla="*/ 29952 h 895215"/>
              <a:gd name="connsiteX3" fmla="*/ 854679 w 4568290"/>
              <a:gd name="connsiteY3" fmla="*/ 889000 h 895215"/>
              <a:gd name="connsiteX4" fmla="*/ 2144184 w 4568290"/>
              <a:gd name="connsiteY4" fmla="*/ 342900 h 895215"/>
              <a:gd name="connsiteX5" fmla="*/ 3949492 w 4568290"/>
              <a:gd name="connsiteY5" fmla="*/ 241300 h 895215"/>
              <a:gd name="connsiteX6" fmla="*/ 4456139 w 4568290"/>
              <a:gd name="connsiteY6" fmla="*/ 58799 h 895215"/>
              <a:gd name="connsiteX7" fmla="*/ 4568290 w 4568290"/>
              <a:gd name="connsiteY7" fmla="*/ 0 h 8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68290" h="895215">
                <a:moveTo>
                  <a:pt x="4568290" y="0"/>
                </a:moveTo>
                <a:lnTo>
                  <a:pt x="0" y="0"/>
                </a:lnTo>
                <a:lnTo>
                  <a:pt x="21487" y="29952"/>
                </a:lnTo>
                <a:cubicBezTo>
                  <a:pt x="205426" y="292398"/>
                  <a:pt x="534989" y="829734"/>
                  <a:pt x="854679" y="889000"/>
                </a:cubicBezTo>
                <a:cubicBezTo>
                  <a:pt x="1220038" y="956733"/>
                  <a:pt x="1628382" y="450850"/>
                  <a:pt x="2144184" y="342900"/>
                </a:cubicBezTo>
                <a:cubicBezTo>
                  <a:pt x="2659987" y="234950"/>
                  <a:pt x="3483120" y="342900"/>
                  <a:pt x="3949492" y="241300"/>
                </a:cubicBezTo>
                <a:cubicBezTo>
                  <a:pt x="4124381" y="203200"/>
                  <a:pt x="4301084" y="134441"/>
                  <a:pt x="4456139" y="58799"/>
                </a:cubicBezTo>
                <a:lnTo>
                  <a:pt x="4568290" y="0"/>
                </a:ln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10C3599-66D5-5AA8-F978-2E7694287D84}"/>
              </a:ext>
            </a:extLst>
          </p:cNvPr>
          <p:cNvSpPr/>
          <p:nvPr userDrawn="1"/>
        </p:nvSpPr>
        <p:spPr>
          <a:xfrm>
            <a:off x="5891460" y="4736124"/>
            <a:ext cx="6440240" cy="2241252"/>
          </a:xfrm>
          <a:custGeom>
            <a:avLst/>
            <a:gdLst>
              <a:gd name="connsiteX0" fmla="*/ 141040 w 6440240"/>
              <a:gd name="connsiteY0" fmla="*/ 2198076 h 2241252"/>
              <a:gd name="connsiteX1" fmla="*/ 179140 w 6440240"/>
              <a:gd name="connsiteY1" fmla="*/ 2109176 h 2241252"/>
              <a:gd name="connsiteX2" fmla="*/ 1906340 w 6440240"/>
              <a:gd name="connsiteY2" fmla="*/ 1093176 h 2241252"/>
              <a:gd name="connsiteX3" fmla="*/ 3062040 w 6440240"/>
              <a:gd name="connsiteY3" fmla="*/ 902676 h 2241252"/>
              <a:gd name="connsiteX4" fmla="*/ 4370140 w 6440240"/>
              <a:gd name="connsiteY4" fmla="*/ 976 h 2241252"/>
              <a:gd name="connsiteX5" fmla="*/ 6440240 w 6440240"/>
              <a:gd name="connsiteY5" fmla="*/ 1093176 h 224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0240" h="2241252">
                <a:moveTo>
                  <a:pt x="141040" y="2198076"/>
                </a:moveTo>
                <a:cubicBezTo>
                  <a:pt x="12981" y="2245701"/>
                  <a:pt x="-115077" y="2293326"/>
                  <a:pt x="179140" y="2109176"/>
                </a:cubicBezTo>
                <a:cubicBezTo>
                  <a:pt x="473357" y="1925026"/>
                  <a:pt x="1425857" y="1294259"/>
                  <a:pt x="1906340" y="1093176"/>
                </a:cubicBezTo>
                <a:cubicBezTo>
                  <a:pt x="2386823" y="892093"/>
                  <a:pt x="2651407" y="1084709"/>
                  <a:pt x="3062040" y="902676"/>
                </a:cubicBezTo>
                <a:cubicBezTo>
                  <a:pt x="3472673" y="720643"/>
                  <a:pt x="3807107" y="-30774"/>
                  <a:pt x="4370140" y="976"/>
                </a:cubicBezTo>
                <a:cubicBezTo>
                  <a:pt x="4933173" y="32726"/>
                  <a:pt x="5686706" y="562951"/>
                  <a:pt x="6440240" y="1093176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E5B4B32-714E-8366-8371-C6CB1DDBD951}"/>
              </a:ext>
            </a:extLst>
          </p:cNvPr>
          <p:cNvSpPr/>
          <p:nvPr userDrawn="1"/>
        </p:nvSpPr>
        <p:spPr>
          <a:xfrm>
            <a:off x="7305070" y="5392002"/>
            <a:ext cx="4886931" cy="1465998"/>
          </a:xfrm>
          <a:custGeom>
            <a:avLst/>
            <a:gdLst>
              <a:gd name="connsiteX0" fmla="*/ 4886931 w 4886931"/>
              <a:gd name="connsiteY0" fmla="*/ 0 h 1465998"/>
              <a:gd name="connsiteX1" fmla="*/ 4886931 w 4886931"/>
              <a:gd name="connsiteY1" fmla="*/ 1465998 h 1465998"/>
              <a:gd name="connsiteX2" fmla="*/ 0 w 4886931"/>
              <a:gd name="connsiteY2" fmla="*/ 1465998 h 1465998"/>
              <a:gd name="connsiteX3" fmla="*/ 109114 w 4886931"/>
              <a:gd name="connsiteY3" fmla="*/ 1391615 h 1465998"/>
              <a:gd name="connsiteX4" fmla="*/ 1927831 w 4886931"/>
              <a:gd name="connsiteY4" fmla="*/ 386498 h 1465998"/>
              <a:gd name="connsiteX5" fmla="*/ 3540731 w 4886931"/>
              <a:gd name="connsiteY5" fmla="*/ 475398 h 1465998"/>
              <a:gd name="connsiteX6" fmla="*/ 4378931 w 4886931"/>
              <a:gd name="connsiteY6" fmla="*/ 462698 h 1465998"/>
              <a:gd name="connsiteX7" fmla="*/ 4826749 w 4886931"/>
              <a:gd name="connsiteY7" fmla="*/ 74474 h 1465998"/>
              <a:gd name="connsiteX0" fmla="*/ 4886931 w 4886931"/>
              <a:gd name="connsiteY0" fmla="*/ 0 h 1465998"/>
              <a:gd name="connsiteX1" fmla="*/ 4886931 w 4886931"/>
              <a:gd name="connsiteY1" fmla="*/ 1465998 h 1465998"/>
              <a:gd name="connsiteX2" fmla="*/ 0 w 4886931"/>
              <a:gd name="connsiteY2" fmla="*/ 1465998 h 1465998"/>
              <a:gd name="connsiteX3" fmla="*/ 109114 w 4886931"/>
              <a:gd name="connsiteY3" fmla="*/ 1391615 h 1465998"/>
              <a:gd name="connsiteX4" fmla="*/ 1927831 w 4886931"/>
              <a:gd name="connsiteY4" fmla="*/ 386498 h 1465998"/>
              <a:gd name="connsiteX5" fmla="*/ 3540731 w 4886931"/>
              <a:gd name="connsiteY5" fmla="*/ 475398 h 1465998"/>
              <a:gd name="connsiteX6" fmla="*/ 4378931 w 4886931"/>
              <a:gd name="connsiteY6" fmla="*/ 462698 h 1465998"/>
              <a:gd name="connsiteX7" fmla="*/ 4826749 w 4886931"/>
              <a:gd name="connsiteY7" fmla="*/ 74474 h 1465998"/>
              <a:gd name="connsiteX8" fmla="*/ 4886931 w 4886931"/>
              <a:gd name="connsiteY8" fmla="*/ 0 h 1465998"/>
              <a:gd name="connsiteX0" fmla="*/ 4886931 w 4886931"/>
              <a:gd name="connsiteY0" fmla="*/ 0 h 1465998"/>
              <a:gd name="connsiteX1" fmla="*/ 4886931 w 4886931"/>
              <a:gd name="connsiteY1" fmla="*/ 1465998 h 1465998"/>
              <a:gd name="connsiteX2" fmla="*/ 0 w 4886931"/>
              <a:gd name="connsiteY2" fmla="*/ 1465998 h 1465998"/>
              <a:gd name="connsiteX3" fmla="*/ 109114 w 4886931"/>
              <a:gd name="connsiteY3" fmla="*/ 1391615 h 1465998"/>
              <a:gd name="connsiteX4" fmla="*/ 1927831 w 4886931"/>
              <a:gd name="connsiteY4" fmla="*/ 386498 h 1465998"/>
              <a:gd name="connsiteX5" fmla="*/ 3540731 w 4886931"/>
              <a:gd name="connsiteY5" fmla="*/ 475398 h 1465998"/>
              <a:gd name="connsiteX6" fmla="*/ 4378931 w 4886931"/>
              <a:gd name="connsiteY6" fmla="*/ 462698 h 1465998"/>
              <a:gd name="connsiteX7" fmla="*/ 4826749 w 4886931"/>
              <a:gd name="connsiteY7" fmla="*/ 74474 h 1465998"/>
              <a:gd name="connsiteX8" fmla="*/ 4886931 w 4886931"/>
              <a:gd name="connsiteY8" fmla="*/ 0 h 146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86931" h="1465998">
                <a:moveTo>
                  <a:pt x="4886931" y="0"/>
                </a:moveTo>
                <a:lnTo>
                  <a:pt x="4886931" y="1465998"/>
                </a:lnTo>
                <a:lnTo>
                  <a:pt x="0" y="1465998"/>
                </a:lnTo>
                <a:lnTo>
                  <a:pt x="109114" y="1391615"/>
                </a:lnTo>
                <a:cubicBezTo>
                  <a:pt x="753841" y="954278"/>
                  <a:pt x="1387022" y="547629"/>
                  <a:pt x="1927831" y="386498"/>
                </a:cubicBezTo>
                <a:cubicBezTo>
                  <a:pt x="2545898" y="202348"/>
                  <a:pt x="3117927" y="405548"/>
                  <a:pt x="3540731" y="475398"/>
                </a:cubicBezTo>
                <a:cubicBezTo>
                  <a:pt x="3987348" y="554773"/>
                  <a:pt x="4122814" y="583348"/>
                  <a:pt x="4378931" y="462698"/>
                </a:cubicBezTo>
                <a:cubicBezTo>
                  <a:pt x="4539004" y="387292"/>
                  <a:pt x="4685434" y="243673"/>
                  <a:pt x="4826749" y="74474"/>
                </a:cubicBezTo>
                <a:lnTo>
                  <a:pt x="4886931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E6779F4-2DB9-FE5F-36E2-D3A709D55E00}"/>
              </a:ext>
            </a:extLst>
          </p:cNvPr>
          <p:cNvSpPr/>
          <p:nvPr userDrawn="1"/>
        </p:nvSpPr>
        <p:spPr>
          <a:xfrm rot="10800000" flipH="1">
            <a:off x="4139" y="5498658"/>
            <a:ext cx="4287055" cy="1363939"/>
          </a:xfrm>
          <a:custGeom>
            <a:avLst/>
            <a:gdLst>
              <a:gd name="connsiteX0" fmla="*/ 3050190 w 3050190"/>
              <a:gd name="connsiteY0" fmla="*/ 0 h 970427"/>
              <a:gd name="connsiteX1" fmla="*/ 0 w 3050190"/>
              <a:gd name="connsiteY1" fmla="*/ 0 h 970427"/>
              <a:gd name="connsiteX2" fmla="*/ 0 w 3050190"/>
              <a:gd name="connsiteY2" fmla="*/ 710048 h 970427"/>
              <a:gd name="connsiteX3" fmla="*/ 32794 w 3050190"/>
              <a:gd name="connsiteY3" fmla="*/ 745131 h 970427"/>
              <a:gd name="connsiteX4" fmla="*/ 306564 w 3050190"/>
              <a:gd name="connsiteY4" fmla="*/ 939778 h 970427"/>
              <a:gd name="connsiteX5" fmla="*/ 1584866 w 3050190"/>
              <a:gd name="connsiteY5" fmla="*/ 528067 h 970427"/>
              <a:gd name="connsiteX6" fmla="*/ 2539332 w 3050190"/>
              <a:gd name="connsiteY6" fmla="*/ 528067 h 970427"/>
              <a:gd name="connsiteX7" fmla="*/ 2965741 w 3050190"/>
              <a:gd name="connsiteY7" fmla="*/ 107035 h 970427"/>
              <a:gd name="connsiteX8" fmla="*/ 3050190 w 3050190"/>
              <a:gd name="connsiteY8" fmla="*/ 0 h 970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50190" h="970427">
                <a:moveTo>
                  <a:pt x="3050190" y="0"/>
                </a:moveTo>
                <a:lnTo>
                  <a:pt x="0" y="0"/>
                </a:lnTo>
                <a:lnTo>
                  <a:pt x="0" y="710048"/>
                </a:lnTo>
                <a:lnTo>
                  <a:pt x="32794" y="745131"/>
                </a:lnTo>
                <a:cubicBezTo>
                  <a:pt x="120500" y="833081"/>
                  <a:pt x="211401" y="900270"/>
                  <a:pt x="306564" y="939778"/>
                </a:cubicBezTo>
                <a:cubicBezTo>
                  <a:pt x="687214" y="1097809"/>
                  <a:pt x="1212738" y="596685"/>
                  <a:pt x="1584866" y="528067"/>
                </a:cubicBezTo>
                <a:cubicBezTo>
                  <a:pt x="1956994" y="459448"/>
                  <a:pt x="2219756" y="731843"/>
                  <a:pt x="2539332" y="528067"/>
                </a:cubicBezTo>
                <a:cubicBezTo>
                  <a:pt x="2659173" y="451651"/>
                  <a:pt x="2814567" y="290144"/>
                  <a:pt x="2965741" y="107035"/>
                </a:cubicBezTo>
                <a:lnTo>
                  <a:pt x="3050190" y="0"/>
                </a:ln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3" name="图形 545">
            <a:extLst>
              <a:ext uri="{FF2B5EF4-FFF2-40B4-BE49-F238E27FC236}">
                <a16:creationId xmlns:a16="http://schemas.microsoft.com/office/drawing/2014/main" id="{E62D3587-1024-F245-0569-4DC8136CD5BA}"/>
              </a:ext>
            </a:extLst>
          </p:cNvPr>
          <p:cNvGrpSpPr/>
          <p:nvPr userDrawn="1"/>
        </p:nvGrpSpPr>
        <p:grpSpPr>
          <a:xfrm flipH="1">
            <a:off x="10180050" y="4397321"/>
            <a:ext cx="1501632" cy="2419079"/>
            <a:chOff x="4779997" y="-2019553"/>
            <a:chExt cx="1130423" cy="1872679"/>
          </a:xfrm>
        </p:grpSpPr>
        <p:grpSp>
          <p:nvGrpSpPr>
            <p:cNvPr id="14" name="图形 545">
              <a:extLst>
                <a:ext uri="{FF2B5EF4-FFF2-40B4-BE49-F238E27FC236}">
                  <a16:creationId xmlns:a16="http://schemas.microsoft.com/office/drawing/2014/main" id="{52FAD182-7F54-C6AD-80B7-FE6F08A11477}"/>
                </a:ext>
              </a:extLst>
            </p:cNvPr>
            <p:cNvGrpSpPr/>
            <p:nvPr/>
          </p:nvGrpSpPr>
          <p:grpSpPr>
            <a:xfrm>
              <a:off x="4779997" y="-1958114"/>
              <a:ext cx="1130423" cy="1811241"/>
              <a:chOff x="4779997" y="-1958114"/>
              <a:chExt cx="1130423" cy="1811241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5B022666-1129-F6AA-5104-9D9D3CB7C796}"/>
                  </a:ext>
                </a:extLst>
              </p:cNvPr>
              <p:cNvSpPr/>
              <p:nvPr/>
            </p:nvSpPr>
            <p:spPr>
              <a:xfrm>
                <a:off x="5132994" y="-1573327"/>
                <a:ext cx="380238" cy="344634"/>
              </a:xfrm>
              <a:custGeom>
                <a:avLst/>
                <a:gdLst>
                  <a:gd name="connsiteX0" fmla="*/ 0 w 380238"/>
                  <a:gd name="connsiteY0" fmla="*/ 22765 h 344634"/>
                  <a:gd name="connsiteX1" fmla="*/ 7620 w 380238"/>
                  <a:gd name="connsiteY1" fmla="*/ 55626 h 344634"/>
                  <a:gd name="connsiteX2" fmla="*/ 16478 w 380238"/>
                  <a:gd name="connsiteY2" fmla="*/ 87344 h 344634"/>
                  <a:gd name="connsiteX3" fmla="*/ 37719 w 380238"/>
                  <a:gd name="connsiteY3" fmla="*/ 150019 h 344634"/>
                  <a:gd name="connsiteX4" fmla="*/ 102013 w 380238"/>
                  <a:gd name="connsiteY4" fmla="*/ 273082 h 344634"/>
                  <a:gd name="connsiteX5" fmla="*/ 128302 w 380238"/>
                  <a:gd name="connsiteY5" fmla="*/ 302705 h 344634"/>
                  <a:gd name="connsiteX6" fmla="*/ 164592 w 380238"/>
                  <a:gd name="connsiteY6" fmla="*/ 328327 h 344634"/>
                  <a:gd name="connsiteX7" fmla="*/ 246793 w 380238"/>
                  <a:gd name="connsiteY7" fmla="*/ 344234 h 344634"/>
                  <a:gd name="connsiteX8" fmla="*/ 318897 w 380238"/>
                  <a:gd name="connsiteY8" fmla="*/ 327279 h 344634"/>
                  <a:gd name="connsiteX9" fmla="*/ 350520 w 380238"/>
                  <a:gd name="connsiteY9" fmla="*/ 312230 h 344634"/>
                  <a:gd name="connsiteX10" fmla="*/ 365379 w 380238"/>
                  <a:gd name="connsiteY10" fmla="*/ 302705 h 344634"/>
                  <a:gd name="connsiteX11" fmla="*/ 380238 w 380238"/>
                  <a:gd name="connsiteY11" fmla="*/ 292322 h 344634"/>
                  <a:gd name="connsiteX12" fmla="*/ 354806 w 380238"/>
                  <a:gd name="connsiteY12" fmla="*/ 247459 h 344634"/>
                  <a:gd name="connsiteX13" fmla="*/ 341471 w 380238"/>
                  <a:gd name="connsiteY13" fmla="*/ 250984 h 344634"/>
                  <a:gd name="connsiteX14" fmla="*/ 327470 w 380238"/>
                  <a:gd name="connsiteY14" fmla="*/ 254317 h 344634"/>
                  <a:gd name="connsiteX15" fmla="*/ 298895 w 380238"/>
                  <a:gd name="connsiteY15" fmla="*/ 259461 h 344634"/>
                  <a:gd name="connsiteX16" fmla="*/ 246983 w 380238"/>
                  <a:gd name="connsiteY16" fmla="*/ 260509 h 344634"/>
                  <a:gd name="connsiteX17" fmla="*/ 208312 w 380238"/>
                  <a:gd name="connsiteY17" fmla="*/ 246602 h 344634"/>
                  <a:gd name="connsiteX18" fmla="*/ 194596 w 380238"/>
                  <a:gd name="connsiteY18" fmla="*/ 234410 h 344634"/>
                  <a:gd name="connsiteX19" fmla="*/ 180689 w 380238"/>
                  <a:gd name="connsiteY19" fmla="*/ 215360 h 344634"/>
                  <a:gd name="connsiteX20" fmla="*/ 155448 w 380238"/>
                  <a:gd name="connsiteY20" fmla="*/ 167735 h 344634"/>
                  <a:gd name="connsiteX21" fmla="*/ 134303 w 380238"/>
                  <a:gd name="connsiteY21" fmla="*/ 113633 h 344634"/>
                  <a:gd name="connsiteX22" fmla="*/ 116205 w 380238"/>
                  <a:gd name="connsiteY22" fmla="*/ 56483 h 344634"/>
                  <a:gd name="connsiteX23" fmla="*/ 108013 w 380238"/>
                  <a:gd name="connsiteY23" fmla="*/ 27908 h 344634"/>
                  <a:gd name="connsiteX24" fmla="*/ 100584 w 380238"/>
                  <a:gd name="connsiteY24" fmla="*/ 0 h 34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0238" h="344634">
                    <a:moveTo>
                      <a:pt x="0" y="22765"/>
                    </a:moveTo>
                    <a:cubicBezTo>
                      <a:pt x="2476" y="34576"/>
                      <a:pt x="4858" y="44863"/>
                      <a:pt x="7620" y="55626"/>
                    </a:cubicBezTo>
                    <a:cubicBezTo>
                      <a:pt x="10382" y="66389"/>
                      <a:pt x="13335" y="76486"/>
                      <a:pt x="16478" y="87344"/>
                    </a:cubicBezTo>
                    <a:cubicBezTo>
                      <a:pt x="22670" y="108204"/>
                      <a:pt x="29813" y="128968"/>
                      <a:pt x="37719" y="150019"/>
                    </a:cubicBezTo>
                    <a:cubicBezTo>
                      <a:pt x="53521" y="193744"/>
                      <a:pt x="75147" y="235138"/>
                      <a:pt x="102013" y="273082"/>
                    </a:cubicBezTo>
                    <a:cubicBezTo>
                      <a:pt x="109926" y="283679"/>
                      <a:pt x="118720" y="293588"/>
                      <a:pt x="128302" y="302705"/>
                    </a:cubicBezTo>
                    <a:cubicBezTo>
                      <a:pt x="139050" y="313011"/>
                      <a:pt x="151283" y="321648"/>
                      <a:pt x="164592" y="328327"/>
                    </a:cubicBezTo>
                    <a:cubicBezTo>
                      <a:pt x="190124" y="340744"/>
                      <a:pt x="218472" y="346229"/>
                      <a:pt x="246793" y="344234"/>
                    </a:cubicBezTo>
                    <a:cubicBezTo>
                      <a:pt x="271587" y="342521"/>
                      <a:pt x="295938" y="336795"/>
                      <a:pt x="318897" y="327279"/>
                    </a:cubicBezTo>
                    <a:cubicBezTo>
                      <a:pt x="329714" y="322864"/>
                      <a:pt x="340272" y="317839"/>
                      <a:pt x="350520" y="312230"/>
                    </a:cubicBezTo>
                    <a:cubicBezTo>
                      <a:pt x="355644" y="309329"/>
                      <a:pt x="360605" y="306150"/>
                      <a:pt x="365379" y="302705"/>
                    </a:cubicBezTo>
                    <a:cubicBezTo>
                      <a:pt x="370141" y="299180"/>
                      <a:pt x="374904" y="296227"/>
                      <a:pt x="380238" y="292322"/>
                    </a:cubicBezTo>
                    <a:lnTo>
                      <a:pt x="354806" y="247459"/>
                    </a:lnTo>
                    <a:lnTo>
                      <a:pt x="341471" y="250984"/>
                    </a:lnTo>
                    <a:lnTo>
                      <a:pt x="327470" y="254317"/>
                    </a:lnTo>
                    <a:cubicBezTo>
                      <a:pt x="317945" y="256413"/>
                      <a:pt x="308420" y="258223"/>
                      <a:pt x="298895" y="259461"/>
                    </a:cubicBezTo>
                    <a:cubicBezTo>
                      <a:pt x="281712" y="262095"/>
                      <a:pt x="264258" y="262447"/>
                      <a:pt x="246983" y="260509"/>
                    </a:cubicBezTo>
                    <a:cubicBezTo>
                      <a:pt x="233150" y="259104"/>
                      <a:pt x="219872" y="254329"/>
                      <a:pt x="208312" y="246602"/>
                    </a:cubicBezTo>
                    <a:cubicBezTo>
                      <a:pt x="203329" y="243025"/>
                      <a:pt x="198732" y="238939"/>
                      <a:pt x="194596" y="234410"/>
                    </a:cubicBezTo>
                    <a:cubicBezTo>
                      <a:pt x="189539" y="228379"/>
                      <a:pt x="184893" y="222014"/>
                      <a:pt x="180689" y="215360"/>
                    </a:cubicBezTo>
                    <a:cubicBezTo>
                      <a:pt x="171025" y="200180"/>
                      <a:pt x="162584" y="184255"/>
                      <a:pt x="155448" y="167735"/>
                    </a:cubicBezTo>
                    <a:cubicBezTo>
                      <a:pt x="147638" y="150495"/>
                      <a:pt x="140779" y="132302"/>
                      <a:pt x="134303" y="113633"/>
                    </a:cubicBezTo>
                    <a:cubicBezTo>
                      <a:pt x="127826" y="94964"/>
                      <a:pt x="122015" y="75533"/>
                      <a:pt x="116205" y="56483"/>
                    </a:cubicBezTo>
                    <a:lnTo>
                      <a:pt x="108013" y="27908"/>
                    </a:lnTo>
                    <a:cubicBezTo>
                      <a:pt x="105442" y="18383"/>
                      <a:pt x="102584" y="8287"/>
                      <a:pt x="100584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929D50EC-E22E-1434-29D5-34B0603A9CC3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36059814-FDC5-65FF-34C3-900DEB042FB7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5B1F11E7-504A-CD41-EE92-87A7E10BD52A}"/>
                  </a:ext>
                </a:extLst>
              </p:cNvPr>
              <p:cNvSpPr/>
              <p:nvPr/>
            </p:nvSpPr>
            <p:spPr>
              <a:xfrm>
                <a:off x="5137947" y="-1517329"/>
                <a:ext cx="119062" cy="159838"/>
              </a:xfrm>
              <a:custGeom>
                <a:avLst/>
                <a:gdLst>
                  <a:gd name="connsiteX0" fmla="*/ 50578 w 119062"/>
                  <a:gd name="connsiteY0" fmla="*/ 961 h 159838"/>
                  <a:gd name="connsiteX1" fmla="*/ 0 w 119062"/>
                  <a:gd name="connsiteY1" fmla="*/ 101260 h 159838"/>
                  <a:gd name="connsiteX2" fmla="*/ 26575 w 119062"/>
                  <a:gd name="connsiteY2" fmla="*/ 159838 h 159838"/>
                  <a:gd name="connsiteX3" fmla="*/ 119062 w 119062"/>
                  <a:gd name="connsiteY3" fmla="*/ 127358 h 159838"/>
                  <a:gd name="connsiteX4" fmla="*/ 50578 w 119062"/>
                  <a:gd name="connsiteY4" fmla="*/ 961 h 15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" h="159838">
                    <a:moveTo>
                      <a:pt x="50578" y="961"/>
                    </a:moveTo>
                    <a:cubicBezTo>
                      <a:pt x="38005" y="-7611"/>
                      <a:pt x="12001" y="42395"/>
                      <a:pt x="0" y="101260"/>
                    </a:cubicBezTo>
                    <a:cubicBezTo>
                      <a:pt x="8477" y="121834"/>
                      <a:pt x="17526" y="141550"/>
                      <a:pt x="26575" y="159838"/>
                    </a:cubicBezTo>
                    <a:lnTo>
                      <a:pt x="119062" y="127358"/>
                    </a:lnTo>
                    <a:cubicBezTo>
                      <a:pt x="103918" y="72018"/>
                      <a:pt x="79058" y="20011"/>
                      <a:pt x="50578" y="96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134595B-A577-27FE-3FB7-406D146C925C}"/>
                  </a:ext>
                </a:extLst>
              </p:cNvPr>
              <p:cNvSpPr/>
              <p:nvPr/>
            </p:nvSpPr>
            <p:spPr>
              <a:xfrm>
                <a:off x="5468750" y="-1366825"/>
                <a:ext cx="72294" cy="92042"/>
              </a:xfrm>
              <a:custGeom>
                <a:avLst/>
                <a:gdLst>
                  <a:gd name="connsiteX0" fmla="*/ 26861 w 72294"/>
                  <a:gd name="connsiteY0" fmla="*/ 18383 h 92042"/>
                  <a:gd name="connsiteX1" fmla="*/ 60484 w 72294"/>
                  <a:gd name="connsiteY1" fmla="*/ 0 h 92042"/>
                  <a:gd name="connsiteX2" fmla="*/ 72295 w 72294"/>
                  <a:gd name="connsiteY2" fmla="*/ 75057 h 92042"/>
                  <a:gd name="connsiteX3" fmla="*/ 0 w 72294"/>
                  <a:gd name="connsiteY3" fmla="*/ 80963 h 92042"/>
                  <a:gd name="connsiteX4" fmla="*/ 1714 w 72294"/>
                  <a:gd name="connsiteY4" fmla="*/ 61913 h 92042"/>
                  <a:gd name="connsiteX5" fmla="*/ 26861 w 72294"/>
                  <a:gd name="connsiteY5" fmla="*/ 18383 h 9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294" h="92042">
                    <a:moveTo>
                      <a:pt x="26861" y="18383"/>
                    </a:moveTo>
                    <a:lnTo>
                      <a:pt x="60484" y="0"/>
                    </a:lnTo>
                    <a:lnTo>
                      <a:pt x="72295" y="75057"/>
                    </a:lnTo>
                    <a:cubicBezTo>
                      <a:pt x="72295" y="75057"/>
                      <a:pt x="16097" y="108966"/>
                      <a:pt x="0" y="80963"/>
                    </a:cubicBezTo>
                    <a:lnTo>
                      <a:pt x="1714" y="61913"/>
                    </a:lnTo>
                    <a:cubicBezTo>
                      <a:pt x="3540" y="44492"/>
                      <a:pt x="12681" y="28668"/>
                      <a:pt x="26861" y="18383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615B4FE-8147-CED2-5161-6E8E5A7A254B}"/>
                  </a:ext>
                </a:extLst>
              </p:cNvPr>
              <p:cNvSpPr/>
              <p:nvPr/>
            </p:nvSpPr>
            <p:spPr>
              <a:xfrm>
                <a:off x="5528948" y="-1370540"/>
                <a:ext cx="71913" cy="78866"/>
              </a:xfrm>
              <a:custGeom>
                <a:avLst/>
                <a:gdLst>
                  <a:gd name="connsiteX0" fmla="*/ 42481 w 71913"/>
                  <a:gd name="connsiteY0" fmla="*/ 0 h 78866"/>
                  <a:gd name="connsiteX1" fmla="*/ 71914 w 71913"/>
                  <a:gd name="connsiteY1" fmla="*/ 60388 h 78866"/>
                  <a:gd name="connsiteX2" fmla="*/ 11811 w 71913"/>
                  <a:gd name="connsiteY2" fmla="*/ 78867 h 78866"/>
                  <a:gd name="connsiteX3" fmla="*/ 0 w 71913"/>
                  <a:gd name="connsiteY3" fmla="*/ 3715 h 78866"/>
                  <a:gd name="connsiteX4" fmla="*/ 42481 w 71913"/>
                  <a:gd name="connsiteY4" fmla="*/ 0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13" h="78866">
                    <a:moveTo>
                      <a:pt x="42481" y="0"/>
                    </a:moveTo>
                    <a:lnTo>
                      <a:pt x="71914" y="60388"/>
                    </a:lnTo>
                    <a:lnTo>
                      <a:pt x="11811" y="78867"/>
                    </a:lnTo>
                    <a:lnTo>
                      <a:pt x="0" y="3715"/>
                    </a:lnTo>
                    <a:lnTo>
                      <a:pt x="42481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D0C081F-F4CB-96F8-B144-A51ECE75E77A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7F44E26-23E0-DC83-FBEF-BF690C6AF63F}"/>
                  </a:ext>
                </a:extLst>
              </p:cNvPr>
              <p:cNvSpPr/>
              <p:nvPr/>
            </p:nvSpPr>
            <p:spPr>
              <a:xfrm>
                <a:off x="5222719" y="-404133"/>
                <a:ext cx="132111" cy="182975"/>
              </a:xfrm>
              <a:custGeom>
                <a:avLst/>
                <a:gdLst>
                  <a:gd name="connsiteX0" fmla="*/ 0 w 132111"/>
                  <a:gd name="connsiteY0" fmla="*/ 163640 h 182975"/>
                  <a:gd name="connsiteX1" fmla="*/ 69723 w 132111"/>
                  <a:gd name="connsiteY1" fmla="*/ 182975 h 182975"/>
                  <a:gd name="connsiteX2" fmla="*/ 132112 w 132111"/>
                  <a:gd name="connsiteY2" fmla="*/ 19241 h 182975"/>
                  <a:gd name="connsiteX3" fmla="*/ 62579 w 132111"/>
                  <a:gd name="connsiteY3" fmla="*/ 0 h 182975"/>
                  <a:gd name="connsiteX4" fmla="*/ 0 w 132111"/>
                  <a:gd name="connsiteY4" fmla="*/ 163640 h 18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11" h="182975">
                    <a:moveTo>
                      <a:pt x="0" y="163640"/>
                    </a:moveTo>
                    <a:lnTo>
                      <a:pt x="69723" y="182975"/>
                    </a:lnTo>
                    <a:lnTo>
                      <a:pt x="132112" y="19241"/>
                    </a:lnTo>
                    <a:lnTo>
                      <a:pt x="62579" y="0"/>
                    </a:lnTo>
                    <a:lnTo>
                      <a:pt x="0" y="16364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F4EAA52-1BEC-7BFC-B2DE-81E21B559299}"/>
                  </a:ext>
                </a:extLst>
              </p:cNvPr>
              <p:cNvSpPr/>
              <p:nvPr/>
            </p:nvSpPr>
            <p:spPr>
              <a:xfrm>
                <a:off x="5198888" y="-270568"/>
                <a:ext cx="240408" cy="123695"/>
              </a:xfrm>
              <a:custGeom>
                <a:avLst/>
                <a:gdLst>
                  <a:gd name="connsiteX0" fmla="*/ 124605 w 240408"/>
                  <a:gd name="connsiteY0" fmla="*/ 27693 h 123695"/>
                  <a:gd name="connsiteX1" fmla="*/ 102222 w 240408"/>
                  <a:gd name="connsiteY1" fmla="*/ 14073 h 123695"/>
                  <a:gd name="connsiteX2" fmla="*/ 30498 w 240408"/>
                  <a:gd name="connsiteY2" fmla="*/ 166 h 123695"/>
                  <a:gd name="connsiteX3" fmla="*/ 22783 w 240408"/>
                  <a:gd name="connsiteY3" fmla="*/ 4547 h 123695"/>
                  <a:gd name="connsiteX4" fmla="*/ 780 w 240408"/>
                  <a:gd name="connsiteY4" fmla="*/ 69984 h 123695"/>
                  <a:gd name="connsiteX5" fmla="*/ 9543 w 240408"/>
                  <a:gd name="connsiteY5" fmla="*/ 88273 h 123695"/>
                  <a:gd name="connsiteX6" fmla="*/ 10305 w 240408"/>
                  <a:gd name="connsiteY6" fmla="*/ 88272 h 123695"/>
                  <a:gd name="connsiteX7" fmla="*/ 96030 w 240408"/>
                  <a:gd name="connsiteY7" fmla="*/ 103131 h 123695"/>
                  <a:gd name="connsiteX8" fmla="*/ 210330 w 240408"/>
                  <a:gd name="connsiteY8" fmla="*/ 123610 h 123695"/>
                  <a:gd name="connsiteX9" fmla="*/ 231000 w 240408"/>
                  <a:gd name="connsiteY9" fmla="*/ 84081 h 123695"/>
                  <a:gd name="connsiteX10" fmla="*/ 124605 w 240408"/>
                  <a:gd name="connsiteY10" fmla="*/ 27693 h 12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0408" h="123695">
                    <a:moveTo>
                      <a:pt x="124605" y="27693"/>
                    </a:moveTo>
                    <a:cubicBezTo>
                      <a:pt x="119095" y="20531"/>
                      <a:pt x="111115" y="15676"/>
                      <a:pt x="102222" y="14073"/>
                    </a:cubicBezTo>
                    <a:lnTo>
                      <a:pt x="30498" y="166"/>
                    </a:lnTo>
                    <a:cubicBezTo>
                      <a:pt x="27180" y="-592"/>
                      <a:pt x="23832" y="1310"/>
                      <a:pt x="22783" y="4547"/>
                    </a:cubicBezTo>
                    <a:lnTo>
                      <a:pt x="780" y="69984"/>
                    </a:lnTo>
                    <a:cubicBezTo>
                      <a:pt x="-1769" y="77450"/>
                      <a:pt x="2128" y="85582"/>
                      <a:pt x="9543" y="88273"/>
                    </a:cubicBezTo>
                    <a:lnTo>
                      <a:pt x="10305" y="88272"/>
                    </a:lnTo>
                    <a:cubicBezTo>
                      <a:pt x="36785" y="98750"/>
                      <a:pt x="54692" y="95130"/>
                      <a:pt x="96030" y="103131"/>
                    </a:cubicBezTo>
                    <a:cubicBezTo>
                      <a:pt x="121462" y="108084"/>
                      <a:pt x="174993" y="125039"/>
                      <a:pt x="210330" y="123610"/>
                    </a:cubicBezTo>
                    <a:cubicBezTo>
                      <a:pt x="245668" y="122181"/>
                      <a:pt x="246049" y="86748"/>
                      <a:pt x="231000" y="84081"/>
                    </a:cubicBezTo>
                    <a:cubicBezTo>
                      <a:pt x="177660" y="75795"/>
                      <a:pt x="136797" y="43791"/>
                      <a:pt x="124605" y="276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47BA644-E72E-0A14-1678-C37B3A98094A}"/>
                  </a:ext>
                </a:extLst>
              </p:cNvPr>
              <p:cNvSpPr/>
              <p:nvPr/>
            </p:nvSpPr>
            <p:spPr>
              <a:xfrm>
                <a:off x="5253009" y="-404133"/>
                <a:ext cx="101822" cy="106394"/>
              </a:xfrm>
              <a:custGeom>
                <a:avLst/>
                <a:gdLst>
                  <a:gd name="connsiteX0" fmla="*/ 101822 w 101822"/>
                  <a:gd name="connsiteY0" fmla="*/ 19336 h 106394"/>
                  <a:gd name="connsiteX1" fmla="*/ 68580 w 101822"/>
                  <a:gd name="connsiteY1" fmla="*/ 106394 h 106394"/>
                  <a:gd name="connsiteX2" fmla="*/ 0 w 101822"/>
                  <a:gd name="connsiteY2" fmla="*/ 84392 h 106394"/>
                  <a:gd name="connsiteX3" fmla="*/ 32195 w 101822"/>
                  <a:gd name="connsiteY3" fmla="*/ 0 h 106394"/>
                  <a:gd name="connsiteX4" fmla="*/ 101822 w 101822"/>
                  <a:gd name="connsiteY4" fmla="*/ 19336 h 10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22" h="106394">
                    <a:moveTo>
                      <a:pt x="101822" y="19336"/>
                    </a:moveTo>
                    <a:lnTo>
                      <a:pt x="68580" y="106394"/>
                    </a:lnTo>
                    <a:lnTo>
                      <a:pt x="0" y="84392"/>
                    </a:lnTo>
                    <a:lnTo>
                      <a:pt x="32195" y="0"/>
                    </a:lnTo>
                    <a:lnTo>
                      <a:pt x="101822" y="19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5D02D119-BEB1-0E4D-6B83-46BA914EED8E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0E3DBB5-273A-8704-CF4E-D7FB9B3C7BBB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ED4123A-5DCD-8C9F-9263-BE9F54777408}"/>
                  </a:ext>
                </a:extLst>
              </p:cNvPr>
              <p:cNvSpPr/>
              <p:nvPr/>
            </p:nvSpPr>
            <p:spPr>
              <a:xfrm>
                <a:off x="4918390" y="-1072502"/>
                <a:ext cx="533214" cy="277653"/>
              </a:xfrm>
              <a:custGeom>
                <a:avLst/>
                <a:gdLst>
                  <a:gd name="connsiteX0" fmla="*/ 533215 w 533214"/>
                  <a:gd name="connsiteY0" fmla="*/ 115252 h 277653"/>
                  <a:gd name="connsiteX1" fmla="*/ 342715 w 533214"/>
                  <a:gd name="connsiteY1" fmla="*/ 194500 h 277653"/>
                  <a:gd name="connsiteX2" fmla="*/ 98208 w 533214"/>
                  <a:gd name="connsiteY2" fmla="*/ 277654 h 277653"/>
                  <a:gd name="connsiteX3" fmla="*/ 64204 w 533214"/>
                  <a:gd name="connsiteY3" fmla="*/ 0 h 277653"/>
                  <a:gd name="connsiteX4" fmla="*/ 204221 w 533214"/>
                  <a:gd name="connsiteY4" fmla="*/ 66675 h 277653"/>
                  <a:gd name="connsiteX5" fmla="*/ 533215 w 533214"/>
                  <a:gd name="connsiteY5" fmla="*/ 115252 h 27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3214" h="277653">
                    <a:moveTo>
                      <a:pt x="533215" y="115252"/>
                    </a:moveTo>
                    <a:cubicBezTo>
                      <a:pt x="493591" y="128111"/>
                      <a:pt x="420629" y="161163"/>
                      <a:pt x="342715" y="194500"/>
                    </a:cubicBezTo>
                    <a:cubicBezTo>
                      <a:pt x="254418" y="232124"/>
                      <a:pt x="159263" y="269748"/>
                      <a:pt x="98208" y="277654"/>
                    </a:cubicBezTo>
                    <a:cubicBezTo>
                      <a:pt x="-4662" y="263938"/>
                      <a:pt x="-43334" y="141351"/>
                      <a:pt x="64204" y="0"/>
                    </a:cubicBezTo>
                    <a:cubicBezTo>
                      <a:pt x="134022" y="0"/>
                      <a:pt x="204221" y="66675"/>
                      <a:pt x="204221" y="66675"/>
                    </a:cubicBezTo>
                    <a:cubicBezTo>
                      <a:pt x="204221" y="66675"/>
                      <a:pt x="415295" y="65627"/>
                      <a:pt x="533215" y="115252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0680A42D-DF9C-18B4-CCBA-1A9C746F5EED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134588" cy="195643"/>
              </a:xfrm>
              <a:custGeom>
                <a:avLst/>
                <a:gdLst>
                  <a:gd name="connsiteX0" fmla="*/ 56674 w 134588"/>
                  <a:gd name="connsiteY0" fmla="*/ 195643 h 195643"/>
                  <a:gd name="connsiteX1" fmla="*/ 134588 w 134588"/>
                  <a:gd name="connsiteY1" fmla="*/ 195643 h 195643"/>
                  <a:gd name="connsiteX2" fmla="*/ 52959 w 134588"/>
                  <a:gd name="connsiteY2" fmla="*/ 0 h 195643"/>
                  <a:gd name="connsiteX3" fmla="*/ 0 w 134588"/>
                  <a:gd name="connsiteY3" fmla="*/ 89821 h 195643"/>
                  <a:gd name="connsiteX4" fmla="*/ 56674 w 134588"/>
                  <a:gd name="connsiteY4" fmla="*/ 195643 h 1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88" h="195643">
                    <a:moveTo>
                      <a:pt x="56674" y="195643"/>
                    </a:moveTo>
                    <a:lnTo>
                      <a:pt x="134588" y="195643"/>
                    </a:lnTo>
                    <a:lnTo>
                      <a:pt x="52959" y="0"/>
                    </a:lnTo>
                    <a:lnTo>
                      <a:pt x="0" y="89821"/>
                    </a:lnTo>
                    <a:lnTo>
                      <a:pt x="56674" y="195643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E21DC67A-B7AC-81AE-50D7-4B5772C8D0C6}"/>
                  </a:ext>
                </a:extLst>
              </p:cNvPr>
              <p:cNvSpPr/>
              <p:nvPr/>
            </p:nvSpPr>
            <p:spPr>
              <a:xfrm>
                <a:off x="5654500" y="-420738"/>
                <a:ext cx="255920" cy="140650"/>
              </a:xfrm>
              <a:custGeom>
                <a:avLst/>
                <a:gdLst>
                  <a:gd name="connsiteX0" fmla="*/ 125241 w 255920"/>
                  <a:gd name="connsiteY0" fmla="*/ 21082 h 140650"/>
                  <a:gd name="connsiteX1" fmla="*/ 33706 w 255920"/>
                  <a:gd name="connsiteY1" fmla="*/ 222 h 140650"/>
                  <a:gd name="connsiteX2" fmla="*/ 26086 w 255920"/>
                  <a:gd name="connsiteY2" fmla="*/ 4317 h 140650"/>
                  <a:gd name="connsiteX3" fmla="*/ 559 w 255920"/>
                  <a:gd name="connsiteY3" fmla="*/ 74707 h 140650"/>
                  <a:gd name="connsiteX4" fmla="*/ 10084 w 255920"/>
                  <a:gd name="connsiteY4" fmla="*/ 92138 h 140650"/>
                  <a:gd name="connsiteX5" fmla="*/ 10560 w 255920"/>
                  <a:gd name="connsiteY5" fmla="*/ 92138 h 140650"/>
                  <a:gd name="connsiteX6" fmla="*/ 98666 w 255920"/>
                  <a:gd name="connsiteY6" fmla="*/ 109569 h 140650"/>
                  <a:gd name="connsiteX7" fmla="*/ 220301 w 255920"/>
                  <a:gd name="connsiteY7" fmla="*/ 139478 h 140650"/>
                  <a:gd name="connsiteX8" fmla="*/ 249828 w 255920"/>
                  <a:gd name="connsiteY8" fmla="*/ 107378 h 140650"/>
                  <a:gd name="connsiteX9" fmla="*/ 138005 w 255920"/>
                  <a:gd name="connsiteY9" fmla="*/ 29082 h 140650"/>
                  <a:gd name="connsiteX10" fmla="*/ 125241 w 255920"/>
                  <a:gd name="connsiteY10" fmla="*/ 21082 h 1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5920" h="140650">
                    <a:moveTo>
                      <a:pt x="125241" y="21082"/>
                    </a:moveTo>
                    <a:lnTo>
                      <a:pt x="33706" y="222"/>
                    </a:lnTo>
                    <a:cubicBezTo>
                      <a:pt x="30481" y="-656"/>
                      <a:pt x="27134" y="1144"/>
                      <a:pt x="26086" y="4317"/>
                    </a:cubicBezTo>
                    <a:lnTo>
                      <a:pt x="559" y="74707"/>
                    </a:lnTo>
                    <a:cubicBezTo>
                      <a:pt x="-1594" y="82148"/>
                      <a:pt x="2659" y="89931"/>
                      <a:pt x="10084" y="92138"/>
                    </a:cubicBezTo>
                    <a:lnTo>
                      <a:pt x="10560" y="92138"/>
                    </a:lnTo>
                    <a:cubicBezTo>
                      <a:pt x="42660" y="98901"/>
                      <a:pt x="58185" y="100520"/>
                      <a:pt x="98666" y="109569"/>
                    </a:cubicBezTo>
                    <a:cubicBezTo>
                      <a:pt x="123431" y="115284"/>
                      <a:pt x="186106" y="131667"/>
                      <a:pt x="220301" y="139478"/>
                    </a:cubicBezTo>
                    <a:cubicBezTo>
                      <a:pt x="254496" y="147288"/>
                      <a:pt x="263449" y="113760"/>
                      <a:pt x="249828" y="107378"/>
                    </a:cubicBezTo>
                    <a:cubicBezTo>
                      <a:pt x="188868" y="78803"/>
                      <a:pt x="155721" y="52133"/>
                      <a:pt x="138005" y="29082"/>
                    </a:cubicBezTo>
                    <a:cubicBezTo>
                      <a:pt x="134830" y="24991"/>
                      <a:pt x="130308" y="22156"/>
                      <a:pt x="125241" y="210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62F1CA0-F6EF-271D-3309-9DB41FD8895F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87725" cy="122491"/>
              </a:xfrm>
              <a:custGeom>
                <a:avLst/>
                <a:gdLst>
                  <a:gd name="connsiteX0" fmla="*/ 52959 w 87725"/>
                  <a:gd name="connsiteY0" fmla="*/ 0 h 122491"/>
                  <a:gd name="connsiteX1" fmla="*/ 87725 w 87725"/>
                  <a:gd name="connsiteY1" fmla="*/ 83344 h 122491"/>
                  <a:gd name="connsiteX2" fmla="*/ 17526 w 87725"/>
                  <a:gd name="connsiteY2" fmla="*/ 122491 h 122491"/>
                  <a:gd name="connsiteX3" fmla="*/ 0 w 87725"/>
                  <a:gd name="connsiteY3" fmla="*/ 89821 h 122491"/>
                  <a:gd name="connsiteX4" fmla="*/ 52959 w 87725"/>
                  <a:gd name="connsiteY4" fmla="*/ 0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22491">
                    <a:moveTo>
                      <a:pt x="52959" y="0"/>
                    </a:moveTo>
                    <a:lnTo>
                      <a:pt x="87725" y="83344"/>
                    </a:lnTo>
                    <a:lnTo>
                      <a:pt x="17526" y="122491"/>
                    </a:lnTo>
                    <a:lnTo>
                      <a:pt x="0" y="89821"/>
                    </a:lnTo>
                    <a:lnTo>
                      <a:pt x="529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777D15A9-6314-BF56-ECBB-7D43874750F0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F1F6F6D-2D97-170B-39D7-4769182A99B0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8A10F187-D4A6-80B1-C07C-24E7D24A6D4C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289FD72-7730-CECB-6945-44C01CFEF1E5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7153FBD0-604E-DAAE-C855-F4EA3FAED89C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386C4830-B936-B574-2745-62A6DD955972}"/>
                  </a:ext>
                </a:extLst>
              </p:cNvPr>
              <p:cNvSpPr/>
              <p:nvPr/>
            </p:nvSpPr>
            <p:spPr>
              <a:xfrm>
                <a:off x="4858715" y="-1631862"/>
                <a:ext cx="111622" cy="265915"/>
              </a:xfrm>
              <a:custGeom>
                <a:avLst/>
                <a:gdLst>
                  <a:gd name="connsiteX0" fmla="*/ 59013 w 111622"/>
                  <a:gd name="connsiteY0" fmla="*/ 623 h 265915"/>
                  <a:gd name="connsiteX1" fmla="*/ 91303 w 111622"/>
                  <a:gd name="connsiteY1" fmla="*/ 245987 h 265915"/>
                  <a:gd name="connsiteX2" fmla="*/ 33010 w 111622"/>
                  <a:gd name="connsiteY2" fmla="*/ 256083 h 265915"/>
                  <a:gd name="connsiteX3" fmla="*/ 59013 w 111622"/>
                  <a:gd name="connsiteY3" fmla="*/ 623 h 26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622" h="265915">
                    <a:moveTo>
                      <a:pt x="59013" y="623"/>
                    </a:moveTo>
                    <a:cubicBezTo>
                      <a:pt x="124260" y="-10807"/>
                      <a:pt x="121021" y="137497"/>
                      <a:pt x="91303" y="245987"/>
                    </a:cubicBezTo>
                    <a:cubicBezTo>
                      <a:pt x="82731" y="277419"/>
                      <a:pt x="45583" y="264275"/>
                      <a:pt x="33010" y="256083"/>
                    </a:cubicBezTo>
                    <a:cubicBezTo>
                      <a:pt x="-8233" y="229794"/>
                      <a:pt x="-22140" y="48057"/>
                      <a:pt x="59013" y="62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8536599E-8A23-2C0A-059C-CBCD25C9BB2B}"/>
                  </a:ext>
                </a:extLst>
              </p:cNvPr>
              <p:cNvSpPr/>
              <p:nvPr/>
            </p:nvSpPr>
            <p:spPr>
              <a:xfrm>
                <a:off x="4795605" y="-1447643"/>
                <a:ext cx="371678" cy="279414"/>
              </a:xfrm>
              <a:custGeom>
                <a:avLst/>
                <a:gdLst>
                  <a:gd name="connsiteX0" fmla="*/ 114217 w 371678"/>
                  <a:gd name="connsiteY0" fmla="*/ 36050 h 279414"/>
                  <a:gd name="connsiteX1" fmla="*/ 130505 w 371678"/>
                  <a:gd name="connsiteY1" fmla="*/ 155208 h 279414"/>
                  <a:gd name="connsiteX2" fmla="*/ 371678 w 371678"/>
                  <a:gd name="connsiteY2" fmla="*/ 235218 h 279414"/>
                  <a:gd name="connsiteX3" fmla="*/ 343103 w 371678"/>
                  <a:gd name="connsiteY3" fmla="*/ 279414 h 279414"/>
                  <a:gd name="connsiteX4" fmla="*/ 168319 w 371678"/>
                  <a:gd name="connsiteY4" fmla="*/ 255125 h 279414"/>
                  <a:gd name="connsiteX5" fmla="*/ 23730 w 371678"/>
                  <a:gd name="connsiteY5" fmla="*/ 211787 h 279414"/>
                  <a:gd name="connsiteX6" fmla="*/ 4013 w 371678"/>
                  <a:gd name="connsiteY6" fmla="*/ 3189 h 279414"/>
                  <a:gd name="connsiteX7" fmla="*/ 114217 w 371678"/>
                  <a:gd name="connsiteY7" fmla="*/ 36050 h 27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678" h="279414">
                    <a:moveTo>
                      <a:pt x="114217" y="36050"/>
                    </a:moveTo>
                    <a:cubicBezTo>
                      <a:pt x="116694" y="100154"/>
                      <a:pt x="96310" y="133777"/>
                      <a:pt x="130505" y="155208"/>
                    </a:cubicBezTo>
                    <a:cubicBezTo>
                      <a:pt x="164700" y="176639"/>
                      <a:pt x="366725" y="243600"/>
                      <a:pt x="371678" y="235218"/>
                    </a:cubicBezTo>
                    <a:cubicBezTo>
                      <a:pt x="362153" y="250649"/>
                      <a:pt x="352628" y="263793"/>
                      <a:pt x="343103" y="279414"/>
                    </a:cubicBezTo>
                    <a:cubicBezTo>
                      <a:pt x="284874" y="270651"/>
                      <a:pt x="226612" y="262555"/>
                      <a:pt x="168319" y="255125"/>
                    </a:cubicBezTo>
                    <a:cubicBezTo>
                      <a:pt x="125743" y="249792"/>
                      <a:pt x="57067" y="238838"/>
                      <a:pt x="23730" y="211787"/>
                    </a:cubicBezTo>
                    <a:cubicBezTo>
                      <a:pt x="-6560" y="187403"/>
                      <a:pt x="-1130" y="80342"/>
                      <a:pt x="4013" y="3189"/>
                    </a:cubicBezTo>
                    <a:cubicBezTo>
                      <a:pt x="30778" y="-12717"/>
                      <a:pt x="114217" y="36050"/>
                      <a:pt x="114217" y="3605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6CE0CE1B-415C-8083-E5B3-2BE2EB5A16B7}"/>
                  </a:ext>
                </a:extLst>
              </p:cNvPr>
              <p:cNvSpPr/>
              <p:nvPr/>
            </p:nvSpPr>
            <p:spPr>
              <a:xfrm>
                <a:off x="4779997" y="-1661396"/>
                <a:ext cx="191303" cy="275997"/>
              </a:xfrm>
              <a:custGeom>
                <a:avLst/>
                <a:gdLst>
                  <a:gd name="connsiteX0" fmla="*/ 112395 w 191303"/>
                  <a:gd name="connsiteY0" fmla="*/ 4059 h 275997"/>
                  <a:gd name="connsiteX1" fmla="*/ 184499 w 191303"/>
                  <a:gd name="connsiteY1" fmla="*/ 130360 h 275997"/>
                  <a:gd name="connsiteX2" fmla="*/ 140398 w 191303"/>
                  <a:gd name="connsiteY2" fmla="*/ 275998 h 275997"/>
                  <a:gd name="connsiteX3" fmla="*/ 0 w 191303"/>
                  <a:gd name="connsiteY3" fmla="*/ 231706 h 275997"/>
                  <a:gd name="connsiteX4" fmla="*/ 112395 w 191303"/>
                  <a:gd name="connsiteY4" fmla="*/ 4059 h 27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303" h="275997">
                    <a:moveTo>
                      <a:pt x="112395" y="4059"/>
                    </a:moveTo>
                    <a:cubicBezTo>
                      <a:pt x="179070" y="-15658"/>
                      <a:pt x="204883" y="38063"/>
                      <a:pt x="184499" y="130360"/>
                    </a:cubicBezTo>
                    <a:cubicBezTo>
                      <a:pt x="174226" y="180138"/>
                      <a:pt x="159465" y="228883"/>
                      <a:pt x="140398" y="275998"/>
                    </a:cubicBezTo>
                    <a:lnTo>
                      <a:pt x="0" y="231706"/>
                    </a:lnTo>
                    <a:cubicBezTo>
                      <a:pt x="15240" y="141124"/>
                      <a:pt x="43625" y="24252"/>
                      <a:pt x="112395" y="405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449A9F8-19AD-5012-6D41-24F9D76627F9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2346526-8190-1987-6EC2-EB60B56486D8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7DA6EEBE-ABC3-2236-1F9D-6C47F774D02F}"/>
                  </a:ext>
                </a:extLst>
              </p:cNvPr>
              <p:cNvSpPr/>
              <p:nvPr/>
            </p:nvSpPr>
            <p:spPr>
              <a:xfrm>
                <a:off x="5027461" y="-1796022"/>
                <a:ext cx="122939" cy="197825"/>
              </a:xfrm>
              <a:custGeom>
                <a:avLst/>
                <a:gdLst>
                  <a:gd name="connsiteX0" fmla="*/ 30857 w 122939"/>
                  <a:gd name="connsiteY0" fmla="*/ 0 h 197825"/>
                  <a:gd name="connsiteX1" fmla="*/ 66385 w 122939"/>
                  <a:gd name="connsiteY1" fmla="*/ 41053 h 197825"/>
                  <a:gd name="connsiteX2" fmla="*/ 114677 w 122939"/>
                  <a:gd name="connsiteY2" fmla="*/ 96869 h 197825"/>
                  <a:gd name="connsiteX3" fmla="*/ 105152 w 122939"/>
                  <a:gd name="connsiteY3" fmla="*/ 116681 h 197825"/>
                  <a:gd name="connsiteX4" fmla="*/ 118582 w 122939"/>
                  <a:gd name="connsiteY4" fmla="*/ 159449 h 197825"/>
                  <a:gd name="connsiteX5" fmla="*/ 81149 w 122939"/>
                  <a:gd name="connsiteY5" fmla="*/ 197549 h 197825"/>
                  <a:gd name="connsiteX6" fmla="*/ 7902 w 122939"/>
                  <a:gd name="connsiteY6" fmla="*/ 164116 h 197825"/>
                  <a:gd name="connsiteX7" fmla="*/ 5806 w 122939"/>
                  <a:gd name="connsiteY7" fmla="*/ 132779 h 197825"/>
                  <a:gd name="connsiteX8" fmla="*/ 30857 w 122939"/>
                  <a:gd name="connsiteY8" fmla="*/ 0 h 19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939" h="197825">
                    <a:moveTo>
                      <a:pt x="30857" y="0"/>
                    </a:moveTo>
                    <a:lnTo>
                      <a:pt x="66385" y="41053"/>
                    </a:lnTo>
                    <a:lnTo>
                      <a:pt x="114677" y="96869"/>
                    </a:lnTo>
                    <a:cubicBezTo>
                      <a:pt x="110354" y="102857"/>
                      <a:pt x="107129" y="109566"/>
                      <a:pt x="105152" y="116681"/>
                    </a:cubicBezTo>
                    <a:cubicBezTo>
                      <a:pt x="98357" y="132293"/>
                      <a:pt x="104083" y="150524"/>
                      <a:pt x="118582" y="159449"/>
                    </a:cubicBezTo>
                    <a:cubicBezTo>
                      <a:pt x="125916" y="162878"/>
                      <a:pt x="129726" y="201454"/>
                      <a:pt x="81149" y="197549"/>
                    </a:cubicBezTo>
                    <a:cubicBezTo>
                      <a:pt x="53149" y="197066"/>
                      <a:pt x="26611" y="184954"/>
                      <a:pt x="7902" y="164116"/>
                    </a:cubicBezTo>
                    <a:cubicBezTo>
                      <a:pt x="-956" y="152209"/>
                      <a:pt x="-3338" y="145828"/>
                      <a:pt x="5806" y="132779"/>
                    </a:cubicBezTo>
                    <a:cubicBezTo>
                      <a:pt x="31714" y="95917"/>
                      <a:pt x="33810" y="42482"/>
                      <a:pt x="30857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DC997601-ED84-3532-7F18-EF0139B71B87}"/>
                  </a:ext>
                </a:extLst>
              </p:cNvPr>
              <p:cNvSpPr/>
              <p:nvPr/>
            </p:nvSpPr>
            <p:spPr>
              <a:xfrm>
                <a:off x="5095725" y="-1753254"/>
                <a:ext cx="47174" cy="77723"/>
              </a:xfrm>
              <a:custGeom>
                <a:avLst/>
                <a:gdLst>
                  <a:gd name="connsiteX0" fmla="*/ 34792 w 47174"/>
                  <a:gd name="connsiteY0" fmla="*/ 40291 h 77723"/>
                  <a:gd name="connsiteX1" fmla="*/ 4312 w 47174"/>
                  <a:gd name="connsiteY1" fmla="*/ 0 h 77723"/>
                  <a:gd name="connsiteX2" fmla="*/ 3169 w 47174"/>
                  <a:gd name="connsiteY2" fmla="*/ 3810 h 77723"/>
                  <a:gd name="connsiteX3" fmla="*/ 121 w 47174"/>
                  <a:gd name="connsiteY3" fmla="*/ 21146 h 77723"/>
                  <a:gd name="connsiteX4" fmla="*/ 35364 w 47174"/>
                  <a:gd name="connsiteY4" fmla="*/ 77724 h 77723"/>
                  <a:gd name="connsiteX5" fmla="*/ 36793 w 47174"/>
                  <a:gd name="connsiteY5" fmla="*/ 73723 h 77723"/>
                  <a:gd name="connsiteX6" fmla="*/ 46318 w 47174"/>
                  <a:gd name="connsiteY6" fmla="*/ 54673 h 77723"/>
                  <a:gd name="connsiteX7" fmla="*/ 47175 w 47174"/>
                  <a:gd name="connsiteY7" fmla="*/ 53816 h 7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74" h="77723">
                    <a:moveTo>
                      <a:pt x="34792" y="40291"/>
                    </a:moveTo>
                    <a:lnTo>
                      <a:pt x="4312" y="0"/>
                    </a:lnTo>
                    <a:cubicBezTo>
                      <a:pt x="4312" y="1143"/>
                      <a:pt x="3550" y="2476"/>
                      <a:pt x="3169" y="3810"/>
                    </a:cubicBezTo>
                    <a:cubicBezTo>
                      <a:pt x="1677" y="9494"/>
                      <a:pt x="657" y="15293"/>
                      <a:pt x="121" y="21146"/>
                    </a:cubicBezTo>
                    <a:cubicBezTo>
                      <a:pt x="-1688" y="41148"/>
                      <a:pt x="17076" y="66770"/>
                      <a:pt x="35364" y="77724"/>
                    </a:cubicBezTo>
                    <a:lnTo>
                      <a:pt x="36793" y="73723"/>
                    </a:lnTo>
                    <a:cubicBezTo>
                      <a:pt x="39050" y="66954"/>
                      <a:pt x="42256" y="60540"/>
                      <a:pt x="46318" y="54673"/>
                    </a:cubicBezTo>
                    <a:cubicBezTo>
                      <a:pt x="46553" y="54341"/>
                      <a:pt x="46843" y="54052"/>
                      <a:pt x="47175" y="5381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31F6080-6A81-7094-A742-24A357856A90}"/>
                  </a:ext>
                </a:extLst>
              </p:cNvPr>
              <p:cNvSpPr/>
              <p:nvPr/>
            </p:nvSpPr>
            <p:spPr>
              <a:xfrm>
                <a:off x="5056983" y="-1958114"/>
                <a:ext cx="190264" cy="262425"/>
              </a:xfrm>
              <a:custGeom>
                <a:avLst/>
                <a:gdLst>
                  <a:gd name="connsiteX0" fmla="*/ 4668 w 190264"/>
                  <a:gd name="connsiteY0" fmla="*/ 86560 h 262425"/>
                  <a:gd name="connsiteX1" fmla="*/ 21432 w 190264"/>
                  <a:gd name="connsiteY1" fmla="*/ 228863 h 262425"/>
                  <a:gd name="connsiteX2" fmla="*/ 174880 w 190264"/>
                  <a:gd name="connsiteY2" fmla="*/ 202003 h 262425"/>
                  <a:gd name="connsiteX3" fmla="*/ 141257 w 190264"/>
                  <a:gd name="connsiteY3" fmla="*/ 11503 h 262425"/>
                  <a:gd name="connsiteX4" fmla="*/ 16003 w 190264"/>
                  <a:gd name="connsiteY4" fmla="*/ 47602 h 262425"/>
                  <a:gd name="connsiteX5" fmla="*/ 4668 w 190264"/>
                  <a:gd name="connsiteY5" fmla="*/ 86560 h 26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64" h="262425">
                    <a:moveTo>
                      <a:pt x="4668" y="86560"/>
                    </a:moveTo>
                    <a:cubicBezTo>
                      <a:pt x="-856" y="152758"/>
                      <a:pt x="-6952" y="191335"/>
                      <a:pt x="21432" y="228863"/>
                    </a:cubicBezTo>
                    <a:cubicBezTo>
                      <a:pt x="64390" y="286013"/>
                      <a:pt x="149924" y="265630"/>
                      <a:pt x="174880" y="202003"/>
                    </a:cubicBezTo>
                    <a:cubicBezTo>
                      <a:pt x="197359" y="144853"/>
                      <a:pt x="202026" y="46078"/>
                      <a:pt x="141257" y="11503"/>
                    </a:cubicBezTo>
                    <a:cubicBezTo>
                      <a:pt x="96698" y="-13099"/>
                      <a:pt x="40633" y="3059"/>
                      <a:pt x="16003" y="47602"/>
                    </a:cubicBezTo>
                    <a:cubicBezTo>
                      <a:pt x="9343" y="59571"/>
                      <a:pt x="5469" y="72887"/>
                      <a:pt x="4668" y="8656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938167D-AD32-938E-CBA1-34003D1AA3F4}"/>
                  </a:ext>
                </a:extLst>
              </p:cNvPr>
              <p:cNvSpPr/>
              <p:nvPr/>
            </p:nvSpPr>
            <p:spPr>
              <a:xfrm>
                <a:off x="5012517" y="-1945624"/>
                <a:ext cx="149051" cy="144935"/>
              </a:xfrm>
              <a:custGeom>
                <a:avLst/>
                <a:gdLst>
                  <a:gd name="connsiteX0" fmla="*/ 39418 w 149051"/>
                  <a:gd name="connsiteY0" fmla="*/ 132648 h 144935"/>
                  <a:gd name="connsiteX1" fmla="*/ 67993 w 149051"/>
                  <a:gd name="connsiteY1" fmla="*/ 144935 h 144935"/>
                  <a:gd name="connsiteX2" fmla="*/ 67993 w 149051"/>
                  <a:gd name="connsiteY2" fmla="*/ 144935 h 144935"/>
                  <a:gd name="connsiteX3" fmla="*/ 79042 w 149051"/>
                  <a:gd name="connsiteY3" fmla="*/ 118932 h 144935"/>
                  <a:gd name="connsiteX4" fmla="*/ 149051 w 149051"/>
                  <a:gd name="connsiteY4" fmla="*/ 29207 h 144935"/>
                  <a:gd name="connsiteX5" fmla="*/ 48848 w 149051"/>
                  <a:gd name="connsiteY5" fmla="*/ 60 h 144935"/>
                  <a:gd name="connsiteX6" fmla="*/ 7129 w 149051"/>
                  <a:gd name="connsiteY6" fmla="*/ 28635 h 144935"/>
                  <a:gd name="connsiteX7" fmla="*/ 16654 w 149051"/>
                  <a:gd name="connsiteY7" fmla="*/ 108359 h 144935"/>
                  <a:gd name="connsiteX8" fmla="*/ 39418 w 149051"/>
                  <a:gd name="connsiteY8" fmla="*/ 132648 h 14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051" h="144935">
                    <a:moveTo>
                      <a:pt x="39418" y="132648"/>
                    </a:moveTo>
                    <a:lnTo>
                      <a:pt x="67993" y="144935"/>
                    </a:lnTo>
                    <a:lnTo>
                      <a:pt x="67993" y="144935"/>
                    </a:lnTo>
                    <a:cubicBezTo>
                      <a:pt x="77518" y="140935"/>
                      <a:pt x="79709" y="129410"/>
                      <a:pt x="79042" y="118932"/>
                    </a:cubicBezTo>
                    <a:cubicBezTo>
                      <a:pt x="76185" y="78546"/>
                      <a:pt x="149051" y="29207"/>
                      <a:pt x="149051" y="29207"/>
                    </a:cubicBezTo>
                    <a:cubicBezTo>
                      <a:pt x="149051" y="29207"/>
                      <a:pt x="71994" y="3870"/>
                      <a:pt x="48848" y="60"/>
                    </a:cubicBezTo>
                    <a:cubicBezTo>
                      <a:pt x="40752" y="-1273"/>
                      <a:pt x="11605" y="19872"/>
                      <a:pt x="7129" y="28635"/>
                    </a:cubicBezTo>
                    <a:cubicBezTo>
                      <a:pt x="-5090" y="54863"/>
                      <a:pt x="-1400" y="85749"/>
                      <a:pt x="16654" y="108359"/>
                    </a:cubicBezTo>
                    <a:cubicBezTo>
                      <a:pt x="23436" y="117175"/>
                      <a:pt x="31060" y="125310"/>
                      <a:pt x="39418" y="132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9DD27073-85FF-A7AE-955C-4308E4EA35FA}"/>
                  </a:ext>
                </a:extLst>
              </p:cNvPr>
              <p:cNvSpPr/>
              <p:nvPr/>
            </p:nvSpPr>
            <p:spPr>
              <a:xfrm>
                <a:off x="5027416" y="-1854254"/>
                <a:ext cx="52835" cy="73058"/>
              </a:xfrm>
              <a:custGeom>
                <a:avLst/>
                <a:gdLst>
                  <a:gd name="connsiteX0" fmla="*/ 136 w 52835"/>
                  <a:gd name="connsiteY0" fmla="*/ 29371 h 73058"/>
                  <a:gd name="connsiteX1" fmla="*/ 19186 w 52835"/>
                  <a:gd name="connsiteY1" fmla="*/ 68043 h 73058"/>
                  <a:gd name="connsiteX2" fmla="*/ 52619 w 52835"/>
                  <a:gd name="connsiteY2" fmla="*/ 48041 h 73058"/>
                  <a:gd name="connsiteX3" fmla="*/ 28711 w 52835"/>
                  <a:gd name="connsiteY3" fmla="*/ 1177 h 73058"/>
                  <a:gd name="connsiteX4" fmla="*/ 136 w 52835"/>
                  <a:gd name="connsiteY4" fmla="*/ 29371 h 7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35" h="73058">
                    <a:moveTo>
                      <a:pt x="136" y="29371"/>
                    </a:moveTo>
                    <a:cubicBezTo>
                      <a:pt x="1555" y="44154"/>
                      <a:pt x="8331" y="57908"/>
                      <a:pt x="19186" y="68043"/>
                    </a:cubicBezTo>
                    <a:cubicBezTo>
                      <a:pt x="33283" y="80997"/>
                      <a:pt x="50523" y="66900"/>
                      <a:pt x="52619" y="48041"/>
                    </a:cubicBezTo>
                    <a:cubicBezTo>
                      <a:pt x="54333" y="31276"/>
                      <a:pt x="45856" y="6797"/>
                      <a:pt x="28711" y="1177"/>
                    </a:cubicBezTo>
                    <a:cubicBezTo>
                      <a:pt x="11566" y="-4442"/>
                      <a:pt x="-1483" y="10893"/>
                      <a:pt x="136" y="29371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8AFB092-F679-BDB4-D25C-1BA6157F2FE0}"/>
                  </a:ext>
                </a:extLst>
              </p:cNvPr>
              <p:cNvSpPr/>
              <p:nvPr/>
            </p:nvSpPr>
            <p:spPr>
              <a:xfrm>
                <a:off x="5160719" y="-1840319"/>
                <a:ext cx="13453" cy="19821"/>
              </a:xfrm>
              <a:custGeom>
                <a:avLst/>
                <a:gdLst>
                  <a:gd name="connsiteX0" fmla="*/ 278 w 13453"/>
                  <a:gd name="connsiteY0" fmla="*/ 8483 h 19821"/>
                  <a:gd name="connsiteX1" fmla="*/ 4755 w 13453"/>
                  <a:gd name="connsiteY1" fmla="*/ 19723 h 19821"/>
                  <a:gd name="connsiteX2" fmla="*/ 13042 w 13453"/>
                  <a:gd name="connsiteY2" fmla="*/ 11341 h 19821"/>
                  <a:gd name="connsiteX3" fmla="*/ 8470 w 13453"/>
                  <a:gd name="connsiteY3" fmla="*/ 101 h 19821"/>
                  <a:gd name="connsiteX4" fmla="*/ 278 w 13453"/>
                  <a:gd name="connsiteY4" fmla="*/ 8483 h 19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3" h="19821">
                    <a:moveTo>
                      <a:pt x="278" y="8483"/>
                    </a:moveTo>
                    <a:cubicBezTo>
                      <a:pt x="-769" y="13912"/>
                      <a:pt x="1231" y="18961"/>
                      <a:pt x="4755" y="19723"/>
                    </a:cubicBezTo>
                    <a:cubicBezTo>
                      <a:pt x="8279" y="20485"/>
                      <a:pt x="11613" y="16770"/>
                      <a:pt x="13042" y="11341"/>
                    </a:cubicBezTo>
                    <a:cubicBezTo>
                      <a:pt x="14471" y="5911"/>
                      <a:pt x="11994" y="863"/>
                      <a:pt x="8470" y="101"/>
                    </a:cubicBezTo>
                    <a:cubicBezTo>
                      <a:pt x="4946" y="-661"/>
                      <a:pt x="850" y="2959"/>
                      <a:pt x="278" y="84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229F6CD-7B6D-0A67-5744-CDC9DDD221E6}"/>
                  </a:ext>
                </a:extLst>
              </p:cNvPr>
              <p:cNvSpPr/>
              <p:nvPr/>
            </p:nvSpPr>
            <p:spPr>
              <a:xfrm>
                <a:off x="5221774" y="-1826793"/>
                <a:ext cx="13311" cy="19819"/>
              </a:xfrm>
              <a:custGeom>
                <a:avLst/>
                <a:gdLst>
                  <a:gd name="connsiteX0" fmla="*/ 278 w 13311"/>
                  <a:gd name="connsiteY0" fmla="*/ 8388 h 19819"/>
                  <a:gd name="connsiteX1" fmla="*/ 4850 w 13311"/>
                  <a:gd name="connsiteY1" fmla="*/ 19723 h 19819"/>
                  <a:gd name="connsiteX2" fmla="*/ 13041 w 13311"/>
                  <a:gd name="connsiteY2" fmla="*/ 11341 h 19819"/>
                  <a:gd name="connsiteX3" fmla="*/ 8469 w 13311"/>
                  <a:gd name="connsiteY3" fmla="*/ 101 h 19819"/>
                  <a:gd name="connsiteX4" fmla="*/ 278 w 13311"/>
                  <a:gd name="connsiteY4" fmla="*/ 8388 h 1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1" h="19819">
                    <a:moveTo>
                      <a:pt x="278" y="8388"/>
                    </a:moveTo>
                    <a:cubicBezTo>
                      <a:pt x="-770" y="13912"/>
                      <a:pt x="1230" y="18961"/>
                      <a:pt x="4850" y="19723"/>
                    </a:cubicBezTo>
                    <a:cubicBezTo>
                      <a:pt x="8469" y="20485"/>
                      <a:pt x="11994" y="16675"/>
                      <a:pt x="13041" y="11341"/>
                    </a:cubicBezTo>
                    <a:cubicBezTo>
                      <a:pt x="14089" y="6007"/>
                      <a:pt x="11994" y="863"/>
                      <a:pt x="8469" y="101"/>
                    </a:cubicBezTo>
                    <a:cubicBezTo>
                      <a:pt x="4945" y="-661"/>
                      <a:pt x="1326" y="2959"/>
                      <a:pt x="278" y="83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6B613DF-C1BE-CC9B-B215-12FA9D42498A}"/>
                  </a:ext>
                </a:extLst>
              </p:cNvPr>
              <p:cNvSpPr/>
              <p:nvPr/>
            </p:nvSpPr>
            <p:spPr>
              <a:xfrm>
                <a:off x="5190715" y="-1818691"/>
                <a:ext cx="22574" cy="46906"/>
              </a:xfrm>
              <a:custGeom>
                <a:avLst/>
                <a:gdLst>
                  <a:gd name="connsiteX0" fmla="*/ 10954 w 22574"/>
                  <a:gd name="connsiteY0" fmla="*/ 0 h 46906"/>
                  <a:gd name="connsiteX1" fmla="*/ 22574 w 22574"/>
                  <a:gd name="connsiteY1" fmla="*/ 45339 h 46906"/>
                  <a:gd name="connsiteX2" fmla="*/ 0 w 22574"/>
                  <a:gd name="connsiteY2" fmla="*/ 43148 h 46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46906">
                    <a:moveTo>
                      <a:pt x="10954" y="0"/>
                    </a:moveTo>
                    <a:cubicBezTo>
                      <a:pt x="12864" y="15549"/>
                      <a:pt x="16770" y="30788"/>
                      <a:pt x="22574" y="45339"/>
                    </a:cubicBezTo>
                    <a:cubicBezTo>
                      <a:pt x="15102" y="48031"/>
                      <a:pt x="6815" y="47227"/>
                      <a:pt x="0" y="43148"/>
                    </a:cubicBezTo>
                    <a:close/>
                  </a:path>
                </a:pathLst>
              </a:custGeom>
              <a:solidFill>
                <a:srgbClr val="FF56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8EC7EE27-3BBE-2A2C-62D3-981D6207F235}"/>
                  </a:ext>
                </a:extLst>
              </p:cNvPr>
              <p:cNvSpPr/>
              <p:nvPr/>
            </p:nvSpPr>
            <p:spPr>
              <a:xfrm>
                <a:off x="5147638" y="-1772391"/>
                <a:ext cx="35945" cy="29437"/>
              </a:xfrm>
              <a:custGeom>
                <a:avLst/>
                <a:gdLst>
                  <a:gd name="connsiteX0" fmla="*/ 27647 w 35945"/>
                  <a:gd name="connsiteY0" fmla="*/ 27424 h 29437"/>
                  <a:gd name="connsiteX1" fmla="*/ 119 w 35945"/>
                  <a:gd name="connsiteY1" fmla="*/ 2182 h 29437"/>
                  <a:gd name="connsiteX2" fmla="*/ 977 w 35945"/>
                  <a:gd name="connsiteY2" fmla="*/ 87 h 29437"/>
                  <a:gd name="connsiteX3" fmla="*/ 3167 w 35945"/>
                  <a:gd name="connsiteY3" fmla="*/ 1040 h 29437"/>
                  <a:gd name="connsiteX4" fmla="*/ 34505 w 35945"/>
                  <a:gd name="connsiteY4" fmla="*/ 26186 h 29437"/>
                  <a:gd name="connsiteX5" fmla="*/ 35936 w 35945"/>
                  <a:gd name="connsiteY5" fmla="*/ 27973 h 29437"/>
                  <a:gd name="connsiteX6" fmla="*/ 35933 w 35945"/>
                  <a:gd name="connsiteY6" fmla="*/ 27995 h 29437"/>
                  <a:gd name="connsiteX7" fmla="*/ 34028 w 35945"/>
                  <a:gd name="connsiteY7" fmla="*/ 29424 h 29437"/>
                  <a:gd name="connsiteX8" fmla="*/ 34028 w 35945"/>
                  <a:gd name="connsiteY8" fmla="*/ 29424 h 29437"/>
                  <a:gd name="connsiteX9" fmla="*/ 27647 w 35945"/>
                  <a:gd name="connsiteY9" fmla="*/ 27424 h 2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945" h="29437">
                    <a:moveTo>
                      <a:pt x="27647" y="27424"/>
                    </a:moveTo>
                    <a:cubicBezTo>
                      <a:pt x="15382" y="23168"/>
                      <a:pt x="5420" y="14033"/>
                      <a:pt x="119" y="2182"/>
                    </a:cubicBezTo>
                    <a:cubicBezTo>
                      <a:pt x="-212" y="1367"/>
                      <a:pt x="169" y="436"/>
                      <a:pt x="977" y="87"/>
                    </a:cubicBezTo>
                    <a:cubicBezTo>
                      <a:pt x="1842" y="-191"/>
                      <a:pt x="2780" y="217"/>
                      <a:pt x="3167" y="1040"/>
                    </a:cubicBezTo>
                    <a:cubicBezTo>
                      <a:pt x="9114" y="13854"/>
                      <a:pt x="20706" y="23156"/>
                      <a:pt x="34505" y="26186"/>
                    </a:cubicBezTo>
                    <a:cubicBezTo>
                      <a:pt x="35393" y="26284"/>
                      <a:pt x="36034" y="27084"/>
                      <a:pt x="35936" y="27973"/>
                    </a:cubicBezTo>
                    <a:cubicBezTo>
                      <a:pt x="35935" y="27980"/>
                      <a:pt x="35934" y="27988"/>
                      <a:pt x="35933" y="27995"/>
                    </a:cubicBezTo>
                    <a:cubicBezTo>
                      <a:pt x="35786" y="28907"/>
                      <a:pt x="34944" y="29538"/>
                      <a:pt x="34028" y="29424"/>
                    </a:cubicBezTo>
                    <a:lnTo>
                      <a:pt x="34028" y="29424"/>
                    </a:lnTo>
                    <a:cubicBezTo>
                      <a:pt x="31843" y="28958"/>
                      <a:pt x="29707" y="28289"/>
                      <a:pt x="27647" y="274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C582042-90BA-B71B-B131-5233FB32A0A7}"/>
                  </a:ext>
                </a:extLst>
              </p:cNvPr>
              <p:cNvSpPr/>
              <p:nvPr/>
            </p:nvSpPr>
            <p:spPr>
              <a:xfrm>
                <a:off x="5150337" y="-1867127"/>
                <a:ext cx="31837" cy="13530"/>
              </a:xfrm>
              <a:custGeom>
                <a:avLst/>
                <a:gdLst>
                  <a:gd name="connsiteX0" fmla="*/ 2278 w 31837"/>
                  <a:gd name="connsiteY0" fmla="*/ 13384 h 13530"/>
                  <a:gd name="connsiteX1" fmla="*/ 945 w 31837"/>
                  <a:gd name="connsiteY1" fmla="*/ 12527 h 13530"/>
                  <a:gd name="connsiteX2" fmla="*/ 945 w 31837"/>
                  <a:gd name="connsiteY2" fmla="*/ 7955 h 13530"/>
                  <a:gd name="connsiteX3" fmla="*/ 29520 w 31837"/>
                  <a:gd name="connsiteY3" fmla="*/ 1002 h 13530"/>
                  <a:gd name="connsiteX4" fmla="*/ 31710 w 31837"/>
                  <a:gd name="connsiteY4" fmla="*/ 5002 h 13530"/>
                  <a:gd name="connsiteX5" fmla="*/ 31710 w 31837"/>
                  <a:gd name="connsiteY5" fmla="*/ 5002 h 13530"/>
                  <a:gd name="connsiteX6" fmla="*/ 27615 w 31837"/>
                  <a:gd name="connsiteY6" fmla="*/ 7002 h 13530"/>
                  <a:gd name="connsiteX7" fmla="*/ 5326 w 31837"/>
                  <a:gd name="connsiteY7" fmla="*/ 12622 h 13530"/>
                  <a:gd name="connsiteX8" fmla="*/ 2278 w 31837"/>
                  <a:gd name="connsiteY8" fmla="*/ 13384 h 1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837" h="13530">
                    <a:moveTo>
                      <a:pt x="2278" y="13384"/>
                    </a:moveTo>
                    <a:cubicBezTo>
                      <a:pt x="1742" y="13275"/>
                      <a:pt x="1266" y="12969"/>
                      <a:pt x="945" y="12527"/>
                    </a:cubicBezTo>
                    <a:cubicBezTo>
                      <a:pt x="-315" y="11263"/>
                      <a:pt x="-315" y="9219"/>
                      <a:pt x="945" y="7955"/>
                    </a:cubicBezTo>
                    <a:cubicBezTo>
                      <a:pt x="8699" y="988"/>
                      <a:pt x="19431" y="-1624"/>
                      <a:pt x="29520" y="1002"/>
                    </a:cubicBezTo>
                    <a:cubicBezTo>
                      <a:pt x="31224" y="1508"/>
                      <a:pt x="32202" y="3293"/>
                      <a:pt x="31710" y="5002"/>
                    </a:cubicBezTo>
                    <a:lnTo>
                      <a:pt x="31710" y="5002"/>
                    </a:lnTo>
                    <a:cubicBezTo>
                      <a:pt x="31125" y="6679"/>
                      <a:pt x="29297" y="7572"/>
                      <a:pt x="27615" y="7002"/>
                    </a:cubicBezTo>
                    <a:cubicBezTo>
                      <a:pt x="19714" y="5188"/>
                      <a:pt x="11422" y="7278"/>
                      <a:pt x="5326" y="12622"/>
                    </a:cubicBezTo>
                    <a:cubicBezTo>
                      <a:pt x="4541" y="13440"/>
                      <a:pt x="3356" y="13736"/>
                      <a:pt x="2278" y="133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18F60D32-4451-CA33-B9A1-0DD486303180}"/>
                  </a:ext>
                </a:extLst>
              </p:cNvPr>
              <p:cNvSpPr/>
              <p:nvPr/>
            </p:nvSpPr>
            <p:spPr>
              <a:xfrm>
                <a:off x="5228896" y="-1857673"/>
                <a:ext cx="26147" cy="23392"/>
              </a:xfrm>
              <a:custGeom>
                <a:avLst/>
                <a:gdLst>
                  <a:gd name="connsiteX0" fmla="*/ 109 w 26147"/>
                  <a:gd name="connsiteY0" fmla="*/ 4025 h 23392"/>
                  <a:gd name="connsiteX1" fmla="*/ 109 w 26147"/>
                  <a:gd name="connsiteY1" fmla="*/ 2406 h 23392"/>
                  <a:gd name="connsiteX2" fmla="*/ 4072 w 26147"/>
                  <a:gd name="connsiteY2" fmla="*/ 110 h 23392"/>
                  <a:gd name="connsiteX3" fmla="*/ 4110 w 26147"/>
                  <a:gd name="connsiteY3" fmla="*/ 120 h 23392"/>
                  <a:gd name="connsiteX4" fmla="*/ 26017 w 26147"/>
                  <a:gd name="connsiteY4" fmla="*/ 19170 h 23392"/>
                  <a:gd name="connsiteX5" fmla="*/ 23826 w 26147"/>
                  <a:gd name="connsiteY5" fmla="*/ 23266 h 23392"/>
                  <a:gd name="connsiteX6" fmla="*/ 19826 w 26147"/>
                  <a:gd name="connsiteY6" fmla="*/ 21075 h 23392"/>
                  <a:gd name="connsiteX7" fmla="*/ 2395 w 26147"/>
                  <a:gd name="connsiteY7" fmla="*/ 5930 h 23392"/>
                  <a:gd name="connsiteX8" fmla="*/ 109 w 26147"/>
                  <a:gd name="connsiteY8" fmla="*/ 4025 h 23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47" h="23392">
                    <a:moveTo>
                      <a:pt x="109" y="4025"/>
                    </a:moveTo>
                    <a:cubicBezTo>
                      <a:pt x="-36" y="3496"/>
                      <a:pt x="-36" y="2936"/>
                      <a:pt x="109" y="2406"/>
                    </a:cubicBezTo>
                    <a:cubicBezTo>
                      <a:pt x="570" y="678"/>
                      <a:pt x="2344" y="-350"/>
                      <a:pt x="4072" y="110"/>
                    </a:cubicBezTo>
                    <a:cubicBezTo>
                      <a:pt x="4085" y="113"/>
                      <a:pt x="4097" y="117"/>
                      <a:pt x="4110" y="120"/>
                    </a:cubicBezTo>
                    <a:cubicBezTo>
                      <a:pt x="14091" y="2501"/>
                      <a:pt x="22274" y="9616"/>
                      <a:pt x="26017" y="19170"/>
                    </a:cubicBezTo>
                    <a:cubicBezTo>
                      <a:pt x="26515" y="20903"/>
                      <a:pt x="25544" y="22718"/>
                      <a:pt x="23826" y="23266"/>
                    </a:cubicBezTo>
                    <a:cubicBezTo>
                      <a:pt x="22118" y="23758"/>
                      <a:pt x="20332" y="22780"/>
                      <a:pt x="19826" y="21075"/>
                    </a:cubicBezTo>
                    <a:cubicBezTo>
                      <a:pt x="16841" y="13481"/>
                      <a:pt x="10332" y="7825"/>
                      <a:pt x="2395" y="5930"/>
                    </a:cubicBezTo>
                    <a:cubicBezTo>
                      <a:pt x="1362" y="5719"/>
                      <a:pt x="503" y="5004"/>
                      <a:pt x="109" y="40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8329403-C26F-D4F5-4012-FEA2ADFF2B9A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A75C800-7DA1-DE01-0CE2-6E761D4CD369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67FEFCA-B7D6-FFC3-8445-E3C043995123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88D1C51-924E-19DE-A2E9-26F9B9E1692D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530B027-65DF-2763-39A7-BE20E162E1A9}"/>
                </a:ext>
              </a:extLst>
            </p:cNvPr>
            <p:cNvSpPr/>
            <p:nvPr/>
          </p:nvSpPr>
          <p:spPr>
            <a:xfrm>
              <a:off x="5452899" y="-1265538"/>
              <a:ext cx="59059" cy="59059"/>
            </a:xfrm>
            <a:custGeom>
              <a:avLst/>
              <a:gdLst>
                <a:gd name="connsiteX0" fmla="*/ 58904 w 59059"/>
                <a:gd name="connsiteY0" fmla="*/ 32539 h 59059"/>
                <a:gd name="connsiteX1" fmla="*/ 26521 w 59059"/>
                <a:gd name="connsiteY1" fmla="*/ 58904 h 59059"/>
                <a:gd name="connsiteX2" fmla="*/ 156 w 59059"/>
                <a:gd name="connsiteY2" fmla="*/ 26521 h 59059"/>
                <a:gd name="connsiteX3" fmla="*/ 32519 w 59059"/>
                <a:gd name="connsiteY3" fmla="*/ 154 h 59059"/>
                <a:gd name="connsiteX4" fmla="*/ 58905 w 59059"/>
                <a:gd name="connsiteY4" fmla="*/ 32519 h 59059"/>
                <a:gd name="connsiteX5" fmla="*/ 58903 w 59059"/>
                <a:gd name="connsiteY5" fmla="*/ 32539 h 5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059" h="59059">
                  <a:moveTo>
                    <a:pt x="58904" y="32539"/>
                  </a:moveTo>
                  <a:cubicBezTo>
                    <a:pt x="57242" y="48762"/>
                    <a:pt x="42743" y="60566"/>
                    <a:pt x="26521" y="58904"/>
                  </a:cubicBezTo>
                  <a:cubicBezTo>
                    <a:pt x="10298" y="57242"/>
                    <a:pt x="-1506" y="42743"/>
                    <a:pt x="156" y="26521"/>
                  </a:cubicBezTo>
                  <a:cubicBezTo>
                    <a:pt x="1817" y="10306"/>
                    <a:pt x="16303" y="-1496"/>
                    <a:pt x="32519" y="154"/>
                  </a:cubicBezTo>
                  <a:cubicBezTo>
                    <a:pt x="48743" y="1805"/>
                    <a:pt x="60556" y="16295"/>
                    <a:pt x="58905" y="32519"/>
                  </a:cubicBezTo>
                  <a:cubicBezTo>
                    <a:pt x="58905" y="32526"/>
                    <a:pt x="58904" y="32532"/>
                    <a:pt x="58903" y="325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AA620DC-E1CE-EDD3-C595-EE8428754A36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10C1D03-C816-6B63-9EBE-3C78DBF4E271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866BB1C-C99D-493A-A0DA-3DE2F2AA6954}"/>
                </a:ext>
              </a:extLst>
            </p:cNvPr>
            <p:cNvSpPr/>
            <p:nvPr/>
          </p:nvSpPr>
          <p:spPr>
            <a:xfrm>
              <a:off x="5007071" y="-1104888"/>
              <a:ext cx="239174" cy="23145"/>
            </a:xfrm>
            <a:custGeom>
              <a:avLst/>
              <a:gdLst>
                <a:gd name="connsiteX0" fmla="*/ 227649 w 239174"/>
                <a:gd name="connsiteY0" fmla="*/ 23146 h 23145"/>
                <a:gd name="connsiteX1" fmla="*/ 20004 w 239174"/>
                <a:gd name="connsiteY1" fmla="*/ 23146 h 23145"/>
                <a:gd name="connsiteX2" fmla="*/ 2 w 239174"/>
                <a:gd name="connsiteY2" fmla="*/ 3143 h 23145"/>
                <a:gd name="connsiteX3" fmla="*/ 2 w 239174"/>
                <a:gd name="connsiteY3" fmla="*/ 3143 h 23145"/>
                <a:gd name="connsiteX4" fmla="*/ 2953 w 239174"/>
                <a:gd name="connsiteY4" fmla="*/ 1 h 23145"/>
                <a:gd name="connsiteX5" fmla="*/ 3050 w 239174"/>
                <a:gd name="connsiteY5" fmla="*/ 0 h 23145"/>
                <a:gd name="connsiteX6" fmla="*/ 227649 w 239174"/>
                <a:gd name="connsiteY6" fmla="*/ 0 h 23145"/>
                <a:gd name="connsiteX7" fmla="*/ 239175 w 239174"/>
                <a:gd name="connsiteY7" fmla="*/ 11525 h 23145"/>
                <a:gd name="connsiteX8" fmla="*/ 239174 w 239174"/>
                <a:gd name="connsiteY8" fmla="*/ 11621 h 23145"/>
                <a:gd name="connsiteX9" fmla="*/ 239174 w 239174"/>
                <a:gd name="connsiteY9" fmla="*/ 11621 h 23145"/>
                <a:gd name="connsiteX10" fmla="*/ 227649 w 239174"/>
                <a:gd name="connsiteY10" fmla="*/ 23146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174" h="23145">
                  <a:moveTo>
                    <a:pt x="227649" y="23146"/>
                  </a:moveTo>
                  <a:lnTo>
                    <a:pt x="20004" y="23146"/>
                  </a:lnTo>
                  <a:cubicBezTo>
                    <a:pt x="8957" y="23146"/>
                    <a:pt x="2" y="14190"/>
                    <a:pt x="2" y="3143"/>
                  </a:cubicBezTo>
                  <a:lnTo>
                    <a:pt x="2" y="3143"/>
                  </a:lnTo>
                  <a:cubicBezTo>
                    <a:pt x="-51" y="1461"/>
                    <a:pt x="1270" y="54"/>
                    <a:pt x="2953" y="1"/>
                  </a:cubicBezTo>
                  <a:cubicBezTo>
                    <a:pt x="2985" y="0"/>
                    <a:pt x="3017" y="0"/>
                    <a:pt x="3050" y="0"/>
                  </a:cubicBezTo>
                  <a:lnTo>
                    <a:pt x="227649" y="0"/>
                  </a:lnTo>
                  <a:cubicBezTo>
                    <a:pt x="234014" y="0"/>
                    <a:pt x="239174" y="5160"/>
                    <a:pt x="239175" y="11525"/>
                  </a:cubicBezTo>
                  <a:cubicBezTo>
                    <a:pt x="239175" y="11557"/>
                    <a:pt x="239175" y="11589"/>
                    <a:pt x="239174" y="11621"/>
                  </a:cubicBezTo>
                  <a:lnTo>
                    <a:pt x="239174" y="11621"/>
                  </a:lnTo>
                  <a:cubicBezTo>
                    <a:pt x="239174" y="17986"/>
                    <a:pt x="234014" y="23146"/>
                    <a:pt x="227649" y="2314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A8F9498-1AEE-C63F-7A31-396AC716AB9F}"/>
                </a:ext>
              </a:extLst>
            </p:cNvPr>
            <p:cNvSpPr/>
            <p:nvPr/>
          </p:nvSpPr>
          <p:spPr>
            <a:xfrm>
              <a:off x="5074319" y="-1252144"/>
              <a:ext cx="82677" cy="89369"/>
            </a:xfrm>
            <a:custGeom>
              <a:avLst/>
              <a:gdLst>
                <a:gd name="connsiteX0" fmla="*/ 48196 w 82677"/>
                <a:gd name="connsiteY0" fmla="*/ 10096 h 89369"/>
                <a:gd name="connsiteX1" fmla="*/ 82677 w 82677"/>
                <a:gd name="connsiteY1" fmla="*/ 0 h 89369"/>
                <a:gd name="connsiteX2" fmla="*/ 79534 w 82677"/>
                <a:gd name="connsiteY2" fmla="*/ 84868 h 89369"/>
                <a:gd name="connsiteX3" fmla="*/ 0 w 82677"/>
                <a:gd name="connsiteY3" fmla="*/ 68008 h 89369"/>
                <a:gd name="connsiteX4" fmla="*/ 9525 w 82677"/>
                <a:gd name="connsiteY4" fmla="*/ 49435 h 89369"/>
                <a:gd name="connsiteX5" fmla="*/ 48196 w 82677"/>
                <a:gd name="connsiteY5" fmla="*/ 10096 h 8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77" h="89369">
                  <a:moveTo>
                    <a:pt x="48196" y="10096"/>
                  </a:moveTo>
                  <a:lnTo>
                    <a:pt x="82677" y="0"/>
                  </a:lnTo>
                  <a:lnTo>
                    <a:pt x="79534" y="84868"/>
                  </a:lnTo>
                  <a:cubicBezTo>
                    <a:pt x="79534" y="84868"/>
                    <a:pt x="4667" y="102489"/>
                    <a:pt x="0" y="68008"/>
                  </a:cubicBezTo>
                  <a:lnTo>
                    <a:pt x="9525" y="49435"/>
                  </a:lnTo>
                  <a:cubicBezTo>
                    <a:pt x="17812" y="33433"/>
                    <a:pt x="29242" y="14764"/>
                    <a:pt x="48196" y="10096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24A444F-4F85-7D2A-632A-50E679E343FF}"/>
                </a:ext>
              </a:extLst>
            </p:cNvPr>
            <p:cNvSpPr/>
            <p:nvPr/>
          </p:nvSpPr>
          <p:spPr>
            <a:xfrm>
              <a:off x="5153853" y="-1252144"/>
              <a:ext cx="54768" cy="84772"/>
            </a:xfrm>
            <a:custGeom>
              <a:avLst/>
              <a:gdLst>
                <a:gd name="connsiteX0" fmla="*/ 54769 w 54768"/>
                <a:gd name="connsiteY0" fmla="*/ 23527 h 84772"/>
                <a:gd name="connsiteX1" fmla="*/ 44577 w 54768"/>
                <a:gd name="connsiteY1" fmla="*/ 71152 h 84772"/>
                <a:gd name="connsiteX2" fmla="*/ 0 w 54768"/>
                <a:gd name="connsiteY2" fmla="*/ 84772 h 84772"/>
                <a:gd name="connsiteX3" fmla="*/ 3143 w 54768"/>
                <a:gd name="connsiteY3" fmla="*/ 0 h 84772"/>
                <a:gd name="connsiteX4" fmla="*/ 54769 w 54768"/>
                <a:gd name="connsiteY4" fmla="*/ 23527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84772">
                  <a:moveTo>
                    <a:pt x="54769" y="23527"/>
                  </a:moveTo>
                  <a:lnTo>
                    <a:pt x="44577" y="71152"/>
                  </a:lnTo>
                  <a:lnTo>
                    <a:pt x="0" y="84772"/>
                  </a:lnTo>
                  <a:lnTo>
                    <a:pt x="3143" y="0"/>
                  </a:lnTo>
                  <a:lnTo>
                    <a:pt x="54769" y="23527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C227D91-3005-478C-18C8-7F0DB15B8F5D}"/>
                </a:ext>
              </a:extLst>
            </p:cNvPr>
            <p:cNvSpPr/>
            <p:nvPr/>
          </p:nvSpPr>
          <p:spPr>
            <a:xfrm>
              <a:off x="5222243" y="-416897"/>
              <a:ext cx="172116" cy="109251"/>
            </a:xfrm>
            <a:custGeom>
              <a:avLst/>
              <a:gdLst>
                <a:gd name="connsiteX0" fmla="*/ 0 w 172116"/>
                <a:gd name="connsiteY0" fmla="*/ 60770 h 109251"/>
                <a:gd name="connsiteX1" fmla="*/ 142875 w 172116"/>
                <a:gd name="connsiteY1" fmla="*/ 109252 h 109251"/>
                <a:gd name="connsiteX2" fmla="*/ 172117 w 172116"/>
                <a:gd name="connsiteY2" fmla="*/ 50197 h 109251"/>
                <a:gd name="connsiteX3" fmla="*/ 14097 w 172116"/>
                <a:gd name="connsiteY3" fmla="*/ 0 h 109251"/>
                <a:gd name="connsiteX4" fmla="*/ 0 w 172116"/>
                <a:gd name="connsiteY4" fmla="*/ 60770 h 1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16" h="109251">
                  <a:moveTo>
                    <a:pt x="0" y="60770"/>
                  </a:moveTo>
                  <a:lnTo>
                    <a:pt x="142875" y="109252"/>
                  </a:lnTo>
                  <a:lnTo>
                    <a:pt x="172117" y="50197"/>
                  </a:lnTo>
                  <a:lnTo>
                    <a:pt x="14097" y="0"/>
                  </a:lnTo>
                  <a:lnTo>
                    <a:pt x="0" y="6077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5D9B456-556B-6859-4F0F-36E1688CABD2}"/>
                </a:ext>
              </a:extLst>
            </p:cNvPr>
            <p:cNvSpPr/>
            <p:nvPr/>
          </p:nvSpPr>
          <p:spPr>
            <a:xfrm>
              <a:off x="5597052" y="-594252"/>
              <a:ext cx="167354" cy="134778"/>
            </a:xfrm>
            <a:custGeom>
              <a:avLst/>
              <a:gdLst>
                <a:gd name="connsiteX0" fmla="*/ 35623 w 167354"/>
                <a:gd name="connsiteY0" fmla="*/ 134779 h 134778"/>
                <a:gd name="connsiteX1" fmla="*/ 167354 w 167354"/>
                <a:gd name="connsiteY1" fmla="*/ 61246 h 134778"/>
                <a:gd name="connsiteX2" fmla="*/ 143161 w 167354"/>
                <a:gd name="connsiteY2" fmla="*/ 0 h 134778"/>
                <a:gd name="connsiteX3" fmla="*/ 0 w 167354"/>
                <a:gd name="connsiteY3" fmla="*/ 83629 h 134778"/>
                <a:gd name="connsiteX4" fmla="*/ 35623 w 167354"/>
                <a:gd name="connsiteY4" fmla="*/ 134779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4" h="134778">
                  <a:moveTo>
                    <a:pt x="35623" y="134779"/>
                  </a:moveTo>
                  <a:lnTo>
                    <a:pt x="167354" y="61246"/>
                  </a:lnTo>
                  <a:lnTo>
                    <a:pt x="143161" y="0"/>
                  </a:lnTo>
                  <a:lnTo>
                    <a:pt x="0" y="83629"/>
                  </a:lnTo>
                  <a:lnTo>
                    <a:pt x="35623" y="134779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1320229-E63D-C04A-6783-7CBE6C12182D}"/>
                </a:ext>
              </a:extLst>
            </p:cNvPr>
            <p:cNvSpPr/>
            <p:nvPr/>
          </p:nvSpPr>
          <p:spPr>
            <a:xfrm>
              <a:off x="5016768" y="-2019553"/>
              <a:ext cx="262746" cy="156185"/>
            </a:xfrm>
            <a:custGeom>
              <a:avLst/>
              <a:gdLst>
                <a:gd name="connsiteX0" fmla="*/ 237098 w 262746"/>
                <a:gd name="connsiteY0" fmla="*/ 147331 h 156185"/>
                <a:gd name="connsiteX1" fmla="*/ 262339 w 262746"/>
                <a:gd name="connsiteY1" fmla="*/ 113136 h 156185"/>
                <a:gd name="connsiteX2" fmla="*/ 240241 w 262746"/>
                <a:gd name="connsiteY2" fmla="*/ 81418 h 156185"/>
                <a:gd name="connsiteX3" fmla="*/ 214428 w 262746"/>
                <a:gd name="connsiteY3" fmla="*/ 23030 h 156185"/>
                <a:gd name="connsiteX4" fmla="*/ 157278 w 262746"/>
                <a:gd name="connsiteY4" fmla="*/ 18839 h 156185"/>
                <a:gd name="connsiteX5" fmla="*/ 105177 w 262746"/>
                <a:gd name="connsiteY5" fmla="*/ 11790 h 156185"/>
                <a:gd name="connsiteX6" fmla="*/ 50598 w 262746"/>
                <a:gd name="connsiteY6" fmla="*/ 16648 h 156185"/>
                <a:gd name="connsiteX7" fmla="*/ 44502 w 262746"/>
                <a:gd name="connsiteY7" fmla="*/ 35031 h 156185"/>
                <a:gd name="connsiteX8" fmla="*/ 3 w 262746"/>
                <a:gd name="connsiteY8" fmla="*/ 80632 h 156185"/>
                <a:gd name="connsiteX9" fmla="*/ 7545 w 262746"/>
                <a:gd name="connsiteY9" fmla="*/ 105040 h 156185"/>
                <a:gd name="connsiteX10" fmla="*/ 40502 w 262746"/>
                <a:gd name="connsiteY10" fmla="*/ 112089 h 156185"/>
                <a:gd name="connsiteX11" fmla="*/ 69934 w 262746"/>
                <a:gd name="connsiteY11" fmla="*/ 133710 h 156185"/>
                <a:gd name="connsiteX12" fmla="*/ 168423 w 262746"/>
                <a:gd name="connsiteY12" fmla="*/ 133710 h 156185"/>
                <a:gd name="connsiteX13" fmla="*/ 194807 w 262746"/>
                <a:gd name="connsiteY13" fmla="*/ 138949 h 156185"/>
                <a:gd name="connsiteX14" fmla="*/ 179853 w 262746"/>
                <a:gd name="connsiteY14" fmla="*/ 147236 h 156185"/>
                <a:gd name="connsiteX15" fmla="*/ 162898 w 262746"/>
                <a:gd name="connsiteY15" fmla="*/ 146379 h 156185"/>
                <a:gd name="connsiteX16" fmla="*/ 206141 w 262746"/>
                <a:gd name="connsiteY16" fmla="*/ 155237 h 156185"/>
                <a:gd name="connsiteX17" fmla="*/ 225953 w 262746"/>
                <a:gd name="connsiteY17" fmla="*/ 146569 h 156185"/>
                <a:gd name="connsiteX18" fmla="*/ 237098 w 262746"/>
                <a:gd name="connsiteY18" fmla="*/ 147331 h 15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746" h="156185">
                  <a:moveTo>
                    <a:pt x="237098" y="147331"/>
                  </a:moveTo>
                  <a:cubicBezTo>
                    <a:pt x="256719" y="146188"/>
                    <a:pt x="264720" y="123042"/>
                    <a:pt x="262339" y="113136"/>
                  </a:cubicBezTo>
                  <a:cubicBezTo>
                    <a:pt x="259434" y="100067"/>
                    <a:pt x="251494" y="88671"/>
                    <a:pt x="240241" y="81418"/>
                  </a:cubicBezTo>
                  <a:cubicBezTo>
                    <a:pt x="246528" y="62368"/>
                    <a:pt x="238050" y="39127"/>
                    <a:pt x="214428" y="23030"/>
                  </a:cubicBezTo>
                  <a:cubicBezTo>
                    <a:pt x="197022" y="12964"/>
                    <a:pt x="175966" y="11420"/>
                    <a:pt x="157278" y="18839"/>
                  </a:cubicBezTo>
                  <a:cubicBezTo>
                    <a:pt x="157278" y="1599"/>
                    <a:pt x="125560" y="-9736"/>
                    <a:pt x="105177" y="11790"/>
                  </a:cubicBezTo>
                  <a:cubicBezTo>
                    <a:pt x="87921" y="1121"/>
                    <a:pt x="65698" y="3099"/>
                    <a:pt x="50598" y="16648"/>
                  </a:cubicBezTo>
                  <a:cubicBezTo>
                    <a:pt x="45371" y="21209"/>
                    <a:pt x="43035" y="28251"/>
                    <a:pt x="44502" y="35031"/>
                  </a:cubicBezTo>
                  <a:cubicBezTo>
                    <a:pt x="19622" y="35336"/>
                    <a:pt x="-301" y="55752"/>
                    <a:pt x="3" y="80632"/>
                  </a:cubicBezTo>
                  <a:cubicBezTo>
                    <a:pt x="110" y="89326"/>
                    <a:pt x="2729" y="97802"/>
                    <a:pt x="7545" y="105040"/>
                  </a:cubicBezTo>
                  <a:cubicBezTo>
                    <a:pt x="13927" y="114565"/>
                    <a:pt x="29072" y="114565"/>
                    <a:pt x="40502" y="112089"/>
                  </a:cubicBezTo>
                  <a:cubicBezTo>
                    <a:pt x="46892" y="123064"/>
                    <a:pt x="57551" y="130894"/>
                    <a:pt x="69934" y="133710"/>
                  </a:cubicBezTo>
                  <a:cubicBezTo>
                    <a:pt x="107558" y="146188"/>
                    <a:pt x="159279" y="134472"/>
                    <a:pt x="168423" y="133710"/>
                  </a:cubicBezTo>
                  <a:cubicBezTo>
                    <a:pt x="177562" y="132191"/>
                    <a:pt x="186941" y="134053"/>
                    <a:pt x="194807" y="138949"/>
                  </a:cubicBezTo>
                  <a:cubicBezTo>
                    <a:pt x="191313" y="143810"/>
                    <a:pt x="185826" y="146851"/>
                    <a:pt x="179853" y="147236"/>
                  </a:cubicBezTo>
                  <a:cubicBezTo>
                    <a:pt x="174190" y="147807"/>
                    <a:pt x="168474" y="147518"/>
                    <a:pt x="162898" y="146379"/>
                  </a:cubicBezTo>
                  <a:cubicBezTo>
                    <a:pt x="175637" y="154782"/>
                    <a:pt x="191124" y="157955"/>
                    <a:pt x="206141" y="155237"/>
                  </a:cubicBezTo>
                  <a:cubicBezTo>
                    <a:pt x="212586" y="151995"/>
                    <a:pt x="219199" y="149102"/>
                    <a:pt x="225953" y="146569"/>
                  </a:cubicBezTo>
                  <a:cubicBezTo>
                    <a:pt x="230526" y="145902"/>
                    <a:pt x="237574" y="147998"/>
                    <a:pt x="237098" y="1473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A12404B-65DA-CBC8-7F4A-ED79BB80519A}"/>
              </a:ext>
            </a:extLst>
          </p:cNvPr>
          <p:cNvGrpSpPr/>
          <p:nvPr userDrawn="1"/>
        </p:nvGrpSpPr>
        <p:grpSpPr>
          <a:xfrm>
            <a:off x="11505336" y="4192463"/>
            <a:ext cx="431444" cy="431444"/>
            <a:chOff x="9443303" y="2263245"/>
            <a:chExt cx="431444" cy="431444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AF44F66-B2B6-F4F0-7134-B5FF9ED40E68}"/>
                </a:ext>
              </a:extLst>
            </p:cNvPr>
            <p:cNvSpPr/>
            <p:nvPr/>
          </p:nvSpPr>
          <p:spPr>
            <a:xfrm>
              <a:off x="9443303" y="2263245"/>
              <a:ext cx="431444" cy="431444"/>
            </a:xfrm>
            <a:custGeom>
              <a:avLst/>
              <a:gdLst>
                <a:gd name="connsiteX0" fmla="*/ 389954 w 389953"/>
                <a:gd name="connsiteY0" fmla="*/ 194977 h 389953"/>
                <a:gd name="connsiteX1" fmla="*/ 194977 w 389953"/>
                <a:gd name="connsiteY1" fmla="*/ 389953 h 389953"/>
                <a:gd name="connsiteX2" fmla="*/ 0 w 389953"/>
                <a:gd name="connsiteY2" fmla="*/ 194977 h 389953"/>
                <a:gd name="connsiteX3" fmla="*/ 194977 w 389953"/>
                <a:gd name="connsiteY3" fmla="*/ 0 h 389953"/>
                <a:gd name="connsiteX4" fmla="*/ 389954 w 389953"/>
                <a:gd name="connsiteY4" fmla="*/ 194977 h 38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953" h="389953">
                  <a:moveTo>
                    <a:pt x="389954" y="194977"/>
                  </a:moveTo>
                  <a:cubicBezTo>
                    <a:pt x="389954" y="302659"/>
                    <a:pt x="302659" y="389953"/>
                    <a:pt x="194977" y="389953"/>
                  </a:cubicBezTo>
                  <a:cubicBezTo>
                    <a:pt x="87294" y="389953"/>
                    <a:pt x="0" y="302659"/>
                    <a:pt x="0" y="194977"/>
                  </a:cubicBezTo>
                  <a:cubicBezTo>
                    <a:pt x="0" y="87294"/>
                    <a:pt x="87294" y="0"/>
                    <a:pt x="194977" y="0"/>
                  </a:cubicBezTo>
                  <a:cubicBezTo>
                    <a:pt x="302659" y="0"/>
                    <a:pt x="389954" y="87294"/>
                    <a:pt x="389954" y="194977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41BFDC6-0329-6087-9E63-A1C818AF539E}"/>
                </a:ext>
              </a:extLst>
            </p:cNvPr>
            <p:cNvSpPr/>
            <p:nvPr/>
          </p:nvSpPr>
          <p:spPr>
            <a:xfrm rot="16983599">
              <a:off x="9460330" y="2280214"/>
              <a:ext cx="397510" cy="397510"/>
            </a:xfrm>
            <a:custGeom>
              <a:avLst/>
              <a:gdLst>
                <a:gd name="connsiteX0" fmla="*/ 359283 w 359282"/>
                <a:gd name="connsiteY0" fmla="*/ 179641 h 359282"/>
                <a:gd name="connsiteX1" fmla="*/ 179641 w 359282"/>
                <a:gd name="connsiteY1" fmla="*/ 359283 h 359282"/>
                <a:gd name="connsiteX2" fmla="*/ 0 w 359282"/>
                <a:gd name="connsiteY2" fmla="*/ 179641 h 359282"/>
                <a:gd name="connsiteX3" fmla="*/ 179641 w 359282"/>
                <a:gd name="connsiteY3" fmla="*/ 0 h 359282"/>
                <a:gd name="connsiteX4" fmla="*/ 359283 w 359282"/>
                <a:gd name="connsiteY4" fmla="*/ 179641 h 35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282" h="359282">
                  <a:moveTo>
                    <a:pt x="359283" y="179641"/>
                  </a:moveTo>
                  <a:cubicBezTo>
                    <a:pt x="359283" y="278855"/>
                    <a:pt x="278855" y="359283"/>
                    <a:pt x="179641" y="359283"/>
                  </a:cubicBezTo>
                  <a:cubicBezTo>
                    <a:pt x="80428" y="359283"/>
                    <a:pt x="0" y="278855"/>
                    <a:pt x="0" y="179641"/>
                  </a:cubicBezTo>
                  <a:cubicBezTo>
                    <a:pt x="0" y="80428"/>
                    <a:pt x="80428" y="0"/>
                    <a:pt x="179641" y="0"/>
                  </a:cubicBezTo>
                  <a:cubicBezTo>
                    <a:pt x="278855" y="0"/>
                    <a:pt x="359283" y="80428"/>
                    <a:pt x="359283" y="179641"/>
                  </a:cubicBezTo>
                  <a:close/>
                </a:path>
              </a:pathLst>
            </a:custGeom>
            <a:solidFill>
              <a:srgbClr val="FAFA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018792A-577F-3CEC-DB78-1618A422C842}"/>
                </a:ext>
              </a:extLst>
            </p:cNvPr>
            <p:cNvSpPr/>
            <p:nvPr/>
          </p:nvSpPr>
          <p:spPr>
            <a:xfrm>
              <a:off x="9652175" y="2298233"/>
              <a:ext cx="7481" cy="41416"/>
            </a:xfrm>
            <a:custGeom>
              <a:avLst/>
              <a:gdLst>
                <a:gd name="connsiteX0" fmla="*/ 0 w 6762"/>
                <a:gd name="connsiteY0" fmla="*/ 0 h 37433"/>
                <a:gd name="connsiteX1" fmla="*/ 6763 w 6762"/>
                <a:gd name="connsiteY1" fmla="*/ 0 h 37433"/>
                <a:gd name="connsiteX2" fmla="*/ 6763 w 6762"/>
                <a:gd name="connsiteY2" fmla="*/ 37433 h 37433"/>
                <a:gd name="connsiteX3" fmla="*/ 0 w 6762"/>
                <a:gd name="connsiteY3" fmla="*/ 37433 h 37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" h="37433">
                  <a:moveTo>
                    <a:pt x="0" y="0"/>
                  </a:moveTo>
                  <a:lnTo>
                    <a:pt x="6763" y="0"/>
                  </a:lnTo>
                  <a:lnTo>
                    <a:pt x="6763" y="37433"/>
                  </a:lnTo>
                  <a:lnTo>
                    <a:pt x="0" y="37433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FC51E0D-D1FC-A171-7448-27CF4DEF6689}"/>
                </a:ext>
              </a:extLst>
            </p:cNvPr>
            <p:cNvSpPr/>
            <p:nvPr/>
          </p:nvSpPr>
          <p:spPr>
            <a:xfrm>
              <a:off x="9652175" y="2617126"/>
              <a:ext cx="7481" cy="41416"/>
            </a:xfrm>
            <a:custGeom>
              <a:avLst/>
              <a:gdLst>
                <a:gd name="connsiteX0" fmla="*/ 0 w 6762"/>
                <a:gd name="connsiteY0" fmla="*/ 0 h 37433"/>
                <a:gd name="connsiteX1" fmla="*/ 6763 w 6762"/>
                <a:gd name="connsiteY1" fmla="*/ 0 h 37433"/>
                <a:gd name="connsiteX2" fmla="*/ 6763 w 6762"/>
                <a:gd name="connsiteY2" fmla="*/ 37433 h 37433"/>
                <a:gd name="connsiteX3" fmla="*/ 0 w 6762"/>
                <a:gd name="connsiteY3" fmla="*/ 37433 h 37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" h="37433">
                  <a:moveTo>
                    <a:pt x="0" y="0"/>
                  </a:moveTo>
                  <a:lnTo>
                    <a:pt x="6763" y="0"/>
                  </a:lnTo>
                  <a:lnTo>
                    <a:pt x="6763" y="37433"/>
                  </a:lnTo>
                  <a:lnTo>
                    <a:pt x="0" y="37433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6B530309-D726-7598-540D-F1A005BDE851}"/>
                </a:ext>
              </a:extLst>
            </p:cNvPr>
            <p:cNvSpPr/>
            <p:nvPr/>
          </p:nvSpPr>
          <p:spPr>
            <a:xfrm>
              <a:off x="9475657" y="2474646"/>
              <a:ext cx="41416" cy="7481"/>
            </a:xfrm>
            <a:custGeom>
              <a:avLst/>
              <a:gdLst>
                <a:gd name="connsiteX0" fmla="*/ 0 w 37433"/>
                <a:gd name="connsiteY0" fmla="*/ 0 h 6762"/>
                <a:gd name="connsiteX1" fmla="*/ 37433 w 37433"/>
                <a:gd name="connsiteY1" fmla="*/ 0 h 6762"/>
                <a:gd name="connsiteX2" fmla="*/ 37433 w 37433"/>
                <a:gd name="connsiteY2" fmla="*/ 6763 h 6762"/>
                <a:gd name="connsiteX3" fmla="*/ 0 w 37433"/>
                <a:gd name="connsiteY3" fmla="*/ 6763 h 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33" h="6762">
                  <a:moveTo>
                    <a:pt x="0" y="0"/>
                  </a:moveTo>
                  <a:lnTo>
                    <a:pt x="37433" y="0"/>
                  </a:lnTo>
                  <a:lnTo>
                    <a:pt x="37433" y="6763"/>
                  </a:lnTo>
                  <a:lnTo>
                    <a:pt x="0" y="6763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29E2982-BC5A-EF9B-0B9A-1377ECCE17FD}"/>
                </a:ext>
              </a:extLst>
            </p:cNvPr>
            <p:cNvSpPr/>
            <p:nvPr/>
          </p:nvSpPr>
          <p:spPr>
            <a:xfrm>
              <a:off x="9794550" y="2474646"/>
              <a:ext cx="41416" cy="7481"/>
            </a:xfrm>
            <a:custGeom>
              <a:avLst/>
              <a:gdLst>
                <a:gd name="connsiteX0" fmla="*/ 0 w 37433"/>
                <a:gd name="connsiteY0" fmla="*/ 0 h 6762"/>
                <a:gd name="connsiteX1" fmla="*/ 37433 w 37433"/>
                <a:gd name="connsiteY1" fmla="*/ 0 h 6762"/>
                <a:gd name="connsiteX2" fmla="*/ 37433 w 37433"/>
                <a:gd name="connsiteY2" fmla="*/ 6763 h 6762"/>
                <a:gd name="connsiteX3" fmla="*/ 0 w 37433"/>
                <a:gd name="connsiteY3" fmla="*/ 6763 h 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33" h="6762">
                  <a:moveTo>
                    <a:pt x="0" y="0"/>
                  </a:moveTo>
                  <a:lnTo>
                    <a:pt x="37433" y="0"/>
                  </a:lnTo>
                  <a:lnTo>
                    <a:pt x="37433" y="6763"/>
                  </a:lnTo>
                  <a:lnTo>
                    <a:pt x="0" y="6763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8D84BBFA-66DB-F954-7E7B-13410C912AE1}"/>
                </a:ext>
              </a:extLst>
            </p:cNvPr>
            <p:cNvSpPr/>
            <p:nvPr/>
          </p:nvSpPr>
          <p:spPr>
            <a:xfrm rot="18900000">
              <a:off x="9747921" y="2362004"/>
              <a:ext cx="41416" cy="7481"/>
            </a:xfrm>
            <a:custGeom>
              <a:avLst/>
              <a:gdLst>
                <a:gd name="connsiteX0" fmla="*/ 0 w 37433"/>
                <a:gd name="connsiteY0" fmla="*/ 0 h 6762"/>
                <a:gd name="connsiteX1" fmla="*/ 37433 w 37433"/>
                <a:gd name="connsiteY1" fmla="*/ 0 h 6762"/>
                <a:gd name="connsiteX2" fmla="*/ 37433 w 37433"/>
                <a:gd name="connsiteY2" fmla="*/ 6763 h 6762"/>
                <a:gd name="connsiteX3" fmla="*/ 0 w 37433"/>
                <a:gd name="connsiteY3" fmla="*/ 6763 h 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33" h="6762">
                  <a:moveTo>
                    <a:pt x="0" y="0"/>
                  </a:moveTo>
                  <a:lnTo>
                    <a:pt x="37433" y="0"/>
                  </a:lnTo>
                  <a:lnTo>
                    <a:pt x="37433" y="6763"/>
                  </a:lnTo>
                  <a:lnTo>
                    <a:pt x="0" y="6763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64B4820-6D8C-5E51-D7C0-B9CB1134C8FD}"/>
                </a:ext>
              </a:extLst>
            </p:cNvPr>
            <p:cNvSpPr/>
            <p:nvPr/>
          </p:nvSpPr>
          <p:spPr>
            <a:xfrm rot="18898799">
              <a:off x="9522500" y="2587267"/>
              <a:ext cx="41416" cy="7481"/>
            </a:xfrm>
            <a:custGeom>
              <a:avLst/>
              <a:gdLst>
                <a:gd name="connsiteX0" fmla="*/ 0 w 37433"/>
                <a:gd name="connsiteY0" fmla="*/ 0 h 6762"/>
                <a:gd name="connsiteX1" fmla="*/ 37433 w 37433"/>
                <a:gd name="connsiteY1" fmla="*/ 0 h 6762"/>
                <a:gd name="connsiteX2" fmla="*/ 37433 w 37433"/>
                <a:gd name="connsiteY2" fmla="*/ 6763 h 6762"/>
                <a:gd name="connsiteX3" fmla="*/ 0 w 37433"/>
                <a:gd name="connsiteY3" fmla="*/ 6763 h 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33" h="6762">
                  <a:moveTo>
                    <a:pt x="0" y="0"/>
                  </a:moveTo>
                  <a:lnTo>
                    <a:pt x="37433" y="0"/>
                  </a:lnTo>
                  <a:lnTo>
                    <a:pt x="37433" y="6763"/>
                  </a:lnTo>
                  <a:lnTo>
                    <a:pt x="0" y="6763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1656431D-7C50-2C23-F6BC-A900F4BE1E73}"/>
                </a:ext>
              </a:extLst>
            </p:cNvPr>
            <p:cNvSpPr/>
            <p:nvPr/>
          </p:nvSpPr>
          <p:spPr>
            <a:xfrm rot="18899400">
              <a:off x="9539365" y="2344966"/>
              <a:ext cx="7481" cy="41416"/>
            </a:xfrm>
            <a:custGeom>
              <a:avLst/>
              <a:gdLst>
                <a:gd name="connsiteX0" fmla="*/ 0 w 6762"/>
                <a:gd name="connsiteY0" fmla="*/ 0 h 37433"/>
                <a:gd name="connsiteX1" fmla="*/ 6763 w 6762"/>
                <a:gd name="connsiteY1" fmla="*/ 0 h 37433"/>
                <a:gd name="connsiteX2" fmla="*/ 6763 w 6762"/>
                <a:gd name="connsiteY2" fmla="*/ 37433 h 37433"/>
                <a:gd name="connsiteX3" fmla="*/ 0 w 6762"/>
                <a:gd name="connsiteY3" fmla="*/ 37433 h 37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" h="37433">
                  <a:moveTo>
                    <a:pt x="0" y="0"/>
                  </a:moveTo>
                  <a:lnTo>
                    <a:pt x="6763" y="0"/>
                  </a:lnTo>
                  <a:lnTo>
                    <a:pt x="6763" y="37433"/>
                  </a:lnTo>
                  <a:lnTo>
                    <a:pt x="0" y="37433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EE484A54-FB16-7500-30B0-80D091264A09}"/>
                </a:ext>
              </a:extLst>
            </p:cNvPr>
            <p:cNvSpPr/>
            <p:nvPr/>
          </p:nvSpPr>
          <p:spPr>
            <a:xfrm rot="18900601">
              <a:off x="9764811" y="2570613"/>
              <a:ext cx="7481" cy="41416"/>
            </a:xfrm>
            <a:custGeom>
              <a:avLst/>
              <a:gdLst>
                <a:gd name="connsiteX0" fmla="*/ 0 w 6762"/>
                <a:gd name="connsiteY0" fmla="*/ 0 h 37433"/>
                <a:gd name="connsiteX1" fmla="*/ 6763 w 6762"/>
                <a:gd name="connsiteY1" fmla="*/ 0 h 37433"/>
                <a:gd name="connsiteX2" fmla="*/ 6763 w 6762"/>
                <a:gd name="connsiteY2" fmla="*/ 37433 h 37433"/>
                <a:gd name="connsiteX3" fmla="*/ 0 w 6762"/>
                <a:gd name="connsiteY3" fmla="*/ 37433 h 37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2" h="37433">
                  <a:moveTo>
                    <a:pt x="0" y="0"/>
                  </a:moveTo>
                  <a:lnTo>
                    <a:pt x="6763" y="0"/>
                  </a:lnTo>
                  <a:lnTo>
                    <a:pt x="6763" y="37433"/>
                  </a:lnTo>
                  <a:lnTo>
                    <a:pt x="0" y="37433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4335EB4-F5C0-A52E-957B-2AF651C84777}"/>
                </a:ext>
              </a:extLst>
            </p:cNvPr>
            <p:cNvSpPr/>
            <p:nvPr/>
          </p:nvSpPr>
          <p:spPr>
            <a:xfrm rot="17489400">
              <a:off x="9685243" y="2452472"/>
              <a:ext cx="6323" cy="75560"/>
            </a:xfrm>
            <a:custGeom>
              <a:avLst/>
              <a:gdLst>
                <a:gd name="connsiteX0" fmla="*/ 0 w 5715"/>
                <a:gd name="connsiteY0" fmla="*/ 0 h 68294"/>
                <a:gd name="connsiteX1" fmla="*/ 5715 w 5715"/>
                <a:gd name="connsiteY1" fmla="*/ 0 h 68294"/>
                <a:gd name="connsiteX2" fmla="*/ 5715 w 5715"/>
                <a:gd name="connsiteY2" fmla="*/ 68294 h 68294"/>
                <a:gd name="connsiteX3" fmla="*/ 0 w 5715"/>
                <a:gd name="connsiteY3" fmla="*/ 68294 h 6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" h="68294">
                  <a:moveTo>
                    <a:pt x="0" y="0"/>
                  </a:moveTo>
                  <a:lnTo>
                    <a:pt x="5715" y="0"/>
                  </a:lnTo>
                  <a:lnTo>
                    <a:pt x="5715" y="68294"/>
                  </a:lnTo>
                  <a:lnTo>
                    <a:pt x="0" y="68294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63F3820-35A8-9DE8-2AC0-FDCE474DF2BE}"/>
                </a:ext>
              </a:extLst>
            </p:cNvPr>
            <p:cNvSpPr/>
            <p:nvPr/>
          </p:nvSpPr>
          <p:spPr>
            <a:xfrm>
              <a:off x="9543102" y="2385280"/>
              <a:ext cx="115923" cy="96321"/>
            </a:xfrm>
            <a:custGeom>
              <a:avLst/>
              <a:gdLst>
                <a:gd name="connsiteX0" fmla="*/ 104775 w 104775"/>
                <a:gd name="connsiteY0" fmla="*/ 87058 h 87058"/>
                <a:gd name="connsiteX1" fmla="*/ 0 w 104775"/>
                <a:gd name="connsiteY1" fmla="*/ 87058 h 87058"/>
                <a:gd name="connsiteX2" fmla="*/ 0 w 104775"/>
                <a:gd name="connsiteY2" fmla="*/ 81248 h 87058"/>
                <a:gd name="connsiteX3" fmla="*/ 99060 w 104775"/>
                <a:gd name="connsiteY3" fmla="*/ 81248 h 87058"/>
                <a:gd name="connsiteX4" fmla="*/ 99060 w 104775"/>
                <a:gd name="connsiteY4" fmla="*/ 0 h 87058"/>
                <a:gd name="connsiteX5" fmla="*/ 104775 w 104775"/>
                <a:gd name="connsiteY5" fmla="*/ 0 h 87058"/>
                <a:gd name="connsiteX6" fmla="*/ 104775 w 104775"/>
                <a:gd name="connsiteY6" fmla="*/ 87058 h 8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87058">
                  <a:moveTo>
                    <a:pt x="104775" y="87058"/>
                  </a:moveTo>
                  <a:lnTo>
                    <a:pt x="0" y="87058"/>
                  </a:lnTo>
                  <a:lnTo>
                    <a:pt x="0" y="81248"/>
                  </a:lnTo>
                  <a:lnTo>
                    <a:pt x="99060" y="81248"/>
                  </a:lnTo>
                  <a:lnTo>
                    <a:pt x="99060" y="0"/>
                  </a:lnTo>
                  <a:lnTo>
                    <a:pt x="104775" y="0"/>
                  </a:lnTo>
                  <a:lnTo>
                    <a:pt x="104775" y="87058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8" name="图形 286">
            <a:extLst>
              <a:ext uri="{FF2B5EF4-FFF2-40B4-BE49-F238E27FC236}">
                <a16:creationId xmlns:a16="http://schemas.microsoft.com/office/drawing/2014/main" id="{8F03F089-E32D-FEF3-F7E1-DE2BE055C817}"/>
              </a:ext>
            </a:extLst>
          </p:cNvPr>
          <p:cNvGrpSpPr/>
          <p:nvPr userDrawn="1"/>
        </p:nvGrpSpPr>
        <p:grpSpPr>
          <a:xfrm>
            <a:off x="9715099" y="4671925"/>
            <a:ext cx="555008" cy="1033251"/>
            <a:chOff x="8406351" y="2792878"/>
            <a:chExt cx="1817249" cy="3383144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F329B1E-61C7-CE02-C67A-5C10CCAC9226}"/>
                </a:ext>
              </a:extLst>
            </p:cNvPr>
            <p:cNvSpPr/>
            <p:nvPr/>
          </p:nvSpPr>
          <p:spPr>
            <a:xfrm>
              <a:off x="8406351" y="3867734"/>
              <a:ext cx="435984" cy="1325656"/>
            </a:xfrm>
            <a:custGeom>
              <a:avLst/>
              <a:gdLst>
                <a:gd name="connsiteX0" fmla="*/ 412610 w 435984"/>
                <a:gd name="connsiteY0" fmla="*/ 0 h 1325656"/>
                <a:gd name="connsiteX1" fmla="*/ 35896 w 435984"/>
                <a:gd name="connsiteY1" fmla="*/ 511683 h 1325656"/>
                <a:gd name="connsiteX2" fmla="*/ 106096 w 435984"/>
                <a:gd name="connsiteY2" fmla="*/ 1322070 h 1325656"/>
                <a:gd name="connsiteX3" fmla="*/ 234302 w 435984"/>
                <a:gd name="connsiteY3" fmla="*/ 940022 h 1325656"/>
                <a:gd name="connsiteX4" fmla="*/ 431565 w 435984"/>
                <a:gd name="connsiteY4" fmla="*/ 685895 h 1325656"/>
                <a:gd name="connsiteX5" fmla="*/ 412610 w 435984"/>
                <a:gd name="connsiteY5" fmla="*/ 0 h 132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984" h="1325656">
                  <a:moveTo>
                    <a:pt x="412610" y="0"/>
                  </a:moveTo>
                  <a:cubicBezTo>
                    <a:pt x="412610" y="0"/>
                    <a:pt x="123050" y="146018"/>
                    <a:pt x="35896" y="511683"/>
                  </a:cubicBezTo>
                  <a:cubicBezTo>
                    <a:pt x="-27635" y="778383"/>
                    <a:pt x="-8395" y="1281684"/>
                    <a:pt x="106096" y="1322070"/>
                  </a:cubicBezTo>
                  <a:cubicBezTo>
                    <a:pt x="220586" y="1362456"/>
                    <a:pt x="233350" y="1050798"/>
                    <a:pt x="234302" y="940022"/>
                  </a:cubicBezTo>
                  <a:cubicBezTo>
                    <a:pt x="235255" y="829247"/>
                    <a:pt x="339077" y="693992"/>
                    <a:pt x="431565" y="685895"/>
                  </a:cubicBezTo>
                  <a:cubicBezTo>
                    <a:pt x="431565" y="685895"/>
                    <a:pt x="449662" y="101060"/>
                    <a:pt x="412610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CA1196A-6A77-A8DF-04D9-8FE4376071E1}"/>
                </a:ext>
              </a:extLst>
            </p:cNvPr>
            <p:cNvSpPr/>
            <p:nvPr/>
          </p:nvSpPr>
          <p:spPr>
            <a:xfrm>
              <a:off x="8479282" y="3939968"/>
              <a:ext cx="387398" cy="1165756"/>
            </a:xfrm>
            <a:custGeom>
              <a:avLst/>
              <a:gdLst>
                <a:gd name="connsiteX0" fmla="*/ 383018 w 387398"/>
                <a:gd name="connsiteY0" fmla="*/ 251 h 1165756"/>
                <a:gd name="connsiteX1" fmla="*/ 212616 w 387398"/>
                <a:gd name="connsiteY1" fmla="*/ 132459 h 1165756"/>
                <a:gd name="connsiteX2" fmla="*/ 93839 w 387398"/>
                <a:gd name="connsiteY2" fmla="*/ 334484 h 1165756"/>
                <a:gd name="connsiteX3" fmla="*/ 20973 w 387398"/>
                <a:gd name="connsiteY3" fmla="*/ 575847 h 1165756"/>
                <a:gd name="connsiteX4" fmla="*/ 684 w 387398"/>
                <a:gd name="connsiteY4" fmla="*/ 840261 h 1165756"/>
                <a:gd name="connsiteX5" fmla="*/ 38784 w 387398"/>
                <a:gd name="connsiteY5" fmla="*/ 1163445 h 1165756"/>
                <a:gd name="connsiteX6" fmla="*/ 45452 w 387398"/>
                <a:gd name="connsiteY6" fmla="*/ 1161635 h 1165756"/>
                <a:gd name="connsiteX7" fmla="*/ 7352 w 387398"/>
                <a:gd name="connsiteY7" fmla="*/ 880743 h 1165756"/>
                <a:gd name="connsiteX8" fmla="*/ 22116 w 387398"/>
                <a:gd name="connsiteY8" fmla="*/ 612804 h 1165756"/>
                <a:gd name="connsiteX9" fmla="*/ 195661 w 387398"/>
                <a:gd name="connsiteY9" fmla="*/ 166177 h 1165756"/>
                <a:gd name="connsiteX10" fmla="*/ 385018 w 387398"/>
                <a:gd name="connsiteY10" fmla="*/ 6919 h 1165756"/>
                <a:gd name="connsiteX11" fmla="*/ 383208 w 387398"/>
                <a:gd name="connsiteY11" fmla="*/ 251 h 116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7398" h="1165756">
                  <a:moveTo>
                    <a:pt x="383018" y="251"/>
                  </a:moveTo>
                  <a:cubicBezTo>
                    <a:pt x="314533" y="26350"/>
                    <a:pt x="258240" y="76451"/>
                    <a:pt x="212616" y="132459"/>
                  </a:cubicBezTo>
                  <a:cubicBezTo>
                    <a:pt x="164038" y="194095"/>
                    <a:pt x="124081" y="262065"/>
                    <a:pt x="93839" y="334484"/>
                  </a:cubicBezTo>
                  <a:cubicBezTo>
                    <a:pt x="60301" y="411846"/>
                    <a:pt x="35851" y="492846"/>
                    <a:pt x="20973" y="575847"/>
                  </a:cubicBezTo>
                  <a:cubicBezTo>
                    <a:pt x="7076" y="663296"/>
                    <a:pt x="284" y="751717"/>
                    <a:pt x="684" y="840261"/>
                  </a:cubicBezTo>
                  <a:cubicBezTo>
                    <a:pt x="-840" y="948560"/>
                    <a:pt x="-3507" y="1061336"/>
                    <a:pt x="38784" y="1163445"/>
                  </a:cubicBezTo>
                  <a:cubicBezTo>
                    <a:pt x="40404" y="1167540"/>
                    <a:pt x="47166" y="1165730"/>
                    <a:pt x="45452" y="1161635"/>
                  </a:cubicBezTo>
                  <a:cubicBezTo>
                    <a:pt x="8876" y="1072671"/>
                    <a:pt x="6685" y="975516"/>
                    <a:pt x="7352" y="880743"/>
                  </a:cubicBezTo>
                  <a:cubicBezTo>
                    <a:pt x="8114" y="791303"/>
                    <a:pt x="9447" y="701482"/>
                    <a:pt x="22116" y="612804"/>
                  </a:cubicBezTo>
                  <a:cubicBezTo>
                    <a:pt x="44785" y="455261"/>
                    <a:pt x="102221" y="295907"/>
                    <a:pt x="195661" y="166177"/>
                  </a:cubicBezTo>
                  <a:cubicBezTo>
                    <a:pt x="244143" y="98930"/>
                    <a:pt x="306342" y="36923"/>
                    <a:pt x="385018" y="6919"/>
                  </a:cubicBezTo>
                  <a:cubicBezTo>
                    <a:pt x="389209" y="5300"/>
                    <a:pt x="387399" y="-1368"/>
                    <a:pt x="383208" y="25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CAC5BC5-D590-481F-7979-8E97AACB3C5F}"/>
                </a:ext>
              </a:extLst>
            </p:cNvPr>
            <p:cNvSpPr/>
            <p:nvPr/>
          </p:nvSpPr>
          <p:spPr>
            <a:xfrm>
              <a:off x="9787616" y="3867734"/>
              <a:ext cx="435984" cy="1325656"/>
            </a:xfrm>
            <a:custGeom>
              <a:avLst/>
              <a:gdLst>
                <a:gd name="connsiteX0" fmla="*/ 23374 w 435984"/>
                <a:gd name="connsiteY0" fmla="*/ 0 h 1325656"/>
                <a:gd name="connsiteX1" fmla="*/ 400088 w 435984"/>
                <a:gd name="connsiteY1" fmla="*/ 511683 h 1325656"/>
                <a:gd name="connsiteX2" fmla="*/ 329888 w 435984"/>
                <a:gd name="connsiteY2" fmla="*/ 1322070 h 1325656"/>
                <a:gd name="connsiteX3" fmla="*/ 201682 w 435984"/>
                <a:gd name="connsiteY3" fmla="*/ 940022 h 1325656"/>
                <a:gd name="connsiteX4" fmla="*/ 4419 w 435984"/>
                <a:gd name="connsiteY4" fmla="*/ 685895 h 1325656"/>
                <a:gd name="connsiteX5" fmla="*/ 23374 w 435984"/>
                <a:gd name="connsiteY5" fmla="*/ 0 h 132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984" h="1325656">
                  <a:moveTo>
                    <a:pt x="23374" y="0"/>
                  </a:moveTo>
                  <a:cubicBezTo>
                    <a:pt x="23374" y="0"/>
                    <a:pt x="312934" y="146018"/>
                    <a:pt x="400088" y="511683"/>
                  </a:cubicBezTo>
                  <a:cubicBezTo>
                    <a:pt x="463620" y="778383"/>
                    <a:pt x="444379" y="1281684"/>
                    <a:pt x="329888" y="1322070"/>
                  </a:cubicBezTo>
                  <a:cubicBezTo>
                    <a:pt x="215398" y="1362456"/>
                    <a:pt x="202634" y="1050798"/>
                    <a:pt x="201682" y="940022"/>
                  </a:cubicBezTo>
                  <a:cubicBezTo>
                    <a:pt x="200729" y="829247"/>
                    <a:pt x="96907" y="693992"/>
                    <a:pt x="4419" y="685895"/>
                  </a:cubicBezTo>
                  <a:cubicBezTo>
                    <a:pt x="4419" y="685895"/>
                    <a:pt x="-13678" y="101060"/>
                    <a:pt x="23374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7B0DB21-0518-6568-3D6F-5B13000F445A}"/>
                </a:ext>
              </a:extLst>
            </p:cNvPr>
            <p:cNvSpPr/>
            <p:nvPr/>
          </p:nvSpPr>
          <p:spPr>
            <a:xfrm>
              <a:off x="9763461" y="3939968"/>
              <a:ext cx="386666" cy="1165661"/>
            </a:xfrm>
            <a:custGeom>
              <a:avLst/>
              <a:gdLst>
                <a:gd name="connsiteX0" fmla="*/ 2381 w 386666"/>
                <a:gd name="connsiteY0" fmla="*/ 6824 h 1165661"/>
                <a:gd name="connsiteX1" fmla="*/ 172878 w 386666"/>
                <a:gd name="connsiteY1" fmla="*/ 141222 h 1165661"/>
                <a:gd name="connsiteX2" fmla="*/ 288702 w 386666"/>
                <a:gd name="connsiteY2" fmla="*/ 341247 h 1165661"/>
                <a:gd name="connsiteX3" fmla="*/ 360235 w 386666"/>
                <a:gd name="connsiteY3" fmla="*/ 581277 h 1165661"/>
                <a:gd name="connsiteX4" fmla="*/ 379285 w 386666"/>
                <a:gd name="connsiteY4" fmla="*/ 844452 h 1165661"/>
                <a:gd name="connsiteX5" fmla="*/ 341756 w 386666"/>
                <a:gd name="connsiteY5" fmla="*/ 1161540 h 1165661"/>
                <a:gd name="connsiteX6" fmla="*/ 348424 w 386666"/>
                <a:gd name="connsiteY6" fmla="*/ 1163349 h 1165661"/>
                <a:gd name="connsiteX7" fmla="*/ 386524 w 386666"/>
                <a:gd name="connsiteY7" fmla="*/ 878552 h 1165661"/>
                <a:gd name="connsiteX8" fmla="*/ 370998 w 386666"/>
                <a:gd name="connsiteY8" fmla="*/ 607185 h 1165661"/>
                <a:gd name="connsiteX9" fmla="*/ 302799 w 386666"/>
                <a:gd name="connsiteY9" fmla="*/ 357915 h 1165661"/>
                <a:gd name="connsiteX10" fmla="*/ 191262 w 386666"/>
                <a:gd name="connsiteY10" fmla="*/ 154366 h 1165661"/>
                <a:gd name="connsiteX11" fmla="*/ 4190 w 386666"/>
                <a:gd name="connsiteY11" fmla="*/ 251 h 1165661"/>
                <a:gd name="connsiteX12" fmla="*/ 2381 w 386666"/>
                <a:gd name="connsiteY12" fmla="*/ 6919 h 1165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6666" h="1165661">
                  <a:moveTo>
                    <a:pt x="2381" y="6824"/>
                  </a:moveTo>
                  <a:cubicBezTo>
                    <a:pt x="71247" y="33113"/>
                    <a:pt x="127539" y="84167"/>
                    <a:pt x="172878" y="141222"/>
                  </a:cubicBezTo>
                  <a:cubicBezTo>
                    <a:pt x="220275" y="202401"/>
                    <a:pt x="259232" y="269685"/>
                    <a:pt x="288702" y="341247"/>
                  </a:cubicBezTo>
                  <a:cubicBezTo>
                    <a:pt x="321725" y="418227"/>
                    <a:pt x="345728" y="498771"/>
                    <a:pt x="360235" y="581277"/>
                  </a:cubicBezTo>
                  <a:cubicBezTo>
                    <a:pt x="375380" y="668144"/>
                    <a:pt x="378428" y="756441"/>
                    <a:pt x="379285" y="844452"/>
                  </a:cubicBezTo>
                  <a:cubicBezTo>
                    <a:pt x="380714" y="950846"/>
                    <a:pt x="383000" y="1061241"/>
                    <a:pt x="341756" y="1161540"/>
                  </a:cubicBezTo>
                  <a:cubicBezTo>
                    <a:pt x="340137" y="1165635"/>
                    <a:pt x="346805" y="1167445"/>
                    <a:pt x="348424" y="1163349"/>
                  </a:cubicBezTo>
                  <a:cubicBezTo>
                    <a:pt x="385476" y="1073243"/>
                    <a:pt x="387381" y="974564"/>
                    <a:pt x="386524" y="878552"/>
                  </a:cubicBezTo>
                  <a:cubicBezTo>
                    <a:pt x="385762" y="787969"/>
                    <a:pt x="384143" y="697005"/>
                    <a:pt x="370998" y="607185"/>
                  </a:cubicBezTo>
                  <a:cubicBezTo>
                    <a:pt x="358301" y="521669"/>
                    <a:pt x="335403" y="437982"/>
                    <a:pt x="302799" y="357915"/>
                  </a:cubicBezTo>
                  <a:cubicBezTo>
                    <a:pt x="274462" y="285582"/>
                    <a:pt x="236981" y="217174"/>
                    <a:pt x="191262" y="154366"/>
                  </a:cubicBezTo>
                  <a:cubicBezTo>
                    <a:pt x="142970" y="88929"/>
                    <a:pt x="81343" y="29684"/>
                    <a:pt x="4190" y="251"/>
                  </a:cubicBezTo>
                  <a:cubicBezTo>
                    <a:pt x="-1" y="-1368"/>
                    <a:pt x="-1810" y="5300"/>
                    <a:pt x="2381" y="6919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05C7595F-0D87-85F5-B96E-CDB583402B56}"/>
                </a:ext>
              </a:extLst>
            </p:cNvPr>
            <p:cNvSpPr/>
            <p:nvPr/>
          </p:nvSpPr>
          <p:spPr>
            <a:xfrm>
              <a:off x="8808945" y="2793164"/>
              <a:ext cx="1011178" cy="2185852"/>
            </a:xfrm>
            <a:custGeom>
              <a:avLst/>
              <a:gdLst>
                <a:gd name="connsiteX0" fmla="*/ 902508 w 1011178"/>
                <a:gd name="connsiteY0" fmla="*/ 2185852 h 2185852"/>
                <a:gd name="connsiteX1" fmla="*/ 102408 w 1011178"/>
                <a:gd name="connsiteY1" fmla="*/ 2185852 h 2185852"/>
                <a:gd name="connsiteX2" fmla="*/ 13349 w 1011178"/>
                <a:gd name="connsiteY2" fmla="*/ 991703 h 2185852"/>
                <a:gd name="connsiteX3" fmla="*/ 139079 w 1011178"/>
                <a:gd name="connsiteY3" fmla="*/ 507071 h 2185852"/>
                <a:gd name="connsiteX4" fmla="*/ 142127 w 1011178"/>
                <a:gd name="connsiteY4" fmla="*/ 500023 h 2185852"/>
                <a:gd name="connsiteX5" fmla="*/ 194610 w 1011178"/>
                <a:gd name="connsiteY5" fmla="*/ 391819 h 2185852"/>
                <a:gd name="connsiteX6" fmla="*/ 458167 w 1011178"/>
                <a:gd name="connsiteY6" fmla="*/ 21582 h 2185852"/>
                <a:gd name="connsiteX7" fmla="*/ 547550 w 1011178"/>
                <a:gd name="connsiteY7" fmla="*/ 15714 h 2185852"/>
                <a:gd name="connsiteX8" fmla="*/ 553417 w 1011178"/>
                <a:gd name="connsiteY8" fmla="*/ 21582 h 2185852"/>
                <a:gd name="connsiteX9" fmla="*/ 823737 w 1011178"/>
                <a:gd name="connsiteY9" fmla="*/ 404677 h 2185852"/>
                <a:gd name="connsiteX10" fmla="*/ 876124 w 1011178"/>
                <a:gd name="connsiteY10" fmla="*/ 515167 h 2185852"/>
                <a:gd name="connsiteX11" fmla="*/ 879077 w 1011178"/>
                <a:gd name="connsiteY11" fmla="*/ 522025 h 2185852"/>
                <a:gd name="connsiteX12" fmla="*/ 998330 w 1011178"/>
                <a:gd name="connsiteY12" fmla="*/ 991703 h 2185852"/>
                <a:gd name="connsiteX13" fmla="*/ 902508 w 1011178"/>
                <a:gd name="connsiteY13" fmla="*/ 2185852 h 218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1178" h="2185852">
                  <a:moveTo>
                    <a:pt x="902508" y="2185852"/>
                  </a:moveTo>
                  <a:lnTo>
                    <a:pt x="102408" y="2185852"/>
                  </a:lnTo>
                  <a:cubicBezTo>
                    <a:pt x="102408" y="2185852"/>
                    <a:pt x="-44086" y="1622925"/>
                    <a:pt x="13349" y="991703"/>
                  </a:cubicBezTo>
                  <a:cubicBezTo>
                    <a:pt x="28847" y="824435"/>
                    <a:pt x="71299" y="660776"/>
                    <a:pt x="139079" y="507071"/>
                  </a:cubicBezTo>
                  <a:cubicBezTo>
                    <a:pt x="140032" y="504690"/>
                    <a:pt x="141080" y="502309"/>
                    <a:pt x="142127" y="500023"/>
                  </a:cubicBezTo>
                  <a:cubicBezTo>
                    <a:pt x="158891" y="461923"/>
                    <a:pt x="176513" y="426013"/>
                    <a:pt x="194610" y="391819"/>
                  </a:cubicBezTo>
                  <a:cubicBezTo>
                    <a:pt x="265686" y="257278"/>
                    <a:pt x="354306" y="132786"/>
                    <a:pt x="458167" y="21582"/>
                  </a:cubicBezTo>
                  <a:cubicBezTo>
                    <a:pt x="481227" y="-4721"/>
                    <a:pt x="521251" y="-7347"/>
                    <a:pt x="547550" y="15714"/>
                  </a:cubicBezTo>
                  <a:cubicBezTo>
                    <a:pt x="549636" y="17543"/>
                    <a:pt x="551588" y="19505"/>
                    <a:pt x="553417" y="21582"/>
                  </a:cubicBezTo>
                  <a:cubicBezTo>
                    <a:pt x="660583" y="136339"/>
                    <a:pt x="751537" y="265241"/>
                    <a:pt x="823737" y="404677"/>
                  </a:cubicBezTo>
                  <a:cubicBezTo>
                    <a:pt x="841834" y="439634"/>
                    <a:pt x="859455" y="476496"/>
                    <a:pt x="876124" y="515167"/>
                  </a:cubicBezTo>
                  <a:lnTo>
                    <a:pt x="879077" y="522025"/>
                  </a:lnTo>
                  <a:cubicBezTo>
                    <a:pt x="942999" y="671434"/>
                    <a:pt x="983233" y="829902"/>
                    <a:pt x="998330" y="991703"/>
                  </a:cubicBezTo>
                  <a:cubicBezTo>
                    <a:pt x="1055670" y="1623306"/>
                    <a:pt x="902508" y="2185852"/>
                    <a:pt x="902508" y="2185852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58D12F56-EE81-8A74-B25D-50E549D7B013}"/>
                </a:ext>
              </a:extLst>
            </p:cNvPr>
            <p:cNvSpPr/>
            <p:nvPr/>
          </p:nvSpPr>
          <p:spPr>
            <a:xfrm>
              <a:off x="8808945" y="2793164"/>
              <a:ext cx="1011178" cy="2185852"/>
            </a:xfrm>
            <a:custGeom>
              <a:avLst/>
              <a:gdLst>
                <a:gd name="connsiteX0" fmla="*/ 902508 w 1011178"/>
                <a:gd name="connsiteY0" fmla="*/ 2185852 h 2185852"/>
                <a:gd name="connsiteX1" fmla="*/ 102408 w 1011178"/>
                <a:gd name="connsiteY1" fmla="*/ 2185852 h 2185852"/>
                <a:gd name="connsiteX2" fmla="*/ 13349 w 1011178"/>
                <a:gd name="connsiteY2" fmla="*/ 991703 h 2185852"/>
                <a:gd name="connsiteX3" fmla="*/ 139079 w 1011178"/>
                <a:gd name="connsiteY3" fmla="*/ 507071 h 2185852"/>
                <a:gd name="connsiteX4" fmla="*/ 142127 w 1011178"/>
                <a:gd name="connsiteY4" fmla="*/ 500023 h 2185852"/>
                <a:gd name="connsiteX5" fmla="*/ 194610 w 1011178"/>
                <a:gd name="connsiteY5" fmla="*/ 391819 h 2185852"/>
                <a:gd name="connsiteX6" fmla="*/ 458167 w 1011178"/>
                <a:gd name="connsiteY6" fmla="*/ 21582 h 2185852"/>
                <a:gd name="connsiteX7" fmla="*/ 547550 w 1011178"/>
                <a:gd name="connsiteY7" fmla="*/ 15714 h 2185852"/>
                <a:gd name="connsiteX8" fmla="*/ 553417 w 1011178"/>
                <a:gd name="connsiteY8" fmla="*/ 21582 h 2185852"/>
                <a:gd name="connsiteX9" fmla="*/ 823737 w 1011178"/>
                <a:gd name="connsiteY9" fmla="*/ 404677 h 2185852"/>
                <a:gd name="connsiteX10" fmla="*/ 876124 w 1011178"/>
                <a:gd name="connsiteY10" fmla="*/ 515167 h 2185852"/>
                <a:gd name="connsiteX11" fmla="*/ 879077 w 1011178"/>
                <a:gd name="connsiteY11" fmla="*/ 522025 h 2185852"/>
                <a:gd name="connsiteX12" fmla="*/ 998330 w 1011178"/>
                <a:gd name="connsiteY12" fmla="*/ 991703 h 2185852"/>
                <a:gd name="connsiteX13" fmla="*/ 902508 w 1011178"/>
                <a:gd name="connsiteY13" fmla="*/ 2185852 h 2185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11178" h="2185852">
                  <a:moveTo>
                    <a:pt x="902508" y="2185852"/>
                  </a:moveTo>
                  <a:lnTo>
                    <a:pt x="102408" y="2185852"/>
                  </a:lnTo>
                  <a:cubicBezTo>
                    <a:pt x="102408" y="2185852"/>
                    <a:pt x="-44086" y="1622925"/>
                    <a:pt x="13349" y="991703"/>
                  </a:cubicBezTo>
                  <a:cubicBezTo>
                    <a:pt x="28847" y="824435"/>
                    <a:pt x="71299" y="660776"/>
                    <a:pt x="139079" y="507071"/>
                  </a:cubicBezTo>
                  <a:cubicBezTo>
                    <a:pt x="140032" y="504690"/>
                    <a:pt x="141080" y="502309"/>
                    <a:pt x="142127" y="500023"/>
                  </a:cubicBezTo>
                  <a:cubicBezTo>
                    <a:pt x="158891" y="461923"/>
                    <a:pt x="176513" y="426013"/>
                    <a:pt x="194610" y="391819"/>
                  </a:cubicBezTo>
                  <a:cubicBezTo>
                    <a:pt x="265686" y="257278"/>
                    <a:pt x="354306" y="132786"/>
                    <a:pt x="458167" y="21582"/>
                  </a:cubicBezTo>
                  <a:cubicBezTo>
                    <a:pt x="481227" y="-4721"/>
                    <a:pt x="521251" y="-7347"/>
                    <a:pt x="547550" y="15714"/>
                  </a:cubicBezTo>
                  <a:cubicBezTo>
                    <a:pt x="549636" y="17543"/>
                    <a:pt x="551588" y="19505"/>
                    <a:pt x="553417" y="21582"/>
                  </a:cubicBezTo>
                  <a:cubicBezTo>
                    <a:pt x="660583" y="136339"/>
                    <a:pt x="751537" y="265241"/>
                    <a:pt x="823737" y="404677"/>
                  </a:cubicBezTo>
                  <a:cubicBezTo>
                    <a:pt x="841834" y="439634"/>
                    <a:pt x="859455" y="476496"/>
                    <a:pt x="876124" y="515167"/>
                  </a:cubicBezTo>
                  <a:lnTo>
                    <a:pt x="879077" y="522025"/>
                  </a:lnTo>
                  <a:cubicBezTo>
                    <a:pt x="942999" y="671434"/>
                    <a:pt x="983233" y="829902"/>
                    <a:pt x="998330" y="991703"/>
                  </a:cubicBezTo>
                  <a:cubicBezTo>
                    <a:pt x="1055670" y="1623306"/>
                    <a:pt x="902508" y="2185852"/>
                    <a:pt x="902508" y="218585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8ED762F6-E666-7491-EF47-F378BA4F3CC1}"/>
                </a:ext>
              </a:extLst>
            </p:cNvPr>
            <p:cNvSpPr/>
            <p:nvPr/>
          </p:nvSpPr>
          <p:spPr>
            <a:xfrm>
              <a:off x="9022987" y="4898816"/>
              <a:ext cx="599979" cy="9143"/>
            </a:xfrm>
            <a:custGeom>
              <a:avLst/>
              <a:gdLst>
                <a:gd name="connsiteX0" fmla="*/ 0 w 599979"/>
                <a:gd name="connsiteY0" fmla="*/ 0 h 9143"/>
                <a:gd name="connsiteX1" fmla="*/ 599980 w 599979"/>
                <a:gd name="connsiteY1" fmla="*/ 0 h 9143"/>
                <a:gd name="connsiteX2" fmla="*/ 599980 w 599979"/>
                <a:gd name="connsiteY2" fmla="*/ 9144 h 9143"/>
                <a:gd name="connsiteX3" fmla="*/ 0 w 599979"/>
                <a:gd name="connsiteY3" fmla="*/ 9144 h 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979" h="9143">
                  <a:moveTo>
                    <a:pt x="0" y="0"/>
                  </a:moveTo>
                  <a:lnTo>
                    <a:pt x="599980" y="0"/>
                  </a:lnTo>
                  <a:lnTo>
                    <a:pt x="599980" y="9144"/>
                  </a:lnTo>
                  <a:lnTo>
                    <a:pt x="0" y="9144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B8411DB-F4FE-05A6-B42F-4343D42200E5}"/>
                </a:ext>
              </a:extLst>
            </p:cNvPr>
            <p:cNvSpPr/>
            <p:nvPr/>
          </p:nvSpPr>
          <p:spPr>
            <a:xfrm>
              <a:off x="8896103" y="4979016"/>
              <a:ext cx="849724" cy="214312"/>
            </a:xfrm>
            <a:custGeom>
              <a:avLst/>
              <a:gdLst>
                <a:gd name="connsiteX0" fmla="*/ 833543 w 849724"/>
                <a:gd name="connsiteY0" fmla="*/ 214313 h 214312"/>
                <a:gd name="connsiteX1" fmla="*/ 24775 w 849724"/>
                <a:gd name="connsiteY1" fmla="*/ 214313 h 214312"/>
                <a:gd name="connsiteX2" fmla="*/ 28109 w 849724"/>
                <a:gd name="connsiteY2" fmla="*/ 0 h 214312"/>
                <a:gd name="connsiteX3" fmla="*/ 817160 w 849724"/>
                <a:gd name="connsiteY3" fmla="*/ 0 h 214312"/>
                <a:gd name="connsiteX4" fmla="*/ 833543 w 849724"/>
                <a:gd name="connsiteY4" fmla="*/ 214313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724" h="214312">
                  <a:moveTo>
                    <a:pt x="833543" y="214313"/>
                  </a:moveTo>
                  <a:lnTo>
                    <a:pt x="24775" y="214313"/>
                  </a:lnTo>
                  <a:cubicBezTo>
                    <a:pt x="-32851" y="131350"/>
                    <a:pt x="28109" y="0"/>
                    <a:pt x="28109" y="0"/>
                  </a:cubicBezTo>
                  <a:lnTo>
                    <a:pt x="817160" y="0"/>
                  </a:lnTo>
                  <a:cubicBezTo>
                    <a:pt x="817160" y="0"/>
                    <a:pt x="877834" y="107156"/>
                    <a:pt x="833543" y="214313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C51806A-4532-9FD6-758E-68ACB910BA46}"/>
                </a:ext>
              </a:extLst>
            </p:cNvPr>
            <p:cNvSpPr/>
            <p:nvPr/>
          </p:nvSpPr>
          <p:spPr>
            <a:xfrm>
              <a:off x="9108633" y="5161420"/>
              <a:ext cx="424771" cy="107156"/>
            </a:xfrm>
            <a:custGeom>
              <a:avLst/>
              <a:gdLst>
                <a:gd name="connsiteX0" fmla="*/ 416702 w 424771"/>
                <a:gd name="connsiteY0" fmla="*/ 107156 h 107156"/>
                <a:gd name="connsiteX1" fmla="*/ 12270 w 424771"/>
                <a:gd name="connsiteY1" fmla="*/ 107156 h 107156"/>
                <a:gd name="connsiteX2" fmla="*/ 13985 w 424771"/>
                <a:gd name="connsiteY2" fmla="*/ 0 h 107156"/>
                <a:gd name="connsiteX3" fmla="*/ 408510 w 424771"/>
                <a:gd name="connsiteY3" fmla="*/ 0 h 107156"/>
                <a:gd name="connsiteX4" fmla="*/ 416702 w 424771"/>
                <a:gd name="connsiteY4" fmla="*/ 107156 h 107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771" h="107156">
                  <a:moveTo>
                    <a:pt x="416702" y="107156"/>
                  </a:moveTo>
                  <a:lnTo>
                    <a:pt x="12270" y="107156"/>
                  </a:lnTo>
                  <a:cubicBezTo>
                    <a:pt x="-16305" y="65627"/>
                    <a:pt x="13985" y="0"/>
                    <a:pt x="13985" y="0"/>
                  </a:cubicBezTo>
                  <a:lnTo>
                    <a:pt x="408510" y="0"/>
                  </a:lnTo>
                  <a:cubicBezTo>
                    <a:pt x="408510" y="0"/>
                    <a:pt x="438800" y="53530"/>
                    <a:pt x="416702" y="107156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2BFCEE3-DA11-87D2-D5AD-BB7ABBFE1FD3}"/>
                </a:ext>
              </a:extLst>
            </p:cNvPr>
            <p:cNvSpPr/>
            <p:nvPr/>
          </p:nvSpPr>
          <p:spPr>
            <a:xfrm>
              <a:off x="8863221" y="5268576"/>
              <a:ext cx="931584" cy="322040"/>
            </a:xfrm>
            <a:custGeom>
              <a:avLst/>
              <a:gdLst>
                <a:gd name="connsiteX0" fmla="*/ 662305 w 931584"/>
                <a:gd name="connsiteY0" fmla="*/ 0 h 322040"/>
                <a:gd name="connsiteX1" fmla="*/ 259016 w 931584"/>
                <a:gd name="connsiteY1" fmla="*/ 0 h 322040"/>
                <a:gd name="connsiteX2" fmla="*/ 2698 w 931584"/>
                <a:gd name="connsiteY2" fmla="*/ 322040 h 322040"/>
                <a:gd name="connsiteX3" fmla="*/ 929005 w 931584"/>
                <a:gd name="connsiteY3" fmla="*/ 322040 h 322040"/>
                <a:gd name="connsiteX4" fmla="*/ 662305 w 931584"/>
                <a:gd name="connsiteY4" fmla="*/ 0 h 32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584" h="322040">
                  <a:moveTo>
                    <a:pt x="662305" y="0"/>
                  </a:moveTo>
                  <a:lnTo>
                    <a:pt x="259016" y="0"/>
                  </a:lnTo>
                  <a:cubicBezTo>
                    <a:pt x="177387" y="43339"/>
                    <a:pt x="-25686" y="146780"/>
                    <a:pt x="2698" y="322040"/>
                  </a:cubicBezTo>
                  <a:lnTo>
                    <a:pt x="929005" y="322040"/>
                  </a:lnTo>
                  <a:cubicBezTo>
                    <a:pt x="957389" y="146780"/>
                    <a:pt x="743934" y="43244"/>
                    <a:pt x="662305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B4F1874-5C32-28CD-D064-AD896FD19EA6}"/>
                </a:ext>
              </a:extLst>
            </p:cNvPr>
            <p:cNvSpPr/>
            <p:nvPr/>
          </p:nvSpPr>
          <p:spPr>
            <a:xfrm>
              <a:off x="8831153" y="5553564"/>
              <a:ext cx="988980" cy="76295"/>
            </a:xfrm>
            <a:custGeom>
              <a:avLst/>
              <a:gdLst>
                <a:gd name="connsiteX0" fmla="*/ 0 w 988980"/>
                <a:gd name="connsiteY0" fmla="*/ 0 h 76295"/>
                <a:gd name="connsiteX1" fmla="*/ 988981 w 988980"/>
                <a:gd name="connsiteY1" fmla="*/ 0 h 76295"/>
                <a:gd name="connsiteX2" fmla="*/ 988981 w 988980"/>
                <a:gd name="connsiteY2" fmla="*/ 76295 h 76295"/>
                <a:gd name="connsiteX3" fmla="*/ 0 w 988980"/>
                <a:gd name="connsiteY3" fmla="*/ 76295 h 7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8980" h="76295">
                  <a:moveTo>
                    <a:pt x="0" y="0"/>
                  </a:moveTo>
                  <a:lnTo>
                    <a:pt x="988981" y="0"/>
                  </a:lnTo>
                  <a:lnTo>
                    <a:pt x="988981" y="76295"/>
                  </a:lnTo>
                  <a:lnTo>
                    <a:pt x="0" y="76295"/>
                  </a:ln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F26E238-2830-F1A3-A024-77F7530B9E67}"/>
                </a:ext>
              </a:extLst>
            </p:cNvPr>
            <p:cNvSpPr/>
            <p:nvPr/>
          </p:nvSpPr>
          <p:spPr>
            <a:xfrm>
              <a:off x="9003460" y="2792878"/>
              <a:ext cx="629221" cy="515643"/>
            </a:xfrm>
            <a:custGeom>
              <a:avLst/>
              <a:gdLst>
                <a:gd name="connsiteX0" fmla="*/ 629222 w 629221"/>
                <a:gd name="connsiteY0" fmla="*/ 404963 h 515643"/>
                <a:gd name="connsiteX1" fmla="*/ 311277 w 629221"/>
                <a:gd name="connsiteY1" fmla="*/ 515643 h 515643"/>
                <a:gd name="connsiteX2" fmla="*/ 0 w 629221"/>
                <a:gd name="connsiteY2" fmla="*/ 391818 h 515643"/>
                <a:gd name="connsiteX3" fmla="*/ 23050 w 629221"/>
                <a:gd name="connsiteY3" fmla="*/ 349718 h 515643"/>
                <a:gd name="connsiteX4" fmla="*/ 26765 w 629221"/>
                <a:gd name="connsiteY4" fmla="*/ 343336 h 515643"/>
                <a:gd name="connsiteX5" fmla="*/ 263557 w 629221"/>
                <a:gd name="connsiteY5" fmla="*/ 21582 h 515643"/>
                <a:gd name="connsiteX6" fmla="*/ 352939 w 629221"/>
                <a:gd name="connsiteY6" fmla="*/ 15714 h 515643"/>
                <a:gd name="connsiteX7" fmla="*/ 358807 w 629221"/>
                <a:gd name="connsiteY7" fmla="*/ 21582 h 515643"/>
                <a:gd name="connsiteX8" fmla="*/ 596170 w 629221"/>
                <a:gd name="connsiteY8" fmla="*/ 344193 h 515643"/>
                <a:gd name="connsiteX9" fmla="*/ 599884 w 629221"/>
                <a:gd name="connsiteY9" fmla="*/ 350766 h 515643"/>
                <a:gd name="connsiteX10" fmla="*/ 629222 w 629221"/>
                <a:gd name="connsiteY10" fmla="*/ 404963 h 51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9221" h="515643">
                  <a:moveTo>
                    <a:pt x="629222" y="404963"/>
                  </a:moveTo>
                  <a:cubicBezTo>
                    <a:pt x="556260" y="457160"/>
                    <a:pt x="444627" y="515643"/>
                    <a:pt x="311277" y="515643"/>
                  </a:cubicBezTo>
                  <a:cubicBezTo>
                    <a:pt x="195634" y="514986"/>
                    <a:pt x="84496" y="470771"/>
                    <a:pt x="0" y="391818"/>
                  </a:cubicBezTo>
                  <a:cubicBezTo>
                    <a:pt x="7620" y="377407"/>
                    <a:pt x="15307" y="363367"/>
                    <a:pt x="23050" y="349718"/>
                  </a:cubicBezTo>
                  <a:lnTo>
                    <a:pt x="26765" y="343336"/>
                  </a:lnTo>
                  <a:cubicBezTo>
                    <a:pt x="92812" y="227169"/>
                    <a:pt x="172288" y="119175"/>
                    <a:pt x="263557" y="21582"/>
                  </a:cubicBezTo>
                  <a:cubicBezTo>
                    <a:pt x="286617" y="-4721"/>
                    <a:pt x="326641" y="-7347"/>
                    <a:pt x="352939" y="15714"/>
                  </a:cubicBezTo>
                  <a:cubicBezTo>
                    <a:pt x="355025" y="17543"/>
                    <a:pt x="356978" y="19505"/>
                    <a:pt x="358807" y="21582"/>
                  </a:cubicBezTo>
                  <a:cubicBezTo>
                    <a:pt x="450351" y="119394"/>
                    <a:pt x="530028" y="227684"/>
                    <a:pt x="596170" y="344193"/>
                  </a:cubicBezTo>
                  <a:lnTo>
                    <a:pt x="599884" y="350766"/>
                  </a:lnTo>
                  <a:cubicBezTo>
                    <a:pt x="609857" y="368358"/>
                    <a:pt x="619630" y="386418"/>
                    <a:pt x="629222" y="404963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F79A5AD-A39D-1D39-32DE-90F880628967}"/>
                </a:ext>
              </a:extLst>
            </p:cNvPr>
            <p:cNvSpPr/>
            <p:nvPr/>
          </p:nvSpPr>
          <p:spPr>
            <a:xfrm>
              <a:off x="9026511" y="3136500"/>
              <a:ext cx="576929" cy="100487"/>
            </a:xfrm>
            <a:custGeom>
              <a:avLst/>
              <a:gdLst>
                <a:gd name="connsiteX0" fmla="*/ 576929 w 576929"/>
                <a:gd name="connsiteY0" fmla="*/ 7429 h 100487"/>
                <a:gd name="connsiteX1" fmla="*/ 502730 w 576929"/>
                <a:gd name="connsiteY1" fmla="*/ 51530 h 100487"/>
                <a:gd name="connsiteX2" fmla="*/ 208121 w 576929"/>
                <a:gd name="connsiteY2" fmla="*/ 93821 h 100487"/>
                <a:gd name="connsiteX3" fmla="*/ 0 w 576929"/>
                <a:gd name="connsiteY3" fmla="*/ 6382 h 100487"/>
                <a:gd name="connsiteX4" fmla="*/ 3715 w 576929"/>
                <a:gd name="connsiteY4" fmla="*/ 0 h 100487"/>
                <a:gd name="connsiteX5" fmla="*/ 83725 w 576929"/>
                <a:gd name="connsiteY5" fmla="*/ 47149 h 100487"/>
                <a:gd name="connsiteX6" fmla="*/ 376904 w 576929"/>
                <a:gd name="connsiteY6" fmla="*/ 85249 h 100487"/>
                <a:gd name="connsiteX7" fmla="*/ 573214 w 576929"/>
                <a:gd name="connsiteY7" fmla="*/ 953 h 10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6929" h="100487">
                  <a:moveTo>
                    <a:pt x="576929" y="7429"/>
                  </a:moveTo>
                  <a:cubicBezTo>
                    <a:pt x="553507" y="24241"/>
                    <a:pt x="528685" y="38995"/>
                    <a:pt x="502730" y="51530"/>
                  </a:cubicBezTo>
                  <a:cubicBezTo>
                    <a:pt x="411251" y="95717"/>
                    <a:pt x="308334" y="110490"/>
                    <a:pt x="208121" y="93821"/>
                  </a:cubicBezTo>
                  <a:cubicBezTo>
                    <a:pt x="133007" y="80877"/>
                    <a:pt x="61827" y="50968"/>
                    <a:pt x="0" y="6382"/>
                  </a:cubicBezTo>
                  <a:lnTo>
                    <a:pt x="3715" y="0"/>
                  </a:lnTo>
                  <a:cubicBezTo>
                    <a:pt x="28823" y="18221"/>
                    <a:pt x="55617" y="34004"/>
                    <a:pt x="83725" y="47149"/>
                  </a:cubicBezTo>
                  <a:cubicBezTo>
                    <a:pt x="175060" y="90202"/>
                    <a:pt x="277597" y="103527"/>
                    <a:pt x="376904" y="85249"/>
                  </a:cubicBezTo>
                  <a:cubicBezTo>
                    <a:pt x="447713" y="71828"/>
                    <a:pt x="514722" y="43053"/>
                    <a:pt x="573214" y="95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29295D3-17AB-EBA0-8EAD-1FF349BAB8EE}"/>
                </a:ext>
              </a:extLst>
            </p:cNvPr>
            <p:cNvSpPr/>
            <p:nvPr/>
          </p:nvSpPr>
          <p:spPr>
            <a:xfrm>
              <a:off x="8939119" y="3293186"/>
              <a:ext cx="771344" cy="1689639"/>
            </a:xfrm>
            <a:custGeom>
              <a:avLst/>
              <a:gdLst>
                <a:gd name="connsiteX0" fmla="*/ 759095 w 771344"/>
                <a:gd name="connsiteY0" fmla="*/ 592455 h 1689639"/>
                <a:gd name="connsiteX1" fmla="*/ 690419 w 771344"/>
                <a:gd name="connsiteY1" fmla="*/ 57626 h 1689639"/>
                <a:gd name="connsiteX2" fmla="*/ 728519 w 771344"/>
                <a:gd name="connsiteY2" fmla="*/ 35052 h 1689639"/>
                <a:gd name="connsiteX3" fmla="*/ 748522 w 771344"/>
                <a:gd name="connsiteY3" fmla="*/ 22003 h 1689639"/>
                <a:gd name="connsiteX4" fmla="*/ 745569 w 771344"/>
                <a:gd name="connsiteY4" fmla="*/ 15145 h 1689639"/>
                <a:gd name="connsiteX5" fmla="*/ 724614 w 771344"/>
                <a:gd name="connsiteY5" fmla="*/ 28861 h 1689639"/>
                <a:gd name="connsiteX6" fmla="*/ 378571 w 771344"/>
                <a:gd name="connsiteY6" fmla="*/ 134398 h 1689639"/>
                <a:gd name="connsiteX7" fmla="*/ 53673 w 771344"/>
                <a:gd name="connsiteY7" fmla="*/ 32290 h 1689639"/>
                <a:gd name="connsiteX8" fmla="*/ 11477 w 771344"/>
                <a:gd name="connsiteY8" fmla="*/ 0 h 1689639"/>
                <a:gd name="connsiteX9" fmla="*/ 8430 w 771344"/>
                <a:gd name="connsiteY9" fmla="*/ 7048 h 1689639"/>
                <a:gd name="connsiteX10" fmla="*/ 49197 w 771344"/>
                <a:gd name="connsiteY10" fmla="*/ 38195 h 1689639"/>
                <a:gd name="connsiteX11" fmla="*/ 80819 w 771344"/>
                <a:gd name="connsiteY11" fmla="*/ 58674 h 1689639"/>
                <a:gd name="connsiteX12" fmla="*/ 12430 w 771344"/>
                <a:gd name="connsiteY12" fmla="*/ 592074 h 1689639"/>
                <a:gd name="connsiteX13" fmla="*/ 36433 w 771344"/>
                <a:gd name="connsiteY13" fmla="*/ 1345311 h 1689639"/>
                <a:gd name="connsiteX14" fmla="*/ 101393 w 771344"/>
                <a:gd name="connsiteY14" fmla="*/ 1686401 h 1689639"/>
                <a:gd name="connsiteX15" fmla="*/ 104727 w 771344"/>
                <a:gd name="connsiteY15" fmla="*/ 1688973 h 1689639"/>
                <a:gd name="connsiteX16" fmla="*/ 105585 w 771344"/>
                <a:gd name="connsiteY16" fmla="*/ 1688973 h 1689639"/>
                <a:gd name="connsiteX17" fmla="*/ 108061 w 771344"/>
                <a:gd name="connsiteY17" fmla="*/ 1684782 h 1689639"/>
                <a:gd name="connsiteX18" fmla="*/ 43291 w 771344"/>
                <a:gd name="connsiteY18" fmla="*/ 1344358 h 1689639"/>
                <a:gd name="connsiteX19" fmla="*/ 19288 w 771344"/>
                <a:gd name="connsiteY19" fmla="*/ 592931 h 1689639"/>
                <a:gd name="connsiteX20" fmla="*/ 87106 w 771344"/>
                <a:gd name="connsiteY20" fmla="*/ 62198 h 1689639"/>
                <a:gd name="connsiteX21" fmla="*/ 378952 w 771344"/>
                <a:gd name="connsiteY21" fmla="*/ 142208 h 1689639"/>
                <a:gd name="connsiteX22" fmla="*/ 683752 w 771344"/>
                <a:gd name="connsiteY22" fmla="*/ 61627 h 1689639"/>
                <a:gd name="connsiteX23" fmla="*/ 751856 w 771344"/>
                <a:gd name="connsiteY23" fmla="*/ 593598 h 1689639"/>
                <a:gd name="connsiteX24" fmla="*/ 727853 w 771344"/>
                <a:gd name="connsiteY24" fmla="*/ 1345025 h 1689639"/>
                <a:gd name="connsiteX25" fmla="*/ 663083 w 771344"/>
                <a:gd name="connsiteY25" fmla="*/ 1685449 h 1689639"/>
                <a:gd name="connsiteX26" fmla="*/ 665559 w 771344"/>
                <a:gd name="connsiteY26" fmla="*/ 1689640 h 1689639"/>
                <a:gd name="connsiteX27" fmla="*/ 666417 w 771344"/>
                <a:gd name="connsiteY27" fmla="*/ 1689640 h 1689639"/>
                <a:gd name="connsiteX28" fmla="*/ 669750 w 771344"/>
                <a:gd name="connsiteY28" fmla="*/ 1687068 h 1689639"/>
                <a:gd name="connsiteX29" fmla="*/ 734711 w 771344"/>
                <a:gd name="connsiteY29" fmla="*/ 1345978 h 1689639"/>
                <a:gd name="connsiteX30" fmla="*/ 759095 w 771344"/>
                <a:gd name="connsiteY30" fmla="*/ 592455 h 168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71344" h="1689639">
                  <a:moveTo>
                    <a:pt x="759095" y="592455"/>
                  </a:moveTo>
                  <a:cubicBezTo>
                    <a:pt x="722424" y="222123"/>
                    <a:pt x="693753" y="73914"/>
                    <a:pt x="690419" y="57626"/>
                  </a:cubicBezTo>
                  <a:cubicBezTo>
                    <a:pt x="704231" y="50101"/>
                    <a:pt x="717185" y="42481"/>
                    <a:pt x="728519" y="35052"/>
                  </a:cubicBezTo>
                  <a:cubicBezTo>
                    <a:pt x="735473" y="30766"/>
                    <a:pt x="742140" y="26384"/>
                    <a:pt x="748522" y="22003"/>
                  </a:cubicBezTo>
                  <a:lnTo>
                    <a:pt x="745569" y="15145"/>
                  </a:lnTo>
                  <a:cubicBezTo>
                    <a:pt x="738807" y="19717"/>
                    <a:pt x="731853" y="24670"/>
                    <a:pt x="724614" y="28861"/>
                  </a:cubicBezTo>
                  <a:cubicBezTo>
                    <a:pt x="648414" y="76962"/>
                    <a:pt x="526018" y="134398"/>
                    <a:pt x="378571" y="134398"/>
                  </a:cubicBezTo>
                  <a:cubicBezTo>
                    <a:pt x="262366" y="134464"/>
                    <a:pt x="148952" y="98822"/>
                    <a:pt x="53673" y="32290"/>
                  </a:cubicBezTo>
                  <a:cubicBezTo>
                    <a:pt x="37957" y="21431"/>
                    <a:pt x="23955" y="10477"/>
                    <a:pt x="11477" y="0"/>
                  </a:cubicBezTo>
                  <a:cubicBezTo>
                    <a:pt x="10430" y="2286"/>
                    <a:pt x="9382" y="4667"/>
                    <a:pt x="8430" y="7048"/>
                  </a:cubicBezTo>
                  <a:cubicBezTo>
                    <a:pt x="20526" y="17145"/>
                    <a:pt x="34147" y="27622"/>
                    <a:pt x="49197" y="38195"/>
                  </a:cubicBezTo>
                  <a:cubicBezTo>
                    <a:pt x="58722" y="44863"/>
                    <a:pt x="69485" y="51816"/>
                    <a:pt x="80819" y="58674"/>
                  </a:cubicBezTo>
                  <a:cubicBezTo>
                    <a:pt x="76724" y="79248"/>
                    <a:pt x="48435" y="228695"/>
                    <a:pt x="12430" y="592074"/>
                  </a:cubicBezTo>
                  <a:cubicBezTo>
                    <a:pt x="-16145" y="875919"/>
                    <a:pt x="9954" y="1158335"/>
                    <a:pt x="36433" y="1345311"/>
                  </a:cubicBezTo>
                  <a:cubicBezTo>
                    <a:pt x="52159" y="1460059"/>
                    <a:pt x="73838" y="1573911"/>
                    <a:pt x="101393" y="1686401"/>
                  </a:cubicBezTo>
                  <a:cubicBezTo>
                    <a:pt x="101784" y="1687916"/>
                    <a:pt x="103156" y="1688982"/>
                    <a:pt x="104727" y="1688973"/>
                  </a:cubicBezTo>
                  <a:lnTo>
                    <a:pt x="105585" y="1688973"/>
                  </a:lnTo>
                  <a:cubicBezTo>
                    <a:pt x="107394" y="1688459"/>
                    <a:pt x="108490" y="1686620"/>
                    <a:pt x="108061" y="1684782"/>
                  </a:cubicBezTo>
                  <a:cubicBezTo>
                    <a:pt x="80562" y="1572511"/>
                    <a:pt x="58950" y="1458878"/>
                    <a:pt x="43291" y="1344358"/>
                  </a:cubicBezTo>
                  <a:cubicBezTo>
                    <a:pt x="16811" y="1157859"/>
                    <a:pt x="-8811" y="876109"/>
                    <a:pt x="19288" y="592931"/>
                  </a:cubicBezTo>
                  <a:cubicBezTo>
                    <a:pt x="54150" y="241078"/>
                    <a:pt x="81772" y="90106"/>
                    <a:pt x="87106" y="62198"/>
                  </a:cubicBezTo>
                  <a:cubicBezTo>
                    <a:pt x="175431" y="114605"/>
                    <a:pt x="276244" y="142246"/>
                    <a:pt x="378952" y="142208"/>
                  </a:cubicBezTo>
                  <a:cubicBezTo>
                    <a:pt x="485642" y="140865"/>
                    <a:pt x="590340" y="113186"/>
                    <a:pt x="683752" y="61627"/>
                  </a:cubicBezTo>
                  <a:cubicBezTo>
                    <a:pt x="688515" y="85820"/>
                    <a:pt x="716423" y="235934"/>
                    <a:pt x="751856" y="593598"/>
                  </a:cubicBezTo>
                  <a:cubicBezTo>
                    <a:pt x="779954" y="876776"/>
                    <a:pt x="754332" y="1158526"/>
                    <a:pt x="727853" y="1345025"/>
                  </a:cubicBezTo>
                  <a:cubicBezTo>
                    <a:pt x="712194" y="1459544"/>
                    <a:pt x="690581" y="1573178"/>
                    <a:pt x="663083" y="1685449"/>
                  </a:cubicBezTo>
                  <a:cubicBezTo>
                    <a:pt x="662654" y="1687287"/>
                    <a:pt x="663750" y="1689125"/>
                    <a:pt x="665559" y="1689640"/>
                  </a:cubicBezTo>
                  <a:lnTo>
                    <a:pt x="666417" y="1689640"/>
                  </a:lnTo>
                  <a:cubicBezTo>
                    <a:pt x="667988" y="1689649"/>
                    <a:pt x="669360" y="1688582"/>
                    <a:pt x="669750" y="1687068"/>
                  </a:cubicBezTo>
                  <a:cubicBezTo>
                    <a:pt x="697306" y="1574578"/>
                    <a:pt x="718985" y="1460725"/>
                    <a:pt x="734711" y="1345978"/>
                  </a:cubicBezTo>
                  <a:cubicBezTo>
                    <a:pt x="761571" y="1158716"/>
                    <a:pt x="787289" y="876300"/>
                    <a:pt x="759095" y="592455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C474C12E-AF0C-9F24-73C7-65BC073CBE21}"/>
                </a:ext>
              </a:extLst>
            </p:cNvPr>
            <p:cNvSpPr/>
            <p:nvPr/>
          </p:nvSpPr>
          <p:spPr>
            <a:xfrm>
              <a:off x="9052895" y="3748577"/>
              <a:ext cx="530161" cy="530161"/>
            </a:xfrm>
            <a:custGeom>
              <a:avLst/>
              <a:gdLst>
                <a:gd name="connsiteX0" fmla="*/ 265176 w 530161"/>
                <a:gd name="connsiteY0" fmla="*/ 530161 h 530161"/>
                <a:gd name="connsiteX1" fmla="*/ 0 w 530161"/>
                <a:gd name="connsiteY1" fmla="*/ 265176 h 530161"/>
                <a:gd name="connsiteX2" fmla="*/ 264985 w 530161"/>
                <a:gd name="connsiteY2" fmla="*/ 0 h 530161"/>
                <a:gd name="connsiteX3" fmla="*/ 530161 w 530161"/>
                <a:gd name="connsiteY3" fmla="*/ 264985 h 530161"/>
                <a:gd name="connsiteX4" fmla="*/ 530161 w 530161"/>
                <a:gd name="connsiteY4" fmla="*/ 265176 h 530161"/>
                <a:gd name="connsiteX5" fmla="*/ 265176 w 530161"/>
                <a:gd name="connsiteY5" fmla="*/ 530161 h 530161"/>
                <a:gd name="connsiteX6" fmla="*/ 265176 w 530161"/>
                <a:gd name="connsiteY6" fmla="*/ 7048 h 530161"/>
                <a:gd name="connsiteX7" fmla="*/ 7049 w 530161"/>
                <a:gd name="connsiteY7" fmla="*/ 265176 h 530161"/>
                <a:gd name="connsiteX8" fmla="*/ 265176 w 530161"/>
                <a:gd name="connsiteY8" fmla="*/ 523304 h 530161"/>
                <a:gd name="connsiteX9" fmla="*/ 523303 w 530161"/>
                <a:gd name="connsiteY9" fmla="*/ 265176 h 530161"/>
                <a:gd name="connsiteX10" fmla="*/ 265176 w 530161"/>
                <a:gd name="connsiteY10" fmla="*/ 7048 h 53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0161" h="530161">
                  <a:moveTo>
                    <a:pt x="265176" y="530161"/>
                  </a:moveTo>
                  <a:cubicBezTo>
                    <a:pt x="118777" y="530219"/>
                    <a:pt x="57" y="411575"/>
                    <a:pt x="0" y="265176"/>
                  </a:cubicBezTo>
                  <a:cubicBezTo>
                    <a:pt x="-57" y="118777"/>
                    <a:pt x="118586" y="57"/>
                    <a:pt x="264985" y="0"/>
                  </a:cubicBezTo>
                  <a:cubicBezTo>
                    <a:pt x="411385" y="-57"/>
                    <a:pt x="530104" y="118586"/>
                    <a:pt x="530161" y="264985"/>
                  </a:cubicBezTo>
                  <a:cubicBezTo>
                    <a:pt x="530161" y="265052"/>
                    <a:pt x="530161" y="265109"/>
                    <a:pt x="530161" y="265176"/>
                  </a:cubicBezTo>
                  <a:cubicBezTo>
                    <a:pt x="530000" y="411461"/>
                    <a:pt x="411461" y="530000"/>
                    <a:pt x="265176" y="530161"/>
                  </a:cubicBezTo>
                  <a:close/>
                  <a:moveTo>
                    <a:pt x="265176" y="7048"/>
                  </a:moveTo>
                  <a:cubicBezTo>
                    <a:pt x="122615" y="7048"/>
                    <a:pt x="7049" y="122615"/>
                    <a:pt x="7049" y="265176"/>
                  </a:cubicBezTo>
                  <a:cubicBezTo>
                    <a:pt x="7049" y="407737"/>
                    <a:pt x="122615" y="523304"/>
                    <a:pt x="265176" y="523304"/>
                  </a:cubicBezTo>
                  <a:cubicBezTo>
                    <a:pt x="407737" y="523304"/>
                    <a:pt x="523303" y="407737"/>
                    <a:pt x="523303" y="265176"/>
                  </a:cubicBezTo>
                  <a:cubicBezTo>
                    <a:pt x="523142" y="122682"/>
                    <a:pt x="407670" y="7210"/>
                    <a:pt x="265176" y="7048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3FAEA00-9E61-A22C-C056-411469300514}"/>
                </a:ext>
              </a:extLst>
            </p:cNvPr>
            <p:cNvSpPr/>
            <p:nvPr/>
          </p:nvSpPr>
          <p:spPr>
            <a:xfrm>
              <a:off x="9117379" y="3813156"/>
              <a:ext cx="401384" cy="401192"/>
            </a:xfrm>
            <a:custGeom>
              <a:avLst/>
              <a:gdLst>
                <a:gd name="connsiteX0" fmla="*/ 401384 w 401384"/>
                <a:gd name="connsiteY0" fmla="*/ 200501 h 401192"/>
                <a:gd name="connsiteX1" fmla="*/ 200692 w 401384"/>
                <a:gd name="connsiteY1" fmla="*/ 401193 h 401192"/>
                <a:gd name="connsiteX2" fmla="*/ 196025 w 401384"/>
                <a:gd name="connsiteY2" fmla="*/ 401193 h 401192"/>
                <a:gd name="connsiteX3" fmla="*/ 99537 w 401384"/>
                <a:gd name="connsiteY3" fmla="*/ 373951 h 401192"/>
                <a:gd name="connsiteX4" fmla="*/ 41053 w 401384"/>
                <a:gd name="connsiteY4" fmla="*/ 322326 h 401192"/>
                <a:gd name="connsiteX5" fmla="*/ 1 w 401384"/>
                <a:gd name="connsiteY5" fmla="*/ 200596 h 401192"/>
                <a:gd name="connsiteX6" fmla="*/ 1334 w 401384"/>
                <a:gd name="connsiteY6" fmla="*/ 177260 h 401192"/>
                <a:gd name="connsiteX7" fmla="*/ 177261 w 401384"/>
                <a:gd name="connsiteY7" fmla="*/ 1333 h 401192"/>
                <a:gd name="connsiteX8" fmla="*/ 200692 w 401384"/>
                <a:gd name="connsiteY8" fmla="*/ 0 h 401192"/>
                <a:gd name="connsiteX9" fmla="*/ 401289 w 401384"/>
                <a:gd name="connsiteY9" fmla="*/ 195929 h 401192"/>
                <a:gd name="connsiteX10" fmla="*/ 401384 w 401384"/>
                <a:gd name="connsiteY10" fmla="*/ 200501 h 401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1384" h="401192">
                  <a:moveTo>
                    <a:pt x="401384" y="200501"/>
                  </a:moveTo>
                  <a:cubicBezTo>
                    <a:pt x="401384" y="311344"/>
                    <a:pt x="311535" y="401193"/>
                    <a:pt x="200692" y="401193"/>
                  </a:cubicBezTo>
                  <a:lnTo>
                    <a:pt x="196025" y="401193"/>
                  </a:lnTo>
                  <a:cubicBezTo>
                    <a:pt x="162059" y="400517"/>
                    <a:pt x="128836" y="391135"/>
                    <a:pt x="99537" y="373951"/>
                  </a:cubicBezTo>
                  <a:cubicBezTo>
                    <a:pt x="76877" y="360702"/>
                    <a:pt x="57017" y="343167"/>
                    <a:pt x="41053" y="322326"/>
                  </a:cubicBezTo>
                  <a:cubicBezTo>
                    <a:pt x="14317" y="287388"/>
                    <a:pt x="-114" y="244592"/>
                    <a:pt x="1" y="200596"/>
                  </a:cubicBezTo>
                  <a:cubicBezTo>
                    <a:pt x="20" y="192796"/>
                    <a:pt x="458" y="185004"/>
                    <a:pt x="1334" y="177260"/>
                  </a:cubicBezTo>
                  <a:cubicBezTo>
                    <a:pt x="12269" y="85001"/>
                    <a:pt x="85002" y="12268"/>
                    <a:pt x="177261" y="1333"/>
                  </a:cubicBezTo>
                  <a:cubicBezTo>
                    <a:pt x="185043" y="457"/>
                    <a:pt x="192863" y="9"/>
                    <a:pt x="200692" y="0"/>
                  </a:cubicBezTo>
                  <a:cubicBezTo>
                    <a:pt x="309620" y="124"/>
                    <a:pt x="398603" y="87039"/>
                    <a:pt x="401289" y="195929"/>
                  </a:cubicBezTo>
                  <a:cubicBezTo>
                    <a:pt x="401384" y="197453"/>
                    <a:pt x="401384" y="198977"/>
                    <a:pt x="401384" y="200501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E9C2449-78E6-4C2B-5754-34C2F6D6E91E}"/>
                </a:ext>
              </a:extLst>
            </p:cNvPr>
            <p:cNvSpPr/>
            <p:nvPr/>
          </p:nvSpPr>
          <p:spPr>
            <a:xfrm>
              <a:off x="9117379" y="3813442"/>
              <a:ext cx="322326" cy="322326"/>
            </a:xfrm>
            <a:custGeom>
              <a:avLst/>
              <a:gdLst>
                <a:gd name="connsiteX0" fmla="*/ 322327 w 322326"/>
                <a:gd name="connsiteY0" fmla="*/ 41053 h 322326"/>
                <a:gd name="connsiteX1" fmla="*/ 41053 w 322326"/>
                <a:gd name="connsiteY1" fmla="*/ 322326 h 322326"/>
                <a:gd name="connsiteX2" fmla="*/ 1 w 322326"/>
                <a:gd name="connsiteY2" fmla="*/ 200597 h 322326"/>
                <a:gd name="connsiteX3" fmla="*/ 1334 w 322326"/>
                <a:gd name="connsiteY3" fmla="*/ 177260 h 322326"/>
                <a:gd name="connsiteX4" fmla="*/ 177261 w 322326"/>
                <a:gd name="connsiteY4" fmla="*/ 1334 h 322326"/>
                <a:gd name="connsiteX5" fmla="*/ 200692 w 322326"/>
                <a:gd name="connsiteY5" fmla="*/ 0 h 322326"/>
                <a:gd name="connsiteX6" fmla="*/ 322327 w 322326"/>
                <a:gd name="connsiteY6" fmla="*/ 41053 h 32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326" h="322326">
                  <a:moveTo>
                    <a:pt x="322327" y="41053"/>
                  </a:moveTo>
                  <a:lnTo>
                    <a:pt x="41053" y="322326"/>
                  </a:lnTo>
                  <a:cubicBezTo>
                    <a:pt x="14317" y="287388"/>
                    <a:pt x="-114" y="244593"/>
                    <a:pt x="1" y="200597"/>
                  </a:cubicBezTo>
                  <a:cubicBezTo>
                    <a:pt x="20" y="192796"/>
                    <a:pt x="458" y="185004"/>
                    <a:pt x="1334" y="177260"/>
                  </a:cubicBezTo>
                  <a:lnTo>
                    <a:pt x="177261" y="1334"/>
                  </a:lnTo>
                  <a:cubicBezTo>
                    <a:pt x="185043" y="457"/>
                    <a:pt x="192863" y="10"/>
                    <a:pt x="200692" y="0"/>
                  </a:cubicBezTo>
                  <a:cubicBezTo>
                    <a:pt x="244650" y="-48"/>
                    <a:pt x="287399" y="14373"/>
                    <a:pt x="322327" y="4105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DEA8E4F-5F3A-0D1B-AA89-D36887351241}"/>
                </a:ext>
              </a:extLst>
            </p:cNvPr>
            <p:cNvSpPr/>
            <p:nvPr/>
          </p:nvSpPr>
          <p:spPr>
            <a:xfrm>
              <a:off x="9216916" y="3912692"/>
              <a:ext cx="301752" cy="301561"/>
            </a:xfrm>
            <a:custGeom>
              <a:avLst/>
              <a:gdLst>
                <a:gd name="connsiteX0" fmla="*/ 301752 w 301752"/>
                <a:gd name="connsiteY0" fmla="*/ 96298 h 301561"/>
                <a:gd name="connsiteX1" fmla="*/ 96488 w 301752"/>
                <a:gd name="connsiteY1" fmla="*/ 301562 h 301561"/>
                <a:gd name="connsiteX2" fmla="*/ 0 w 301752"/>
                <a:gd name="connsiteY2" fmla="*/ 274320 h 301561"/>
                <a:gd name="connsiteX3" fmla="*/ 274415 w 301752"/>
                <a:gd name="connsiteY3" fmla="*/ 0 h 301561"/>
                <a:gd name="connsiteX4" fmla="*/ 301752 w 301752"/>
                <a:gd name="connsiteY4" fmla="*/ 96298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752" h="301561">
                  <a:moveTo>
                    <a:pt x="301752" y="96298"/>
                  </a:moveTo>
                  <a:lnTo>
                    <a:pt x="96488" y="301562"/>
                  </a:lnTo>
                  <a:cubicBezTo>
                    <a:pt x="62522" y="300885"/>
                    <a:pt x="29299" y="291503"/>
                    <a:pt x="0" y="274320"/>
                  </a:cubicBezTo>
                  <a:lnTo>
                    <a:pt x="274415" y="0"/>
                  </a:lnTo>
                  <a:cubicBezTo>
                    <a:pt x="291636" y="29223"/>
                    <a:pt x="301057" y="62389"/>
                    <a:pt x="301752" y="96298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54E2412D-9B0B-98F9-B393-D80F67BC16BD}"/>
                </a:ext>
              </a:extLst>
            </p:cNvPr>
            <p:cNvSpPr/>
            <p:nvPr/>
          </p:nvSpPr>
          <p:spPr>
            <a:xfrm>
              <a:off x="8969742" y="5773211"/>
              <a:ext cx="300323" cy="402812"/>
            </a:xfrm>
            <a:custGeom>
              <a:avLst/>
              <a:gdLst>
                <a:gd name="connsiteX0" fmla="*/ 300323 w 300323"/>
                <a:gd name="connsiteY0" fmla="*/ 0 h 402812"/>
                <a:gd name="connsiteX1" fmla="*/ 265176 w 300323"/>
                <a:gd name="connsiteY1" fmla="*/ 54197 h 402812"/>
                <a:gd name="connsiteX2" fmla="*/ 176975 w 300323"/>
                <a:gd name="connsiteY2" fmla="*/ 190310 h 402812"/>
                <a:gd name="connsiteX3" fmla="*/ 139446 w 300323"/>
                <a:gd name="connsiteY3" fmla="*/ 248126 h 402812"/>
                <a:gd name="connsiteX4" fmla="*/ 39148 w 300323"/>
                <a:gd name="connsiteY4" fmla="*/ 402812 h 402812"/>
                <a:gd name="connsiteX5" fmla="*/ 0 w 300323"/>
                <a:gd name="connsiteY5" fmla="*/ 402812 h 402812"/>
                <a:gd name="connsiteX6" fmla="*/ 101917 w 300323"/>
                <a:gd name="connsiteY6" fmla="*/ 190310 h 402812"/>
                <a:gd name="connsiteX7" fmla="*/ 139446 w 300323"/>
                <a:gd name="connsiteY7" fmla="*/ 112014 h 402812"/>
                <a:gd name="connsiteX8" fmla="*/ 163068 w 300323"/>
                <a:gd name="connsiteY8" fmla="*/ 62674 h 402812"/>
                <a:gd name="connsiteX9" fmla="*/ 163068 w 300323"/>
                <a:gd name="connsiteY9" fmla="*/ 62674 h 402812"/>
                <a:gd name="connsiteX10" fmla="*/ 193167 w 300323"/>
                <a:gd name="connsiteY10" fmla="*/ 0 h 402812"/>
                <a:gd name="connsiteX11" fmla="*/ 300323 w 300323"/>
                <a:gd name="connsiteY11" fmla="*/ 0 h 40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0323" h="402812">
                  <a:moveTo>
                    <a:pt x="300323" y="0"/>
                  </a:moveTo>
                  <a:lnTo>
                    <a:pt x="265176" y="54197"/>
                  </a:lnTo>
                  <a:lnTo>
                    <a:pt x="176975" y="190310"/>
                  </a:lnTo>
                  <a:lnTo>
                    <a:pt x="139446" y="248126"/>
                  </a:lnTo>
                  <a:lnTo>
                    <a:pt x="39148" y="402812"/>
                  </a:lnTo>
                  <a:lnTo>
                    <a:pt x="0" y="402812"/>
                  </a:lnTo>
                  <a:lnTo>
                    <a:pt x="101917" y="190310"/>
                  </a:lnTo>
                  <a:lnTo>
                    <a:pt x="139446" y="112014"/>
                  </a:lnTo>
                  <a:lnTo>
                    <a:pt x="163068" y="62674"/>
                  </a:lnTo>
                  <a:lnTo>
                    <a:pt x="163068" y="62674"/>
                  </a:lnTo>
                  <a:lnTo>
                    <a:pt x="193167" y="0"/>
                  </a:lnTo>
                  <a:lnTo>
                    <a:pt x="300323" y="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5692552-B591-BD16-FF13-F689BB6E4445}"/>
                </a:ext>
              </a:extLst>
            </p:cNvPr>
            <p:cNvSpPr/>
            <p:nvPr/>
          </p:nvSpPr>
          <p:spPr>
            <a:xfrm>
              <a:off x="8969742" y="5773211"/>
              <a:ext cx="300323" cy="402812"/>
            </a:xfrm>
            <a:custGeom>
              <a:avLst/>
              <a:gdLst>
                <a:gd name="connsiteX0" fmla="*/ 300323 w 300323"/>
                <a:gd name="connsiteY0" fmla="*/ 0 h 402812"/>
                <a:gd name="connsiteX1" fmla="*/ 265176 w 300323"/>
                <a:gd name="connsiteY1" fmla="*/ 54197 h 402812"/>
                <a:gd name="connsiteX2" fmla="*/ 176975 w 300323"/>
                <a:gd name="connsiteY2" fmla="*/ 190310 h 402812"/>
                <a:gd name="connsiteX3" fmla="*/ 139446 w 300323"/>
                <a:gd name="connsiteY3" fmla="*/ 248126 h 402812"/>
                <a:gd name="connsiteX4" fmla="*/ 39148 w 300323"/>
                <a:gd name="connsiteY4" fmla="*/ 402812 h 402812"/>
                <a:gd name="connsiteX5" fmla="*/ 0 w 300323"/>
                <a:gd name="connsiteY5" fmla="*/ 402812 h 402812"/>
                <a:gd name="connsiteX6" fmla="*/ 101917 w 300323"/>
                <a:gd name="connsiteY6" fmla="*/ 190310 h 402812"/>
                <a:gd name="connsiteX7" fmla="*/ 139446 w 300323"/>
                <a:gd name="connsiteY7" fmla="*/ 112014 h 402812"/>
                <a:gd name="connsiteX8" fmla="*/ 163068 w 300323"/>
                <a:gd name="connsiteY8" fmla="*/ 62674 h 402812"/>
                <a:gd name="connsiteX9" fmla="*/ 163068 w 300323"/>
                <a:gd name="connsiteY9" fmla="*/ 62674 h 402812"/>
                <a:gd name="connsiteX10" fmla="*/ 193167 w 300323"/>
                <a:gd name="connsiteY10" fmla="*/ 0 h 402812"/>
                <a:gd name="connsiteX11" fmla="*/ 300323 w 300323"/>
                <a:gd name="connsiteY11" fmla="*/ 0 h 40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0323" h="402812">
                  <a:moveTo>
                    <a:pt x="300323" y="0"/>
                  </a:moveTo>
                  <a:lnTo>
                    <a:pt x="265176" y="54197"/>
                  </a:lnTo>
                  <a:lnTo>
                    <a:pt x="176975" y="190310"/>
                  </a:lnTo>
                  <a:lnTo>
                    <a:pt x="139446" y="248126"/>
                  </a:lnTo>
                  <a:lnTo>
                    <a:pt x="39148" y="402812"/>
                  </a:lnTo>
                  <a:lnTo>
                    <a:pt x="0" y="402812"/>
                  </a:lnTo>
                  <a:lnTo>
                    <a:pt x="101917" y="190310"/>
                  </a:lnTo>
                  <a:lnTo>
                    <a:pt x="139446" y="112014"/>
                  </a:lnTo>
                  <a:lnTo>
                    <a:pt x="163068" y="62674"/>
                  </a:lnTo>
                  <a:lnTo>
                    <a:pt x="163068" y="62674"/>
                  </a:lnTo>
                  <a:lnTo>
                    <a:pt x="193167" y="0"/>
                  </a:lnTo>
                  <a:lnTo>
                    <a:pt x="300323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8486D03-6E3F-E791-BD47-D327672F89B4}"/>
                </a:ext>
              </a:extLst>
            </p:cNvPr>
            <p:cNvSpPr/>
            <p:nvPr/>
          </p:nvSpPr>
          <p:spPr>
            <a:xfrm>
              <a:off x="9389223" y="5773211"/>
              <a:ext cx="300227" cy="402812"/>
            </a:xfrm>
            <a:custGeom>
              <a:avLst/>
              <a:gdLst>
                <a:gd name="connsiteX0" fmla="*/ 300228 w 300227"/>
                <a:gd name="connsiteY0" fmla="*/ 0 h 402812"/>
                <a:gd name="connsiteX1" fmla="*/ 288893 w 300227"/>
                <a:gd name="connsiteY1" fmla="*/ 17526 h 402812"/>
                <a:gd name="connsiteX2" fmla="*/ 176879 w 300227"/>
                <a:gd name="connsiteY2" fmla="*/ 190310 h 402812"/>
                <a:gd name="connsiteX3" fmla="*/ 139351 w 300227"/>
                <a:gd name="connsiteY3" fmla="*/ 248126 h 402812"/>
                <a:gd name="connsiteX4" fmla="*/ 39052 w 300227"/>
                <a:gd name="connsiteY4" fmla="*/ 402812 h 402812"/>
                <a:gd name="connsiteX5" fmla="*/ 0 w 300227"/>
                <a:gd name="connsiteY5" fmla="*/ 402812 h 402812"/>
                <a:gd name="connsiteX6" fmla="*/ 101822 w 300227"/>
                <a:gd name="connsiteY6" fmla="*/ 190310 h 402812"/>
                <a:gd name="connsiteX7" fmla="*/ 139351 w 300227"/>
                <a:gd name="connsiteY7" fmla="*/ 112014 h 402812"/>
                <a:gd name="connsiteX8" fmla="*/ 180403 w 300227"/>
                <a:gd name="connsiteY8" fmla="*/ 26479 h 402812"/>
                <a:gd name="connsiteX9" fmla="*/ 193072 w 300227"/>
                <a:gd name="connsiteY9" fmla="*/ 0 h 402812"/>
                <a:gd name="connsiteX10" fmla="*/ 300228 w 300227"/>
                <a:gd name="connsiteY10" fmla="*/ 0 h 40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0227" h="402812">
                  <a:moveTo>
                    <a:pt x="300228" y="0"/>
                  </a:moveTo>
                  <a:lnTo>
                    <a:pt x="288893" y="17526"/>
                  </a:lnTo>
                  <a:lnTo>
                    <a:pt x="176879" y="190310"/>
                  </a:lnTo>
                  <a:lnTo>
                    <a:pt x="139351" y="248126"/>
                  </a:lnTo>
                  <a:lnTo>
                    <a:pt x="39052" y="402812"/>
                  </a:lnTo>
                  <a:lnTo>
                    <a:pt x="0" y="402812"/>
                  </a:lnTo>
                  <a:lnTo>
                    <a:pt x="101822" y="190310"/>
                  </a:lnTo>
                  <a:lnTo>
                    <a:pt x="139351" y="112014"/>
                  </a:lnTo>
                  <a:lnTo>
                    <a:pt x="180403" y="26479"/>
                  </a:lnTo>
                  <a:lnTo>
                    <a:pt x="193072" y="0"/>
                  </a:lnTo>
                  <a:lnTo>
                    <a:pt x="300228" y="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A1EDCF7-06B2-854C-F106-5E753314E585}"/>
                </a:ext>
              </a:extLst>
            </p:cNvPr>
            <p:cNvSpPr/>
            <p:nvPr/>
          </p:nvSpPr>
          <p:spPr>
            <a:xfrm>
              <a:off x="9389223" y="5773211"/>
              <a:ext cx="300227" cy="402812"/>
            </a:xfrm>
            <a:custGeom>
              <a:avLst/>
              <a:gdLst>
                <a:gd name="connsiteX0" fmla="*/ 300228 w 300227"/>
                <a:gd name="connsiteY0" fmla="*/ 0 h 402812"/>
                <a:gd name="connsiteX1" fmla="*/ 288893 w 300227"/>
                <a:gd name="connsiteY1" fmla="*/ 17526 h 402812"/>
                <a:gd name="connsiteX2" fmla="*/ 176879 w 300227"/>
                <a:gd name="connsiteY2" fmla="*/ 190310 h 402812"/>
                <a:gd name="connsiteX3" fmla="*/ 139351 w 300227"/>
                <a:gd name="connsiteY3" fmla="*/ 248126 h 402812"/>
                <a:gd name="connsiteX4" fmla="*/ 39052 w 300227"/>
                <a:gd name="connsiteY4" fmla="*/ 402812 h 402812"/>
                <a:gd name="connsiteX5" fmla="*/ 0 w 300227"/>
                <a:gd name="connsiteY5" fmla="*/ 402812 h 402812"/>
                <a:gd name="connsiteX6" fmla="*/ 101822 w 300227"/>
                <a:gd name="connsiteY6" fmla="*/ 190310 h 402812"/>
                <a:gd name="connsiteX7" fmla="*/ 139351 w 300227"/>
                <a:gd name="connsiteY7" fmla="*/ 112014 h 402812"/>
                <a:gd name="connsiteX8" fmla="*/ 180403 w 300227"/>
                <a:gd name="connsiteY8" fmla="*/ 26479 h 402812"/>
                <a:gd name="connsiteX9" fmla="*/ 193072 w 300227"/>
                <a:gd name="connsiteY9" fmla="*/ 0 h 402812"/>
                <a:gd name="connsiteX10" fmla="*/ 300228 w 300227"/>
                <a:gd name="connsiteY10" fmla="*/ 0 h 40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0227" h="402812">
                  <a:moveTo>
                    <a:pt x="300228" y="0"/>
                  </a:moveTo>
                  <a:lnTo>
                    <a:pt x="288893" y="17526"/>
                  </a:lnTo>
                  <a:lnTo>
                    <a:pt x="176879" y="190310"/>
                  </a:lnTo>
                  <a:lnTo>
                    <a:pt x="139351" y="248126"/>
                  </a:lnTo>
                  <a:lnTo>
                    <a:pt x="39052" y="402812"/>
                  </a:lnTo>
                  <a:lnTo>
                    <a:pt x="0" y="402812"/>
                  </a:lnTo>
                  <a:lnTo>
                    <a:pt x="101822" y="190310"/>
                  </a:lnTo>
                  <a:lnTo>
                    <a:pt x="139351" y="112014"/>
                  </a:lnTo>
                  <a:lnTo>
                    <a:pt x="180403" y="26479"/>
                  </a:lnTo>
                  <a:lnTo>
                    <a:pt x="193072" y="0"/>
                  </a:lnTo>
                  <a:lnTo>
                    <a:pt x="300228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A17D874D-587B-42B4-48CE-F83841CDC4A7}"/>
                </a:ext>
              </a:extLst>
            </p:cNvPr>
            <p:cNvSpPr/>
            <p:nvPr/>
          </p:nvSpPr>
          <p:spPr>
            <a:xfrm>
              <a:off x="8899257" y="5629859"/>
              <a:ext cx="830580" cy="143351"/>
            </a:xfrm>
            <a:custGeom>
              <a:avLst/>
              <a:gdLst>
                <a:gd name="connsiteX0" fmla="*/ 0 w 830580"/>
                <a:gd name="connsiteY0" fmla="*/ 0 h 143351"/>
                <a:gd name="connsiteX1" fmla="*/ 830580 w 830580"/>
                <a:gd name="connsiteY1" fmla="*/ 0 h 143351"/>
                <a:gd name="connsiteX2" fmla="*/ 830580 w 830580"/>
                <a:gd name="connsiteY2" fmla="*/ 143351 h 143351"/>
                <a:gd name="connsiteX3" fmla="*/ 0 w 830580"/>
                <a:gd name="connsiteY3" fmla="*/ 143351 h 143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0580" h="143351">
                  <a:moveTo>
                    <a:pt x="0" y="0"/>
                  </a:moveTo>
                  <a:lnTo>
                    <a:pt x="830580" y="0"/>
                  </a:lnTo>
                  <a:lnTo>
                    <a:pt x="830580" y="143351"/>
                  </a:lnTo>
                  <a:lnTo>
                    <a:pt x="0" y="143351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9E69F7A-49DE-9D2A-1943-4F859A5E8EA2}"/>
                </a:ext>
              </a:extLst>
            </p:cNvPr>
            <p:cNvSpPr/>
            <p:nvPr/>
          </p:nvSpPr>
          <p:spPr>
            <a:xfrm>
              <a:off x="8899257" y="5629859"/>
              <a:ext cx="830580" cy="143351"/>
            </a:xfrm>
            <a:custGeom>
              <a:avLst/>
              <a:gdLst>
                <a:gd name="connsiteX0" fmla="*/ 0 w 830580"/>
                <a:gd name="connsiteY0" fmla="*/ 0 h 143351"/>
                <a:gd name="connsiteX1" fmla="*/ 830580 w 830580"/>
                <a:gd name="connsiteY1" fmla="*/ 0 h 143351"/>
                <a:gd name="connsiteX2" fmla="*/ 830580 w 830580"/>
                <a:gd name="connsiteY2" fmla="*/ 143351 h 143351"/>
                <a:gd name="connsiteX3" fmla="*/ 0 w 830580"/>
                <a:gd name="connsiteY3" fmla="*/ 143351 h 143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0580" h="143351">
                  <a:moveTo>
                    <a:pt x="0" y="0"/>
                  </a:moveTo>
                  <a:lnTo>
                    <a:pt x="830580" y="0"/>
                  </a:lnTo>
                  <a:lnTo>
                    <a:pt x="830580" y="143351"/>
                  </a:lnTo>
                  <a:lnTo>
                    <a:pt x="0" y="143351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4FE0568-2B19-F6D4-0278-37DFDD1EA41E}"/>
                </a:ext>
              </a:extLst>
            </p:cNvPr>
            <p:cNvSpPr/>
            <p:nvPr/>
          </p:nvSpPr>
          <p:spPr>
            <a:xfrm>
              <a:off x="8948311" y="5773211"/>
              <a:ext cx="300323" cy="402812"/>
            </a:xfrm>
            <a:custGeom>
              <a:avLst/>
              <a:gdLst>
                <a:gd name="connsiteX0" fmla="*/ 300323 w 300323"/>
                <a:gd name="connsiteY0" fmla="*/ 402812 h 402812"/>
                <a:gd name="connsiteX1" fmla="*/ 261175 w 300323"/>
                <a:gd name="connsiteY1" fmla="*/ 402812 h 402812"/>
                <a:gd name="connsiteX2" fmla="*/ 160877 w 300323"/>
                <a:gd name="connsiteY2" fmla="*/ 248126 h 402812"/>
                <a:gd name="connsiteX3" fmla="*/ 123349 w 300323"/>
                <a:gd name="connsiteY3" fmla="*/ 190310 h 402812"/>
                <a:gd name="connsiteX4" fmla="*/ 48006 w 300323"/>
                <a:gd name="connsiteY4" fmla="*/ 74009 h 402812"/>
                <a:gd name="connsiteX5" fmla="*/ 0 w 300323"/>
                <a:gd name="connsiteY5" fmla="*/ 0 h 402812"/>
                <a:gd name="connsiteX6" fmla="*/ 107156 w 300323"/>
                <a:gd name="connsiteY6" fmla="*/ 0 h 402812"/>
                <a:gd name="connsiteX7" fmla="*/ 139065 w 300323"/>
                <a:gd name="connsiteY7" fmla="*/ 66389 h 402812"/>
                <a:gd name="connsiteX8" fmla="*/ 160877 w 300323"/>
                <a:gd name="connsiteY8" fmla="*/ 112014 h 402812"/>
                <a:gd name="connsiteX9" fmla="*/ 198406 w 300323"/>
                <a:gd name="connsiteY9" fmla="*/ 190310 h 402812"/>
                <a:gd name="connsiteX10" fmla="*/ 300323 w 300323"/>
                <a:gd name="connsiteY10" fmla="*/ 402812 h 40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0323" h="402812">
                  <a:moveTo>
                    <a:pt x="300323" y="402812"/>
                  </a:moveTo>
                  <a:lnTo>
                    <a:pt x="261175" y="402812"/>
                  </a:lnTo>
                  <a:lnTo>
                    <a:pt x="160877" y="248126"/>
                  </a:lnTo>
                  <a:lnTo>
                    <a:pt x="123349" y="190310"/>
                  </a:lnTo>
                  <a:lnTo>
                    <a:pt x="48006" y="74009"/>
                  </a:lnTo>
                  <a:lnTo>
                    <a:pt x="0" y="0"/>
                  </a:lnTo>
                  <a:lnTo>
                    <a:pt x="107156" y="0"/>
                  </a:lnTo>
                  <a:lnTo>
                    <a:pt x="139065" y="66389"/>
                  </a:lnTo>
                  <a:lnTo>
                    <a:pt x="160877" y="112014"/>
                  </a:lnTo>
                  <a:lnTo>
                    <a:pt x="198406" y="190310"/>
                  </a:lnTo>
                  <a:lnTo>
                    <a:pt x="300323" y="402812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36C6B0E0-D817-0F5D-12F6-A27096D93CF2}"/>
                </a:ext>
              </a:extLst>
            </p:cNvPr>
            <p:cNvSpPr/>
            <p:nvPr/>
          </p:nvSpPr>
          <p:spPr>
            <a:xfrm>
              <a:off x="9367696" y="5773211"/>
              <a:ext cx="300323" cy="402812"/>
            </a:xfrm>
            <a:custGeom>
              <a:avLst/>
              <a:gdLst>
                <a:gd name="connsiteX0" fmla="*/ 300323 w 300323"/>
                <a:gd name="connsiteY0" fmla="*/ 402812 h 402812"/>
                <a:gd name="connsiteX1" fmla="*/ 261175 w 300323"/>
                <a:gd name="connsiteY1" fmla="*/ 402812 h 402812"/>
                <a:gd name="connsiteX2" fmla="*/ 160877 w 300323"/>
                <a:gd name="connsiteY2" fmla="*/ 248126 h 402812"/>
                <a:gd name="connsiteX3" fmla="*/ 123349 w 300323"/>
                <a:gd name="connsiteY3" fmla="*/ 190310 h 402812"/>
                <a:gd name="connsiteX4" fmla="*/ 26575 w 300323"/>
                <a:gd name="connsiteY4" fmla="*/ 40957 h 402812"/>
                <a:gd name="connsiteX5" fmla="*/ 0 w 300323"/>
                <a:gd name="connsiteY5" fmla="*/ 0 h 402812"/>
                <a:gd name="connsiteX6" fmla="*/ 107156 w 300323"/>
                <a:gd name="connsiteY6" fmla="*/ 0 h 402812"/>
                <a:gd name="connsiteX7" fmla="*/ 122968 w 300323"/>
                <a:gd name="connsiteY7" fmla="*/ 32956 h 402812"/>
                <a:gd name="connsiteX8" fmla="*/ 160877 w 300323"/>
                <a:gd name="connsiteY8" fmla="*/ 112014 h 402812"/>
                <a:gd name="connsiteX9" fmla="*/ 198406 w 300323"/>
                <a:gd name="connsiteY9" fmla="*/ 190310 h 402812"/>
                <a:gd name="connsiteX10" fmla="*/ 300323 w 300323"/>
                <a:gd name="connsiteY10" fmla="*/ 402812 h 402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0323" h="402812">
                  <a:moveTo>
                    <a:pt x="300323" y="402812"/>
                  </a:moveTo>
                  <a:lnTo>
                    <a:pt x="261175" y="402812"/>
                  </a:lnTo>
                  <a:lnTo>
                    <a:pt x="160877" y="248126"/>
                  </a:lnTo>
                  <a:lnTo>
                    <a:pt x="123349" y="190310"/>
                  </a:lnTo>
                  <a:lnTo>
                    <a:pt x="26575" y="40957"/>
                  </a:lnTo>
                  <a:lnTo>
                    <a:pt x="0" y="0"/>
                  </a:lnTo>
                  <a:lnTo>
                    <a:pt x="107156" y="0"/>
                  </a:lnTo>
                  <a:lnTo>
                    <a:pt x="122968" y="32956"/>
                  </a:lnTo>
                  <a:lnTo>
                    <a:pt x="160877" y="112014"/>
                  </a:lnTo>
                  <a:lnTo>
                    <a:pt x="198406" y="190310"/>
                  </a:lnTo>
                  <a:lnTo>
                    <a:pt x="300323" y="402812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 目录页 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05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2022/11/29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2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椭圆 969">
            <a:extLst>
              <a:ext uri="{FF2B5EF4-FFF2-40B4-BE49-F238E27FC236}">
                <a16:creationId xmlns:a16="http://schemas.microsoft.com/office/drawing/2014/main" id="{959B7726-7804-AD72-1656-7C2C2437C72D}"/>
              </a:ext>
            </a:extLst>
          </p:cNvPr>
          <p:cNvSpPr/>
          <p:nvPr/>
        </p:nvSpPr>
        <p:spPr>
          <a:xfrm>
            <a:off x="4079781" y="475827"/>
            <a:ext cx="1575455" cy="1575455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9" name="任意多边形: 形状 518">
            <a:extLst>
              <a:ext uri="{FF2B5EF4-FFF2-40B4-BE49-F238E27FC236}">
                <a16:creationId xmlns:a16="http://schemas.microsoft.com/office/drawing/2014/main" id="{BC7C8418-B19B-7658-A341-5175975632FF}"/>
              </a:ext>
            </a:extLst>
          </p:cNvPr>
          <p:cNvSpPr/>
          <p:nvPr/>
        </p:nvSpPr>
        <p:spPr>
          <a:xfrm>
            <a:off x="5435544" y="1696882"/>
            <a:ext cx="6781857" cy="5186519"/>
          </a:xfrm>
          <a:custGeom>
            <a:avLst/>
            <a:gdLst>
              <a:gd name="connsiteX0" fmla="*/ 5034484 w 6781857"/>
              <a:gd name="connsiteY0" fmla="*/ 308 h 5186519"/>
              <a:gd name="connsiteX1" fmla="*/ 5134032 w 6781857"/>
              <a:gd name="connsiteY1" fmla="*/ 3361 h 5186519"/>
              <a:gd name="connsiteX2" fmla="*/ 6390662 w 6781857"/>
              <a:gd name="connsiteY2" fmla="*/ 514362 h 5186519"/>
              <a:gd name="connsiteX3" fmla="*/ 6781857 w 6781857"/>
              <a:gd name="connsiteY3" fmla="*/ 760444 h 5186519"/>
              <a:gd name="connsiteX4" fmla="*/ 6781857 w 6781857"/>
              <a:gd name="connsiteY4" fmla="*/ 5186519 h 5186519"/>
              <a:gd name="connsiteX5" fmla="*/ 1281838 w 6781857"/>
              <a:gd name="connsiteY5" fmla="*/ 5186519 h 5186519"/>
              <a:gd name="connsiteX6" fmla="*/ 1179273 w 6781857"/>
              <a:gd name="connsiteY6" fmla="*/ 5040370 h 5186519"/>
              <a:gd name="connsiteX7" fmla="*/ 57 w 6781857"/>
              <a:gd name="connsiteY7" fmla="*/ 2546536 h 5186519"/>
              <a:gd name="connsiteX8" fmla="*/ 1400232 w 6781857"/>
              <a:gd name="connsiteY8" fmla="*/ 422461 h 5186519"/>
              <a:gd name="connsiteX9" fmla="*/ 3581457 w 6781857"/>
              <a:gd name="connsiteY9" fmla="*/ 498661 h 5186519"/>
              <a:gd name="connsiteX10" fmla="*/ 5034484 w 6781857"/>
              <a:gd name="connsiteY10" fmla="*/ 308 h 518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81857" h="5186519">
                <a:moveTo>
                  <a:pt x="5034484" y="308"/>
                </a:moveTo>
                <a:cubicBezTo>
                  <a:pt x="5067146" y="-558"/>
                  <a:pt x="5100298" y="385"/>
                  <a:pt x="5134032" y="3361"/>
                </a:cubicBezTo>
                <a:cubicBezTo>
                  <a:pt x="5538845" y="39080"/>
                  <a:pt x="5962409" y="254285"/>
                  <a:pt x="6390662" y="514362"/>
                </a:cubicBezTo>
                <a:lnTo>
                  <a:pt x="6781857" y="760444"/>
                </a:lnTo>
                <a:lnTo>
                  <a:pt x="6781857" y="5186519"/>
                </a:lnTo>
                <a:lnTo>
                  <a:pt x="1281838" y="5186519"/>
                </a:lnTo>
                <a:lnTo>
                  <a:pt x="1179273" y="5040370"/>
                </a:lnTo>
                <a:cubicBezTo>
                  <a:pt x="559068" y="4149081"/>
                  <a:pt x="7002" y="3275794"/>
                  <a:pt x="57" y="2546536"/>
                </a:cubicBezTo>
                <a:cubicBezTo>
                  <a:pt x="-7881" y="1713099"/>
                  <a:pt x="803332" y="763773"/>
                  <a:pt x="1400232" y="422461"/>
                </a:cubicBezTo>
                <a:cubicBezTo>
                  <a:pt x="1997132" y="81149"/>
                  <a:pt x="2959157" y="568511"/>
                  <a:pt x="3581457" y="498661"/>
                </a:cubicBezTo>
                <a:cubicBezTo>
                  <a:pt x="4164863" y="433177"/>
                  <a:pt x="4544561" y="13295"/>
                  <a:pt x="5034484" y="308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7" name="矩形: 圆角 526">
            <a:extLst>
              <a:ext uri="{FF2B5EF4-FFF2-40B4-BE49-F238E27FC236}">
                <a16:creationId xmlns:a16="http://schemas.microsoft.com/office/drawing/2014/main" id="{22C6173E-FBCC-F564-6282-A92B56BFE4AA}"/>
              </a:ext>
            </a:extLst>
          </p:cNvPr>
          <p:cNvSpPr/>
          <p:nvPr/>
        </p:nvSpPr>
        <p:spPr>
          <a:xfrm>
            <a:off x="1351182" y="3193571"/>
            <a:ext cx="4953973" cy="280113"/>
          </a:xfrm>
          <a:prstGeom prst="roundRect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5" name="组合 514">
            <a:extLst>
              <a:ext uri="{FF2B5EF4-FFF2-40B4-BE49-F238E27FC236}">
                <a16:creationId xmlns:a16="http://schemas.microsoft.com/office/drawing/2014/main" id="{63F9ED55-3567-9E51-193A-9D906ED016A5}"/>
              </a:ext>
            </a:extLst>
          </p:cNvPr>
          <p:cNvGrpSpPr/>
          <p:nvPr/>
        </p:nvGrpSpPr>
        <p:grpSpPr>
          <a:xfrm>
            <a:off x="6451198" y="1435100"/>
            <a:ext cx="5277555" cy="4853698"/>
            <a:chOff x="6882529" y="1854245"/>
            <a:chExt cx="4770024" cy="4386928"/>
          </a:xfrm>
        </p:grpSpPr>
        <p:grpSp>
          <p:nvGrpSpPr>
            <p:cNvPr id="289" name="图形 286">
              <a:extLst>
                <a:ext uri="{FF2B5EF4-FFF2-40B4-BE49-F238E27FC236}">
                  <a16:creationId xmlns:a16="http://schemas.microsoft.com/office/drawing/2014/main" id="{D46E0103-DABB-5C12-58DA-CD3EC33D7778}"/>
                </a:ext>
              </a:extLst>
            </p:cNvPr>
            <p:cNvGrpSpPr/>
            <p:nvPr/>
          </p:nvGrpSpPr>
          <p:grpSpPr>
            <a:xfrm>
              <a:off x="6890053" y="2560428"/>
              <a:ext cx="4762500" cy="3203448"/>
              <a:chOff x="6890053" y="2560428"/>
              <a:chExt cx="4762500" cy="3203448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29C67F2B-DE4C-3624-8F25-418A63B0C57F}"/>
                  </a:ext>
                </a:extLst>
              </p:cNvPr>
              <p:cNvSpPr/>
              <p:nvPr/>
            </p:nvSpPr>
            <p:spPr>
              <a:xfrm>
                <a:off x="9341312" y="2560523"/>
                <a:ext cx="1832895" cy="2619279"/>
              </a:xfrm>
              <a:custGeom>
                <a:avLst/>
                <a:gdLst>
                  <a:gd name="connsiteX0" fmla="*/ 1777079 w 1832895"/>
                  <a:gd name="connsiteY0" fmla="*/ 2619280 h 2619279"/>
                  <a:gd name="connsiteX1" fmla="*/ 55816 w 1832895"/>
                  <a:gd name="connsiteY1" fmla="*/ 2619280 h 2619279"/>
                  <a:gd name="connsiteX2" fmla="*/ 0 w 1832895"/>
                  <a:gd name="connsiteY2" fmla="*/ 2563463 h 2619279"/>
                  <a:gd name="connsiteX3" fmla="*/ 0 w 1832895"/>
                  <a:gd name="connsiteY3" fmla="*/ 55721 h 2619279"/>
                  <a:gd name="connsiteX4" fmla="*/ 55816 w 1832895"/>
                  <a:gd name="connsiteY4" fmla="*/ 0 h 2619279"/>
                  <a:gd name="connsiteX5" fmla="*/ 1777079 w 1832895"/>
                  <a:gd name="connsiteY5" fmla="*/ 0 h 2619279"/>
                  <a:gd name="connsiteX6" fmla="*/ 1832896 w 1832895"/>
                  <a:gd name="connsiteY6" fmla="*/ 55721 h 2619279"/>
                  <a:gd name="connsiteX7" fmla="*/ 1832896 w 1832895"/>
                  <a:gd name="connsiteY7" fmla="*/ 2563463 h 2619279"/>
                  <a:gd name="connsiteX8" fmla="*/ 1777079 w 1832895"/>
                  <a:gd name="connsiteY8" fmla="*/ 2619280 h 2619279"/>
                  <a:gd name="connsiteX9" fmla="*/ 55816 w 1832895"/>
                  <a:gd name="connsiteY9" fmla="*/ 2381 h 2619279"/>
                  <a:gd name="connsiteX10" fmla="*/ 2000 w 1832895"/>
                  <a:gd name="connsiteY10" fmla="*/ 55434 h 2619279"/>
                  <a:gd name="connsiteX11" fmla="*/ 2000 w 1832895"/>
                  <a:gd name="connsiteY11" fmla="*/ 55721 h 2619279"/>
                  <a:gd name="connsiteX12" fmla="*/ 2000 w 1832895"/>
                  <a:gd name="connsiteY12" fmla="*/ 2563463 h 2619279"/>
                  <a:gd name="connsiteX13" fmla="*/ 55435 w 1832895"/>
                  <a:gd name="connsiteY13" fmla="*/ 2616899 h 2619279"/>
                  <a:gd name="connsiteX14" fmla="*/ 1777079 w 1832895"/>
                  <a:gd name="connsiteY14" fmla="*/ 2616899 h 2619279"/>
                  <a:gd name="connsiteX15" fmla="*/ 1830514 w 1832895"/>
                  <a:gd name="connsiteY15" fmla="*/ 2563463 h 2619279"/>
                  <a:gd name="connsiteX16" fmla="*/ 1830514 w 1832895"/>
                  <a:gd name="connsiteY16" fmla="*/ 55721 h 2619279"/>
                  <a:gd name="connsiteX17" fmla="*/ 1777079 w 1832895"/>
                  <a:gd name="connsiteY17" fmla="*/ 2286 h 261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32895" h="2619279">
                    <a:moveTo>
                      <a:pt x="1777079" y="2619280"/>
                    </a:moveTo>
                    <a:lnTo>
                      <a:pt x="55816" y="2619280"/>
                    </a:lnTo>
                    <a:cubicBezTo>
                      <a:pt x="25012" y="2619232"/>
                      <a:pt x="57" y="2594267"/>
                      <a:pt x="0" y="2563463"/>
                    </a:cubicBezTo>
                    <a:lnTo>
                      <a:pt x="0" y="55721"/>
                    </a:lnTo>
                    <a:cubicBezTo>
                      <a:pt x="105" y="24954"/>
                      <a:pt x="25051" y="52"/>
                      <a:pt x="55816" y="0"/>
                    </a:cubicBezTo>
                    <a:lnTo>
                      <a:pt x="1777079" y="0"/>
                    </a:lnTo>
                    <a:cubicBezTo>
                      <a:pt x="1807845" y="52"/>
                      <a:pt x="1832791" y="24954"/>
                      <a:pt x="1832896" y="55721"/>
                    </a:cubicBezTo>
                    <a:lnTo>
                      <a:pt x="1832896" y="2563463"/>
                    </a:lnTo>
                    <a:cubicBezTo>
                      <a:pt x="1832848" y="2594267"/>
                      <a:pt x="1807883" y="2619223"/>
                      <a:pt x="1777079" y="2619280"/>
                    </a:cubicBezTo>
                    <a:close/>
                    <a:moveTo>
                      <a:pt x="55816" y="2381"/>
                    </a:moveTo>
                    <a:cubicBezTo>
                      <a:pt x="26308" y="2171"/>
                      <a:pt x="2210" y="25923"/>
                      <a:pt x="2000" y="55434"/>
                    </a:cubicBezTo>
                    <a:cubicBezTo>
                      <a:pt x="2000" y="55530"/>
                      <a:pt x="2000" y="55626"/>
                      <a:pt x="2000" y="55721"/>
                    </a:cubicBezTo>
                    <a:lnTo>
                      <a:pt x="2000" y="2563463"/>
                    </a:lnTo>
                    <a:cubicBezTo>
                      <a:pt x="2000" y="2592972"/>
                      <a:pt x="25927" y="2616899"/>
                      <a:pt x="55435" y="2616899"/>
                    </a:cubicBezTo>
                    <a:lnTo>
                      <a:pt x="1777079" y="2616899"/>
                    </a:lnTo>
                    <a:cubicBezTo>
                      <a:pt x="1806588" y="2616899"/>
                      <a:pt x="1830514" y="2592972"/>
                      <a:pt x="1830514" y="2563463"/>
                    </a:cubicBezTo>
                    <a:lnTo>
                      <a:pt x="1830514" y="55721"/>
                    </a:lnTo>
                    <a:cubicBezTo>
                      <a:pt x="1830514" y="26210"/>
                      <a:pt x="1806588" y="2286"/>
                      <a:pt x="1777079" y="228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138E1571-DB04-0442-C63A-281FD8FFE1EE}"/>
                  </a:ext>
                </a:extLst>
              </p:cNvPr>
              <p:cNvSpPr/>
              <p:nvPr/>
            </p:nvSpPr>
            <p:spPr>
              <a:xfrm>
                <a:off x="7355635" y="2560428"/>
                <a:ext cx="1833276" cy="2619375"/>
              </a:xfrm>
              <a:custGeom>
                <a:avLst/>
                <a:gdLst>
                  <a:gd name="connsiteX0" fmla="*/ 1777460 w 1833276"/>
                  <a:gd name="connsiteY0" fmla="*/ 2619375 h 2619375"/>
                  <a:gd name="connsiteX1" fmla="*/ 55817 w 1833276"/>
                  <a:gd name="connsiteY1" fmla="*/ 2619375 h 2619375"/>
                  <a:gd name="connsiteX2" fmla="*/ 0 w 1833276"/>
                  <a:gd name="connsiteY2" fmla="*/ 2563559 h 2619375"/>
                  <a:gd name="connsiteX3" fmla="*/ 0 w 1833276"/>
                  <a:gd name="connsiteY3" fmla="*/ 55817 h 2619375"/>
                  <a:gd name="connsiteX4" fmla="*/ 55817 w 1833276"/>
                  <a:gd name="connsiteY4" fmla="*/ 0 h 2619375"/>
                  <a:gd name="connsiteX5" fmla="*/ 1777460 w 1833276"/>
                  <a:gd name="connsiteY5" fmla="*/ 0 h 2619375"/>
                  <a:gd name="connsiteX6" fmla="*/ 1833277 w 1833276"/>
                  <a:gd name="connsiteY6" fmla="*/ 55817 h 2619375"/>
                  <a:gd name="connsiteX7" fmla="*/ 1833277 w 1833276"/>
                  <a:gd name="connsiteY7" fmla="*/ 2563559 h 2619375"/>
                  <a:gd name="connsiteX8" fmla="*/ 1777460 w 1833276"/>
                  <a:gd name="connsiteY8" fmla="*/ 2619375 h 2619375"/>
                  <a:gd name="connsiteX9" fmla="*/ 55817 w 1833276"/>
                  <a:gd name="connsiteY9" fmla="*/ 2477 h 2619375"/>
                  <a:gd name="connsiteX10" fmla="*/ 2381 w 1833276"/>
                  <a:gd name="connsiteY10" fmla="*/ 55817 h 2619375"/>
                  <a:gd name="connsiteX11" fmla="*/ 2381 w 1833276"/>
                  <a:gd name="connsiteY11" fmla="*/ 2563559 h 2619375"/>
                  <a:gd name="connsiteX12" fmla="*/ 55817 w 1833276"/>
                  <a:gd name="connsiteY12" fmla="*/ 2616994 h 2619375"/>
                  <a:gd name="connsiteX13" fmla="*/ 1777460 w 1833276"/>
                  <a:gd name="connsiteY13" fmla="*/ 2616994 h 2619375"/>
                  <a:gd name="connsiteX14" fmla="*/ 1830896 w 1833276"/>
                  <a:gd name="connsiteY14" fmla="*/ 2563559 h 2619375"/>
                  <a:gd name="connsiteX15" fmla="*/ 1830896 w 1833276"/>
                  <a:gd name="connsiteY15" fmla="*/ 55817 h 2619375"/>
                  <a:gd name="connsiteX16" fmla="*/ 1777460 w 1833276"/>
                  <a:gd name="connsiteY16" fmla="*/ 2381 h 261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33276" h="2619375">
                    <a:moveTo>
                      <a:pt x="1777460" y="2619375"/>
                    </a:moveTo>
                    <a:lnTo>
                      <a:pt x="55817" y="2619375"/>
                    </a:lnTo>
                    <a:cubicBezTo>
                      <a:pt x="25012" y="2619328"/>
                      <a:pt x="52" y="2594363"/>
                      <a:pt x="0" y="2563559"/>
                    </a:cubicBezTo>
                    <a:lnTo>
                      <a:pt x="0" y="55817"/>
                    </a:lnTo>
                    <a:cubicBezTo>
                      <a:pt x="52" y="25012"/>
                      <a:pt x="25012" y="52"/>
                      <a:pt x="55817" y="0"/>
                    </a:cubicBezTo>
                    <a:lnTo>
                      <a:pt x="1777460" y="0"/>
                    </a:lnTo>
                    <a:cubicBezTo>
                      <a:pt x="1808264" y="52"/>
                      <a:pt x="1833220" y="25012"/>
                      <a:pt x="1833277" y="55817"/>
                    </a:cubicBezTo>
                    <a:lnTo>
                      <a:pt x="1833277" y="2563559"/>
                    </a:lnTo>
                    <a:cubicBezTo>
                      <a:pt x="1833220" y="2594363"/>
                      <a:pt x="1808264" y="2619318"/>
                      <a:pt x="1777460" y="2619375"/>
                    </a:cubicBezTo>
                    <a:close/>
                    <a:moveTo>
                      <a:pt x="55817" y="2477"/>
                    </a:moveTo>
                    <a:cubicBezTo>
                      <a:pt x="26342" y="2477"/>
                      <a:pt x="2434" y="26342"/>
                      <a:pt x="2381" y="55817"/>
                    </a:cubicBezTo>
                    <a:lnTo>
                      <a:pt x="2381" y="2563559"/>
                    </a:lnTo>
                    <a:cubicBezTo>
                      <a:pt x="2381" y="2593067"/>
                      <a:pt x="26305" y="2616994"/>
                      <a:pt x="55817" y="2616994"/>
                    </a:cubicBezTo>
                    <a:lnTo>
                      <a:pt x="1777460" y="2616994"/>
                    </a:lnTo>
                    <a:cubicBezTo>
                      <a:pt x="1806969" y="2616994"/>
                      <a:pt x="1830896" y="2593067"/>
                      <a:pt x="1830896" y="2563559"/>
                    </a:cubicBezTo>
                    <a:lnTo>
                      <a:pt x="1830896" y="55817"/>
                    </a:lnTo>
                    <a:cubicBezTo>
                      <a:pt x="1830896" y="26305"/>
                      <a:pt x="1806969" y="2381"/>
                      <a:pt x="1777460" y="2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C66E788-215B-7ADF-C63A-AB7E968FC118}"/>
                  </a:ext>
                </a:extLst>
              </p:cNvPr>
              <p:cNvSpPr/>
              <p:nvPr/>
            </p:nvSpPr>
            <p:spPr>
              <a:xfrm>
                <a:off x="6890053" y="5761495"/>
                <a:ext cx="4762500" cy="2381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1ADAF38F-3D7A-5C93-6721-5FF06DE76819}"/>
                  </a:ext>
                </a:extLst>
              </p:cNvPr>
              <p:cNvSpPr/>
              <p:nvPr/>
            </p:nvSpPr>
            <p:spPr>
              <a:xfrm rot="5400000">
                <a:off x="7859317" y="3295758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E226A0F4-9878-046D-6E2B-B43E88C87216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F0341761-8E95-3BB8-C07C-63A2A299672C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A822C3C7-5B22-25EB-4E80-13B6F5BE51D5}"/>
                  </a:ext>
                </a:extLst>
              </p:cNvPr>
              <p:cNvSpPr/>
              <p:nvPr/>
            </p:nvSpPr>
            <p:spPr>
              <a:xfrm>
                <a:off x="8375477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7A26F81E-F487-E698-D273-CFD30E2E912A}"/>
                  </a:ext>
                </a:extLst>
              </p:cNvPr>
              <p:cNvSpPr/>
              <p:nvPr/>
            </p:nvSpPr>
            <p:spPr>
              <a:xfrm>
                <a:off x="8658465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E306BC10-C2DB-F0C0-8559-F3E444065336}"/>
                  </a:ext>
                </a:extLst>
              </p:cNvPr>
              <p:cNvSpPr/>
              <p:nvPr/>
            </p:nvSpPr>
            <p:spPr>
              <a:xfrm rot="5400000">
                <a:off x="9009080" y="3295663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DD289891-D343-3881-8403-63EE0098AE45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76015185-F7B4-1BE7-C218-D294E0984687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A4051F24-86FD-BB28-4C6F-CA7F7134AE85}"/>
                  </a:ext>
                </a:extLst>
              </p:cNvPr>
              <p:cNvSpPr/>
              <p:nvPr/>
            </p:nvSpPr>
            <p:spPr>
              <a:xfrm>
                <a:off x="9525335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8D47D505-84D1-D96A-5145-3060EAB32F67}"/>
                  </a:ext>
                </a:extLst>
              </p:cNvPr>
              <p:cNvSpPr/>
              <p:nvPr/>
            </p:nvSpPr>
            <p:spPr>
              <a:xfrm>
                <a:off x="9808228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02E52F97-E639-C4D3-283D-D5B2B41873B4}"/>
                  </a:ext>
                </a:extLst>
              </p:cNvPr>
              <p:cNvSpPr/>
              <p:nvPr/>
            </p:nvSpPr>
            <p:spPr>
              <a:xfrm>
                <a:off x="7658721" y="2798744"/>
                <a:ext cx="389953" cy="389953"/>
              </a:xfrm>
              <a:custGeom>
                <a:avLst/>
                <a:gdLst>
                  <a:gd name="connsiteX0" fmla="*/ 389954 w 389953"/>
                  <a:gd name="connsiteY0" fmla="*/ 194977 h 389953"/>
                  <a:gd name="connsiteX1" fmla="*/ 194977 w 389953"/>
                  <a:gd name="connsiteY1" fmla="*/ 389953 h 389953"/>
                  <a:gd name="connsiteX2" fmla="*/ 0 w 389953"/>
                  <a:gd name="connsiteY2" fmla="*/ 194977 h 389953"/>
                  <a:gd name="connsiteX3" fmla="*/ 194977 w 389953"/>
                  <a:gd name="connsiteY3" fmla="*/ 0 h 389953"/>
                  <a:gd name="connsiteX4" fmla="*/ 389954 w 389953"/>
                  <a:gd name="connsiteY4" fmla="*/ 194977 h 3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953" h="389953">
                    <a:moveTo>
                      <a:pt x="389954" y="194977"/>
                    </a:moveTo>
                    <a:cubicBezTo>
                      <a:pt x="389954" y="302659"/>
                      <a:pt x="302659" y="389953"/>
                      <a:pt x="194977" y="389953"/>
                    </a:cubicBezTo>
                    <a:cubicBezTo>
                      <a:pt x="87294" y="389953"/>
                      <a:pt x="0" y="302659"/>
                      <a:pt x="0" y="194977"/>
                    </a:cubicBezTo>
                    <a:cubicBezTo>
                      <a:pt x="0" y="87294"/>
                      <a:pt x="87294" y="0"/>
                      <a:pt x="194977" y="0"/>
                    </a:cubicBezTo>
                    <a:cubicBezTo>
                      <a:pt x="302659" y="0"/>
                      <a:pt x="389954" y="87294"/>
                      <a:pt x="389954" y="1949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5E9CF974-44E5-61DD-CC63-C8F5F215CC01}"/>
                  </a:ext>
                </a:extLst>
              </p:cNvPr>
              <p:cNvSpPr/>
              <p:nvPr/>
            </p:nvSpPr>
            <p:spPr>
              <a:xfrm rot="-4616401">
                <a:off x="7674110" y="2814081"/>
                <a:ext cx="359282" cy="359282"/>
              </a:xfrm>
              <a:custGeom>
                <a:avLst/>
                <a:gdLst>
                  <a:gd name="connsiteX0" fmla="*/ 359283 w 359282"/>
                  <a:gd name="connsiteY0" fmla="*/ 179641 h 359282"/>
                  <a:gd name="connsiteX1" fmla="*/ 179641 w 359282"/>
                  <a:gd name="connsiteY1" fmla="*/ 359283 h 359282"/>
                  <a:gd name="connsiteX2" fmla="*/ 0 w 359282"/>
                  <a:gd name="connsiteY2" fmla="*/ 179641 h 359282"/>
                  <a:gd name="connsiteX3" fmla="*/ 179641 w 359282"/>
                  <a:gd name="connsiteY3" fmla="*/ 0 h 359282"/>
                  <a:gd name="connsiteX4" fmla="*/ 359283 w 359282"/>
                  <a:gd name="connsiteY4" fmla="*/ 179641 h 35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282" h="359282">
                    <a:moveTo>
                      <a:pt x="359283" y="179641"/>
                    </a:moveTo>
                    <a:cubicBezTo>
                      <a:pt x="359283" y="278855"/>
                      <a:pt x="278855" y="359283"/>
                      <a:pt x="179641" y="359283"/>
                    </a:cubicBezTo>
                    <a:cubicBezTo>
                      <a:pt x="80428" y="359283"/>
                      <a:pt x="0" y="278855"/>
                      <a:pt x="0" y="179641"/>
                    </a:cubicBezTo>
                    <a:cubicBezTo>
                      <a:pt x="0" y="80428"/>
                      <a:pt x="80428" y="0"/>
                      <a:pt x="179641" y="0"/>
                    </a:cubicBezTo>
                    <a:cubicBezTo>
                      <a:pt x="278855" y="0"/>
                      <a:pt x="359283" y="80428"/>
                      <a:pt x="359283" y="179641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3E27B9CC-93DB-6919-1005-C6E00442D666}"/>
                  </a:ext>
                </a:extLst>
              </p:cNvPr>
              <p:cNvSpPr/>
              <p:nvPr/>
            </p:nvSpPr>
            <p:spPr>
              <a:xfrm>
                <a:off x="7847506" y="2830367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BFB449F2-83C6-B682-B58A-EE4D886DE03D}"/>
                  </a:ext>
                </a:extLst>
              </p:cNvPr>
              <p:cNvSpPr/>
              <p:nvPr/>
            </p:nvSpPr>
            <p:spPr>
              <a:xfrm>
                <a:off x="7847506" y="311859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1BD2E18C-B6D3-C3E3-09C2-7DAA7FCD5B48}"/>
                  </a:ext>
                </a:extLst>
              </p:cNvPr>
              <p:cNvSpPr/>
              <p:nvPr/>
            </p:nvSpPr>
            <p:spPr>
              <a:xfrm>
                <a:off x="7687963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541BB724-DF03-E7BC-09A8-11FEC577386B}"/>
                  </a:ext>
                </a:extLst>
              </p:cNvPr>
              <p:cNvSpPr/>
              <p:nvPr/>
            </p:nvSpPr>
            <p:spPr>
              <a:xfrm>
                <a:off x="7976189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69037E27-7B6D-1955-24E9-D713859B69A5}"/>
                  </a:ext>
                </a:extLst>
              </p:cNvPr>
              <p:cNvSpPr/>
              <p:nvPr/>
            </p:nvSpPr>
            <p:spPr>
              <a:xfrm rot="-2700000">
                <a:off x="7934044" y="28880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AD2CAAC-548B-42F8-ED87-2C863086450F}"/>
                  </a:ext>
                </a:extLst>
              </p:cNvPr>
              <p:cNvSpPr/>
              <p:nvPr/>
            </p:nvSpPr>
            <p:spPr>
              <a:xfrm rot="-2701201">
                <a:off x="7730302" y="30916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30AECE0E-1D8E-71EF-30BC-379AF5B0213A}"/>
                  </a:ext>
                </a:extLst>
              </p:cNvPr>
              <p:cNvSpPr/>
              <p:nvPr/>
            </p:nvSpPr>
            <p:spPr>
              <a:xfrm rot="-2700600">
                <a:off x="7745545" y="2872606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F851D38D-EC72-1E02-BB81-5A60C5645C76}"/>
                  </a:ext>
                </a:extLst>
              </p:cNvPr>
              <p:cNvSpPr/>
              <p:nvPr/>
            </p:nvSpPr>
            <p:spPr>
              <a:xfrm rot="-2699399">
                <a:off x="7949310" y="307655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A38080E4-EF64-4616-80B1-4CB1707C9945}"/>
                  </a:ext>
                </a:extLst>
              </p:cNvPr>
              <p:cNvSpPr/>
              <p:nvPr/>
            </p:nvSpPr>
            <p:spPr>
              <a:xfrm rot="-4110600">
                <a:off x="7877394" y="2969774"/>
                <a:ext cx="5715" cy="68294"/>
              </a:xfrm>
              <a:custGeom>
                <a:avLst/>
                <a:gdLst>
                  <a:gd name="connsiteX0" fmla="*/ 0 w 5715"/>
                  <a:gd name="connsiteY0" fmla="*/ 0 h 68294"/>
                  <a:gd name="connsiteX1" fmla="*/ 5715 w 5715"/>
                  <a:gd name="connsiteY1" fmla="*/ 0 h 68294"/>
                  <a:gd name="connsiteX2" fmla="*/ 5715 w 5715"/>
                  <a:gd name="connsiteY2" fmla="*/ 68294 h 68294"/>
                  <a:gd name="connsiteX3" fmla="*/ 0 w 5715"/>
                  <a:gd name="connsiteY3" fmla="*/ 68294 h 68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" h="68294">
                    <a:moveTo>
                      <a:pt x="0" y="0"/>
                    </a:moveTo>
                    <a:lnTo>
                      <a:pt x="5715" y="0"/>
                    </a:lnTo>
                    <a:lnTo>
                      <a:pt x="5715" y="68294"/>
                    </a:lnTo>
                    <a:lnTo>
                      <a:pt x="0" y="6829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2ACA8631-E447-384C-0767-9B2BE69964DC}"/>
                  </a:ext>
                </a:extLst>
              </p:cNvPr>
              <p:cNvSpPr/>
              <p:nvPr/>
            </p:nvSpPr>
            <p:spPr>
              <a:xfrm>
                <a:off x="7748922" y="2909043"/>
                <a:ext cx="104775" cy="87058"/>
              </a:xfrm>
              <a:custGeom>
                <a:avLst/>
                <a:gdLst>
                  <a:gd name="connsiteX0" fmla="*/ 104775 w 104775"/>
                  <a:gd name="connsiteY0" fmla="*/ 87058 h 87058"/>
                  <a:gd name="connsiteX1" fmla="*/ 0 w 104775"/>
                  <a:gd name="connsiteY1" fmla="*/ 87058 h 87058"/>
                  <a:gd name="connsiteX2" fmla="*/ 0 w 104775"/>
                  <a:gd name="connsiteY2" fmla="*/ 81248 h 87058"/>
                  <a:gd name="connsiteX3" fmla="*/ 99060 w 104775"/>
                  <a:gd name="connsiteY3" fmla="*/ 81248 h 87058"/>
                  <a:gd name="connsiteX4" fmla="*/ 99060 w 104775"/>
                  <a:gd name="connsiteY4" fmla="*/ 0 h 87058"/>
                  <a:gd name="connsiteX5" fmla="*/ 104775 w 104775"/>
                  <a:gd name="connsiteY5" fmla="*/ 0 h 87058"/>
                  <a:gd name="connsiteX6" fmla="*/ 104775 w 104775"/>
                  <a:gd name="connsiteY6" fmla="*/ 87058 h 8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5" h="87058">
                    <a:moveTo>
                      <a:pt x="104775" y="87058"/>
                    </a:moveTo>
                    <a:lnTo>
                      <a:pt x="0" y="87058"/>
                    </a:lnTo>
                    <a:lnTo>
                      <a:pt x="0" y="81248"/>
                    </a:lnTo>
                    <a:lnTo>
                      <a:pt x="99060" y="81248"/>
                    </a:lnTo>
                    <a:lnTo>
                      <a:pt x="99060" y="0"/>
                    </a:lnTo>
                    <a:lnTo>
                      <a:pt x="104775" y="0"/>
                    </a:lnTo>
                    <a:lnTo>
                      <a:pt x="104775" y="8705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B452F3FC-1D73-5548-55EC-7AF97F9A9867}"/>
                  </a:ext>
                </a:extLst>
              </p:cNvPr>
              <p:cNvSpPr/>
              <p:nvPr/>
            </p:nvSpPr>
            <p:spPr>
              <a:xfrm>
                <a:off x="10296384" y="2816555"/>
                <a:ext cx="658463" cy="223647"/>
              </a:xfrm>
              <a:custGeom>
                <a:avLst/>
                <a:gdLst>
                  <a:gd name="connsiteX0" fmla="*/ 5715 w 658463"/>
                  <a:gd name="connsiteY0" fmla="*/ 219075 h 223647"/>
                  <a:gd name="connsiteX1" fmla="*/ 0 w 658463"/>
                  <a:gd name="connsiteY1" fmla="*/ 210026 h 223647"/>
                  <a:gd name="connsiteX2" fmla="*/ 333280 w 658463"/>
                  <a:gd name="connsiteY2" fmla="*/ 0 h 223647"/>
                  <a:gd name="connsiteX3" fmla="*/ 658463 w 658463"/>
                  <a:gd name="connsiteY3" fmla="*/ 214694 h 223647"/>
                  <a:gd name="connsiteX4" fmla="*/ 652558 w 658463"/>
                  <a:gd name="connsiteY4" fmla="*/ 223647 h 223647"/>
                  <a:gd name="connsiteX5" fmla="*/ 333185 w 658463"/>
                  <a:gd name="connsiteY5" fmla="*/ 12764 h 223647"/>
                  <a:gd name="connsiteX6" fmla="*/ 5715 w 658463"/>
                  <a:gd name="connsiteY6" fmla="*/ 219075 h 22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463" h="223647">
                    <a:moveTo>
                      <a:pt x="5715" y="219075"/>
                    </a:moveTo>
                    <a:lnTo>
                      <a:pt x="0" y="210026"/>
                    </a:lnTo>
                    <a:lnTo>
                      <a:pt x="333280" y="0"/>
                    </a:lnTo>
                    <a:lnTo>
                      <a:pt x="658463" y="214694"/>
                    </a:lnTo>
                    <a:lnTo>
                      <a:pt x="652558" y="223647"/>
                    </a:lnTo>
                    <a:lnTo>
                      <a:pt x="333185" y="12764"/>
                    </a:lnTo>
                    <a:lnTo>
                      <a:pt x="5715" y="21907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417C016-314A-0D2C-A223-A8196EC7F3EF}"/>
                  </a:ext>
                </a:extLst>
              </p:cNvPr>
              <p:cNvSpPr/>
              <p:nvPr/>
            </p:nvSpPr>
            <p:spPr>
              <a:xfrm>
                <a:off x="10290669" y="3027058"/>
                <a:ext cx="671322" cy="419861"/>
              </a:xfrm>
              <a:custGeom>
                <a:avLst/>
                <a:gdLst>
                  <a:gd name="connsiteX0" fmla="*/ 0 w 671322"/>
                  <a:gd name="connsiteY0" fmla="*/ 0 h 419861"/>
                  <a:gd name="connsiteX1" fmla="*/ 671322 w 671322"/>
                  <a:gd name="connsiteY1" fmla="*/ 0 h 419861"/>
                  <a:gd name="connsiteX2" fmla="*/ 671322 w 671322"/>
                  <a:gd name="connsiteY2" fmla="*/ 419862 h 419861"/>
                  <a:gd name="connsiteX3" fmla="*/ 0 w 671322"/>
                  <a:gd name="connsiteY3" fmla="*/ 419862 h 419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322" h="419861">
                    <a:moveTo>
                      <a:pt x="0" y="0"/>
                    </a:moveTo>
                    <a:lnTo>
                      <a:pt x="671322" y="0"/>
                    </a:lnTo>
                    <a:lnTo>
                      <a:pt x="671322" y="419862"/>
                    </a:lnTo>
                    <a:lnTo>
                      <a:pt x="0" y="41986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AAC359B8-DCAE-525A-E51A-ACEF4368F999}"/>
                  </a:ext>
                </a:extLst>
              </p:cNvPr>
              <p:cNvSpPr/>
              <p:nvPr/>
            </p:nvSpPr>
            <p:spPr>
              <a:xfrm rot="5400000">
                <a:off x="10434925" y="2920044"/>
                <a:ext cx="382714" cy="634079"/>
              </a:xfrm>
              <a:custGeom>
                <a:avLst/>
                <a:gdLst>
                  <a:gd name="connsiteX0" fmla="*/ 0 w 382714"/>
                  <a:gd name="connsiteY0" fmla="*/ 0 h 634079"/>
                  <a:gd name="connsiteX1" fmla="*/ 382714 w 382714"/>
                  <a:gd name="connsiteY1" fmla="*/ 0 h 634079"/>
                  <a:gd name="connsiteX2" fmla="*/ 382714 w 382714"/>
                  <a:gd name="connsiteY2" fmla="*/ 634079 h 634079"/>
                  <a:gd name="connsiteX3" fmla="*/ 0 w 382714"/>
                  <a:gd name="connsiteY3" fmla="*/ 634079 h 634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714" h="634079">
                    <a:moveTo>
                      <a:pt x="0" y="0"/>
                    </a:moveTo>
                    <a:lnTo>
                      <a:pt x="382714" y="0"/>
                    </a:lnTo>
                    <a:lnTo>
                      <a:pt x="382714" y="634079"/>
                    </a:lnTo>
                    <a:lnTo>
                      <a:pt x="0" y="63407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2856156-50BB-6C33-9ACE-F5FD979A72CD}"/>
                  </a:ext>
                </a:extLst>
              </p:cNvPr>
              <p:cNvSpPr/>
              <p:nvPr/>
            </p:nvSpPr>
            <p:spPr>
              <a:xfrm>
                <a:off x="10358868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ADE6E934-DF06-EAB0-9D13-52AFAA49030A}"/>
                  </a:ext>
                </a:extLst>
              </p:cNvPr>
              <p:cNvSpPr/>
              <p:nvPr/>
            </p:nvSpPr>
            <p:spPr>
              <a:xfrm>
                <a:off x="10421352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E13020F2-6309-3388-D456-5CC3DF07FE49}"/>
                  </a:ext>
                </a:extLst>
              </p:cNvPr>
              <p:cNvSpPr/>
              <p:nvPr/>
            </p:nvSpPr>
            <p:spPr>
              <a:xfrm>
                <a:off x="1048374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1F17BEAD-BF6E-DB5E-8BF9-45B227D7C483}"/>
                  </a:ext>
                </a:extLst>
              </p:cNvPr>
              <p:cNvSpPr/>
              <p:nvPr/>
            </p:nvSpPr>
            <p:spPr>
              <a:xfrm>
                <a:off x="1054622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78A00416-9EA4-0F0C-EFDF-FFFB19E94881}"/>
                  </a:ext>
                </a:extLst>
              </p:cNvPr>
              <p:cNvSpPr/>
              <p:nvPr/>
            </p:nvSpPr>
            <p:spPr>
              <a:xfrm>
                <a:off x="1060870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8FA1E99-54BA-8385-9DF6-4ADDA53839DB}"/>
                  </a:ext>
                </a:extLst>
              </p:cNvPr>
              <p:cNvSpPr/>
              <p:nvPr/>
            </p:nvSpPr>
            <p:spPr>
              <a:xfrm>
                <a:off x="10671193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E369C81-33EA-0EE1-F2BC-FA363BE36D24}"/>
                  </a:ext>
                </a:extLst>
              </p:cNvPr>
              <p:cNvSpPr/>
              <p:nvPr/>
            </p:nvSpPr>
            <p:spPr>
              <a:xfrm>
                <a:off x="1073358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24B74585-C20A-1C49-4C77-7E808BDD9B3D}"/>
                  </a:ext>
                </a:extLst>
              </p:cNvPr>
              <p:cNvSpPr/>
              <p:nvPr/>
            </p:nvSpPr>
            <p:spPr>
              <a:xfrm>
                <a:off x="1079606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C239ECE-80D8-D076-ABA3-902BCEDF0437}"/>
                  </a:ext>
                </a:extLst>
              </p:cNvPr>
              <p:cNvSpPr/>
              <p:nvPr/>
            </p:nvSpPr>
            <p:spPr>
              <a:xfrm>
                <a:off x="1085854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BA27D11-A972-670A-7DB4-FA39AE35A53F}"/>
                  </a:ext>
                </a:extLst>
              </p:cNvPr>
              <p:cNvSpPr/>
              <p:nvPr/>
            </p:nvSpPr>
            <p:spPr>
              <a:xfrm>
                <a:off x="10358868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0CBE6FB4-3A68-F24C-C1F0-4BA7C36C2BD4}"/>
                  </a:ext>
                </a:extLst>
              </p:cNvPr>
              <p:cNvSpPr/>
              <p:nvPr/>
            </p:nvSpPr>
            <p:spPr>
              <a:xfrm>
                <a:off x="10421352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497A287-626A-2924-9C2E-5706716FEC3E}"/>
                  </a:ext>
                </a:extLst>
              </p:cNvPr>
              <p:cNvSpPr/>
              <p:nvPr/>
            </p:nvSpPr>
            <p:spPr>
              <a:xfrm>
                <a:off x="1048374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FF79310-3B1E-ACC9-E055-63E294D555D1}"/>
                  </a:ext>
                </a:extLst>
              </p:cNvPr>
              <p:cNvSpPr/>
              <p:nvPr/>
            </p:nvSpPr>
            <p:spPr>
              <a:xfrm>
                <a:off x="1054622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A501DFBF-730D-1532-A193-4AD0B8AA780C}"/>
                  </a:ext>
                </a:extLst>
              </p:cNvPr>
              <p:cNvSpPr/>
              <p:nvPr/>
            </p:nvSpPr>
            <p:spPr>
              <a:xfrm>
                <a:off x="1060870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CC943CE3-925C-918A-2C82-C7FDECEA1937}"/>
                  </a:ext>
                </a:extLst>
              </p:cNvPr>
              <p:cNvSpPr/>
              <p:nvPr/>
            </p:nvSpPr>
            <p:spPr>
              <a:xfrm>
                <a:off x="10671193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3ABB485B-81DF-E890-ABB8-A9D158DE3E15}"/>
                  </a:ext>
                </a:extLst>
              </p:cNvPr>
              <p:cNvSpPr/>
              <p:nvPr/>
            </p:nvSpPr>
            <p:spPr>
              <a:xfrm>
                <a:off x="1073358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15FCF351-22CA-8BFC-732B-5EF42457E903}"/>
                  </a:ext>
                </a:extLst>
              </p:cNvPr>
              <p:cNvSpPr/>
              <p:nvPr/>
            </p:nvSpPr>
            <p:spPr>
              <a:xfrm>
                <a:off x="1079606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CB05E76D-006B-2A07-4848-777FF0706C71}"/>
                  </a:ext>
                </a:extLst>
              </p:cNvPr>
              <p:cNvSpPr/>
              <p:nvPr/>
            </p:nvSpPr>
            <p:spPr>
              <a:xfrm>
                <a:off x="1085854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0BD2EF3A-1C14-3348-457C-69D0861A6A9E}"/>
                  </a:ext>
                </a:extLst>
              </p:cNvPr>
              <p:cNvSpPr/>
              <p:nvPr/>
            </p:nvSpPr>
            <p:spPr>
              <a:xfrm>
                <a:off x="10358868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D29FFB3-24A1-9229-3E88-6F5E1DCF796C}"/>
                  </a:ext>
                </a:extLst>
              </p:cNvPr>
              <p:cNvSpPr/>
              <p:nvPr/>
            </p:nvSpPr>
            <p:spPr>
              <a:xfrm>
                <a:off x="10421352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8708CEA-1ED6-7A84-021B-4E49C21F1E85}"/>
                  </a:ext>
                </a:extLst>
              </p:cNvPr>
              <p:cNvSpPr/>
              <p:nvPr/>
            </p:nvSpPr>
            <p:spPr>
              <a:xfrm>
                <a:off x="1048374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136AF2D-B153-F36F-350D-EAC14E387A50}"/>
                  </a:ext>
                </a:extLst>
              </p:cNvPr>
              <p:cNvSpPr/>
              <p:nvPr/>
            </p:nvSpPr>
            <p:spPr>
              <a:xfrm>
                <a:off x="1054622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E2D2486A-0819-A020-5B59-3C0B46C4D344}"/>
                  </a:ext>
                </a:extLst>
              </p:cNvPr>
              <p:cNvSpPr/>
              <p:nvPr/>
            </p:nvSpPr>
            <p:spPr>
              <a:xfrm>
                <a:off x="1060870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7323CDC-B9E5-B8FE-35E8-4F9D6C743BE2}"/>
                  </a:ext>
                </a:extLst>
              </p:cNvPr>
              <p:cNvSpPr/>
              <p:nvPr/>
            </p:nvSpPr>
            <p:spPr>
              <a:xfrm>
                <a:off x="10671193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79C40616-DA05-3FC5-8B89-521D2E6762D7}"/>
                  </a:ext>
                </a:extLst>
              </p:cNvPr>
              <p:cNvSpPr/>
              <p:nvPr/>
            </p:nvSpPr>
            <p:spPr>
              <a:xfrm>
                <a:off x="1073358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43A9941E-8DF2-AEF5-7DD3-BC4136CBBBC2}"/>
                  </a:ext>
                </a:extLst>
              </p:cNvPr>
              <p:cNvSpPr/>
              <p:nvPr/>
            </p:nvSpPr>
            <p:spPr>
              <a:xfrm>
                <a:off x="1079606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1D56FEB9-29DC-A009-387A-9CB8DCDEC23C}"/>
                  </a:ext>
                </a:extLst>
              </p:cNvPr>
              <p:cNvSpPr/>
              <p:nvPr/>
            </p:nvSpPr>
            <p:spPr>
              <a:xfrm>
                <a:off x="1085854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65328A2E-558A-DF01-4BF6-4B38EDEC97B2}"/>
                  </a:ext>
                </a:extLst>
              </p:cNvPr>
              <p:cNvSpPr/>
              <p:nvPr/>
            </p:nvSpPr>
            <p:spPr>
              <a:xfrm>
                <a:off x="10358868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8539198B-83B6-AD8F-B0CD-088981AA11E3}"/>
                  </a:ext>
                </a:extLst>
              </p:cNvPr>
              <p:cNvSpPr/>
              <p:nvPr/>
            </p:nvSpPr>
            <p:spPr>
              <a:xfrm>
                <a:off x="10421352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673734D6-4590-E0CC-3246-8E01F25CC614}"/>
                  </a:ext>
                </a:extLst>
              </p:cNvPr>
              <p:cNvSpPr/>
              <p:nvPr/>
            </p:nvSpPr>
            <p:spPr>
              <a:xfrm>
                <a:off x="10483741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54430C2C-E246-078B-DDDF-B97BF0498CCB}"/>
                  </a:ext>
                </a:extLst>
              </p:cNvPr>
              <p:cNvSpPr/>
              <p:nvPr/>
            </p:nvSpPr>
            <p:spPr>
              <a:xfrm>
                <a:off x="10546225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33C266F2-F348-DC3A-CB6C-22273A265467}"/>
                  </a:ext>
                </a:extLst>
              </p:cNvPr>
              <p:cNvSpPr/>
              <p:nvPr/>
            </p:nvSpPr>
            <p:spPr>
              <a:xfrm>
                <a:off x="10448784" y="3083160"/>
                <a:ext cx="360425" cy="35052"/>
              </a:xfrm>
              <a:custGeom>
                <a:avLst/>
                <a:gdLst>
                  <a:gd name="connsiteX0" fmla="*/ 0 w 360425"/>
                  <a:gd name="connsiteY0" fmla="*/ 0 h 35052"/>
                  <a:gd name="connsiteX1" fmla="*/ 360426 w 360425"/>
                  <a:gd name="connsiteY1" fmla="*/ 0 h 35052"/>
                  <a:gd name="connsiteX2" fmla="*/ 360426 w 360425"/>
                  <a:gd name="connsiteY2" fmla="*/ 35052 h 35052"/>
                  <a:gd name="connsiteX3" fmla="*/ 0 w 360425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425" h="35052">
                    <a:moveTo>
                      <a:pt x="0" y="0"/>
                    </a:moveTo>
                    <a:lnTo>
                      <a:pt x="360426" y="0"/>
                    </a:lnTo>
                    <a:lnTo>
                      <a:pt x="360426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C6E2A79A-46A8-6BDE-836E-8A9B903E91AE}"/>
                  </a:ext>
                </a:extLst>
              </p:cNvPr>
              <p:cNvSpPr/>
              <p:nvPr/>
            </p:nvSpPr>
            <p:spPr>
              <a:xfrm>
                <a:off x="10610328" y="2799982"/>
                <a:ext cx="40766" cy="40766"/>
              </a:xfrm>
              <a:custGeom>
                <a:avLst/>
                <a:gdLst>
                  <a:gd name="connsiteX0" fmla="*/ 40767 w 40766"/>
                  <a:gd name="connsiteY0" fmla="*/ 20383 h 40766"/>
                  <a:gd name="connsiteX1" fmla="*/ 20384 w 40766"/>
                  <a:gd name="connsiteY1" fmla="*/ 40767 h 40766"/>
                  <a:gd name="connsiteX2" fmla="*/ 0 w 40766"/>
                  <a:gd name="connsiteY2" fmla="*/ 20383 h 40766"/>
                  <a:gd name="connsiteX3" fmla="*/ 20384 w 40766"/>
                  <a:gd name="connsiteY3" fmla="*/ 0 h 40766"/>
                  <a:gd name="connsiteX4" fmla="*/ 40767 w 40766"/>
                  <a:gd name="connsiteY4" fmla="*/ 20383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6" h="40766">
                    <a:moveTo>
                      <a:pt x="40767" y="20383"/>
                    </a:moveTo>
                    <a:cubicBezTo>
                      <a:pt x="40767" y="31642"/>
                      <a:pt x="31642" y="40767"/>
                      <a:pt x="20384" y="40767"/>
                    </a:cubicBezTo>
                    <a:cubicBezTo>
                      <a:pt x="9125" y="40767"/>
                      <a:pt x="0" y="31642"/>
                      <a:pt x="0" y="20383"/>
                    </a:cubicBezTo>
                    <a:cubicBezTo>
                      <a:pt x="0" y="9125"/>
                      <a:pt x="9125" y="0"/>
                      <a:pt x="20384" y="0"/>
                    </a:cubicBezTo>
                    <a:cubicBezTo>
                      <a:pt x="31642" y="0"/>
                      <a:pt x="40767" y="9125"/>
                      <a:pt x="40767" y="2038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BBD4EE60-4B15-C085-A377-175C4EAA386F}"/>
                </a:ext>
              </a:extLst>
            </p:cNvPr>
            <p:cNvSpPr/>
            <p:nvPr/>
          </p:nvSpPr>
          <p:spPr>
            <a:xfrm>
              <a:off x="7325441" y="6124302"/>
              <a:ext cx="3979068" cy="116871"/>
            </a:xfrm>
            <a:custGeom>
              <a:avLst/>
              <a:gdLst>
                <a:gd name="connsiteX0" fmla="*/ 3979069 w 3979068"/>
                <a:gd name="connsiteY0" fmla="*/ 58484 h 116871"/>
                <a:gd name="connsiteX1" fmla="*/ 1989582 w 3979068"/>
                <a:gd name="connsiteY1" fmla="*/ 116872 h 116871"/>
                <a:gd name="connsiteX2" fmla="*/ 0 w 3979068"/>
                <a:gd name="connsiteY2" fmla="*/ 58484 h 116871"/>
                <a:gd name="connsiteX3" fmla="*/ 1989582 w 3979068"/>
                <a:gd name="connsiteY3" fmla="*/ 0 h 116871"/>
                <a:gd name="connsiteX4" fmla="*/ 3979069 w 3979068"/>
                <a:gd name="connsiteY4" fmla="*/ 58484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9068" h="116871">
                  <a:moveTo>
                    <a:pt x="3979069" y="58484"/>
                  </a:moveTo>
                  <a:cubicBezTo>
                    <a:pt x="3979069" y="90678"/>
                    <a:pt x="3088291" y="116872"/>
                    <a:pt x="1989582" y="116872"/>
                  </a:cubicBezTo>
                  <a:cubicBezTo>
                    <a:pt x="890873" y="116872"/>
                    <a:pt x="0" y="90678"/>
                    <a:pt x="0" y="58484"/>
                  </a:cubicBezTo>
                  <a:cubicBezTo>
                    <a:pt x="0" y="26289"/>
                    <a:pt x="890588" y="0"/>
                    <a:pt x="1989582" y="0"/>
                  </a:cubicBezTo>
                  <a:cubicBezTo>
                    <a:pt x="3088577" y="0"/>
                    <a:pt x="3979069" y="26194"/>
                    <a:pt x="3979069" y="58484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2" name="图形 286">
              <a:extLst>
                <a:ext uri="{FF2B5EF4-FFF2-40B4-BE49-F238E27FC236}">
                  <a16:creationId xmlns:a16="http://schemas.microsoft.com/office/drawing/2014/main" id="{38C7249B-F0E4-CD46-2F76-750828FB179E}"/>
                </a:ext>
              </a:extLst>
            </p:cNvPr>
            <p:cNvGrpSpPr/>
            <p:nvPr/>
          </p:nvGrpSpPr>
          <p:grpSpPr>
            <a:xfrm>
              <a:off x="7381734" y="2980957"/>
              <a:ext cx="3905440" cy="1230153"/>
              <a:chOff x="7381734" y="2980957"/>
              <a:chExt cx="3905440" cy="1230153"/>
            </a:xfrm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CF718C91-4BCD-AC78-33FA-93295BD35546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BD454F5-5C29-5453-B35A-B80333FB23CF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AA17B47B-5FB9-0FD6-5D40-B8AC8F02FF3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D8B503F8-1B01-253B-89F2-9A4E37810D8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7" name="图形 286">
              <a:extLst>
                <a:ext uri="{FF2B5EF4-FFF2-40B4-BE49-F238E27FC236}">
                  <a16:creationId xmlns:a16="http://schemas.microsoft.com/office/drawing/2014/main" id="{D021D3F6-3682-0DA1-DA85-902B65BA9265}"/>
                </a:ext>
              </a:extLst>
            </p:cNvPr>
            <p:cNvGrpSpPr/>
            <p:nvPr/>
          </p:nvGrpSpPr>
          <p:grpSpPr>
            <a:xfrm>
              <a:off x="7640396" y="3420440"/>
              <a:ext cx="347506" cy="348901"/>
              <a:chOff x="7640396" y="3420440"/>
              <a:chExt cx="347506" cy="348901"/>
            </a:xfrm>
          </p:grpSpPr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41CD646-74FA-52AC-9CB6-2D248528AE8D}"/>
                  </a:ext>
                </a:extLst>
              </p:cNvPr>
              <p:cNvSpPr/>
              <p:nvPr/>
            </p:nvSpPr>
            <p:spPr>
              <a:xfrm>
                <a:off x="7640396" y="3420440"/>
                <a:ext cx="347506" cy="348901"/>
              </a:xfrm>
              <a:custGeom>
                <a:avLst/>
                <a:gdLst>
                  <a:gd name="connsiteX0" fmla="*/ 172439 w 347506"/>
                  <a:gd name="connsiteY0" fmla="*/ 348901 h 348901"/>
                  <a:gd name="connsiteX1" fmla="*/ 123290 w 347506"/>
                  <a:gd name="connsiteY1" fmla="*/ 341853 h 348901"/>
                  <a:gd name="connsiteX2" fmla="*/ 120853 w 347506"/>
                  <a:gd name="connsiteY2" fmla="*/ 337662 h 348901"/>
                  <a:gd name="connsiteX3" fmla="*/ 120909 w 347506"/>
                  <a:gd name="connsiteY3" fmla="*/ 337471 h 348901"/>
                  <a:gd name="connsiteX4" fmla="*/ 125224 w 347506"/>
                  <a:gd name="connsiteY4" fmla="*/ 334976 h 348901"/>
                  <a:gd name="connsiteX5" fmla="*/ 125290 w 347506"/>
                  <a:gd name="connsiteY5" fmla="*/ 334995 h 348901"/>
                  <a:gd name="connsiteX6" fmla="*/ 172344 w 347506"/>
                  <a:gd name="connsiteY6" fmla="*/ 341757 h 348901"/>
                  <a:gd name="connsiteX7" fmla="*/ 176249 w 347506"/>
                  <a:gd name="connsiteY7" fmla="*/ 345377 h 348901"/>
                  <a:gd name="connsiteX8" fmla="*/ 173310 w 347506"/>
                  <a:gd name="connsiteY8" fmla="*/ 348892 h 348901"/>
                  <a:gd name="connsiteX9" fmla="*/ 173106 w 347506"/>
                  <a:gd name="connsiteY9" fmla="*/ 348901 h 348901"/>
                  <a:gd name="connsiteX10" fmla="*/ 173106 w 347506"/>
                  <a:gd name="connsiteY10" fmla="*/ 345377 h 348901"/>
                  <a:gd name="connsiteX11" fmla="*/ 221112 w 347506"/>
                  <a:gd name="connsiteY11" fmla="*/ 341853 h 348901"/>
                  <a:gd name="connsiteX12" fmla="*/ 217683 w 347506"/>
                  <a:gd name="connsiteY12" fmla="*/ 339281 h 348901"/>
                  <a:gd name="connsiteX13" fmla="*/ 219874 w 347506"/>
                  <a:gd name="connsiteY13" fmla="*/ 334956 h 348901"/>
                  <a:gd name="connsiteX14" fmla="*/ 220064 w 347506"/>
                  <a:gd name="connsiteY14" fmla="*/ 334899 h 348901"/>
                  <a:gd name="connsiteX15" fmla="*/ 263212 w 347506"/>
                  <a:gd name="connsiteY15" fmla="*/ 314897 h 348901"/>
                  <a:gd name="connsiteX16" fmla="*/ 268165 w 347506"/>
                  <a:gd name="connsiteY16" fmla="*/ 315945 h 348901"/>
                  <a:gd name="connsiteX17" fmla="*/ 267118 w 347506"/>
                  <a:gd name="connsiteY17" fmla="*/ 320898 h 348901"/>
                  <a:gd name="connsiteX18" fmla="*/ 222160 w 347506"/>
                  <a:gd name="connsiteY18" fmla="*/ 341662 h 348901"/>
                  <a:gd name="connsiteX19" fmla="*/ 80332 w 347506"/>
                  <a:gd name="connsiteY19" fmla="*/ 321850 h 348901"/>
                  <a:gd name="connsiteX20" fmla="*/ 78427 w 347506"/>
                  <a:gd name="connsiteY20" fmla="*/ 321279 h 348901"/>
                  <a:gd name="connsiteX21" fmla="*/ 40899 w 347506"/>
                  <a:gd name="connsiteY21" fmla="*/ 288798 h 348901"/>
                  <a:gd name="connsiteX22" fmla="*/ 40899 w 347506"/>
                  <a:gd name="connsiteY22" fmla="*/ 283750 h 348901"/>
                  <a:gd name="connsiteX23" fmla="*/ 45882 w 347506"/>
                  <a:gd name="connsiteY23" fmla="*/ 283683 h 348901"/>
                  <a:gd name="connsiteX24" fmla="*/ 45947 w 347506"/>
                  <a:gd name="connsiteY24" fmla="*/ 283750 h 348901"/>
                  <a:gd name="connsiteX25" fmla="*/ 81856 w 347506"/>
                  <a:gd name="connsiteY25" fmla="*/ 314897 h 348901"/>
                  <a:gd name="connsiteX26" fmla="*/ 83106 w 347506"/>
                  <a:gd name="connsiteY26" fmla="*/ 319583 h 348901"/>
                  <a:gd name="connsiteX27" fmla="*/ 82999 w 347506"/>
                  <a:gd name="connsiteY27" fmla="*/ 319755 h 348901"/>
                  <a:gd name="connsiteX28" fmla="*/ 80332 w 347506"/>
                  <a:gd name="connsiteY28" fmla="*/ 321850 h 348901"/>
                  <a:gd name="connsiteX29" fmla="*/ 301979 w 347506"/>
                  <a:gd name="connsiteY29" fmla="*/ 289465 h 348901"/>
                  <a:gd name="connsiteX30" fmla="*/ 299598 w 347506"/>
                  <a:gd name="connsiteY30" fmla="*/ 288608 h 348901"/>
                  <a:gd name="connsiteX31" fmla="*/ 299598 w 347506"/>
                  <a:gd name="connsiteY31" fmla="*/ 283560 h 348901"/>
                  <a:gd name="connsiteX32" fmla="*/ 325220 w 347506"/>
                  <a:gd name="connsiteY32" fmla="*/ 243555 h 348901"/>
                  <a:gd name="connsiteX33" fmla="*/ 330154 w 347506"/>
                  <a:gd name="connsiteY33" fmla="*/ 242211 h 348901"/>
                  <a:gd name="connsiteX34" fmla="*/ 331792 w 347506"/>
                  <a:gd name="connsiteY34" fmla="*/ 246507 h 348901"/>
                  <a:gd name="connsiteX35" fmla="*/ 305027 w 347506"/>
                  <a:gd name="connsiteY35" fmla="*/ 288227 h 348901"/>
                  <a:gd name="connsiteX36" fmla="*/ 301789 w 347506"/>
                  <a:gd name="connsiteY36" fmla="*/ 289465 h 348901"/>
                  <a:gd name="connsiteX37" fmla="*/ 17277 w 347506"/>
                  <a:gd name="connsiteY37" fmla="*/ 249174 h 348901"/>
                  <a:gd name="connsiteX38" fmla="*/ 14038 w 347506"/>
                  <a:gd name="connsiteY38" fmla="*/ 247079 h 348901"/>
                  <a:gd name="connsiteX39" fmla="*/ 37 w 347506"/>
                  <a:gd name="connsiteY39" fmla="*/ 199454 h 348901"/>
                  <a:gd name="connsiteX40" fmla="*/ 3021 w 347506"/>
                  <a:gd name="connsiteY40" fmla="*/ 195463 h 348901"/>
                  <a:gd name="connsiteX41" fmla="*/ 3085 w 347506"/>
                  <a:gd name="connsiteY41" fmla="*/ 195453 h 348901"/>
                  <a:gd name="connsiteX42" fmla="*/ 7058 w 347506"/>
                  <a:gd name="connsiteY42" fmla="*/ 198235 h 348901"/>
                  <a:gd name="connsiteX43" fmla="*/ 7085 w 347506"/>
                  <a:gd name="connsiteY43" fmla="*/ 198406 h 348901"/>
                  <a:gd name="connsiteX44" fmla="*/ 20515 w 347506"/>
                  <a:gd name="connsiteY44" fmla="*/ 244031 h 348901"/>
                  <a:gd name="connsiteX45" fmla="*/ 18901 w 347506"/>
                  <a:gd name="connsiteY45" fmla="*/ 248746 h 348901"/>
                  <a:gd name="connsiteX46" fmla="*/ 18801 w 347506"/>
                  <a:gd name="connsiteY46" fmla="*/ 248793 h 348901"/>
                  <a:gd name="connsiteX47" fmla="*/ 17086 w 347506"/>
                  <a:gd name="connsiteY47" fmla="*/ 249174 h 348901"/>
                  <a:gd name="connsiteX48" fmla="*/ 341698 w 347506"/>
                  <a:gd name="connsiteY48" fmla="*/ 201549 h 348901"/>
                  <a:gd name="connsiteX49" fmla="*/ 341698 w 347506"/>
                  <a:gd name="connsiteY49" fmla="*/ 201549 h 348901"/>
                  <a:gd name="connsiteX50" fmla="*/ 338650 w 347506"/>
                  <a:gd name="connsiteY50" fmla="*/ 197454 h 348901"/>
                  <a:gd name="connsiteX51" fmla="*/ 338650 w 347506"/>
                  <a:gd name="connsiteY51" fmla="*/ 149829 h 348901"/>
                  <a:gd name="connsiteX52" fmla="*/ 341632 w 347506"/>
                  <a:gd name="connsiteY52" fmla="*/ 145838 h 348901"/>
                  <a:gd name="connsiteX53" fmla="*/ 341698 w 347506"/>
                  <a:gd name="connsiteY53" fmla="*/ 145828 h 348901"/>
                  <a:gd name="connsiteX54" fmla="*/ 345699 w 347506"/>
                  <a:gd name="connsiteY54" fmla="*/ 148781 h 348901"/>
                  <a:gd name="connsiteX55" fmla="*/ 345699 w 347506"/>
                  <a:gd name="connsiteY55" fmla="*/ 198406 h 348901"/>
                  <a:gd name="connsiteX56" fmla="*/ 342032 w 347506"/>
                  <a:gd name="connsiteY56" fmla="*/ 201978 h 348901"/>
                  <a:gd name="connsiteX57" fmla="*/ 341508 w 347506"/>
                  <a:gd name="connsiteY57" fmla="*/ 201930 h 348901"/>
                  <a:gd name="connsiteX58" fmla="*/ 3466 w 347506"/>
                  <a:gd name="connsiteY58" fmla="*/ 153924 h 348901"/>
                  <a:gd name="connsiteX59" fmla="*/ 3466 w 347506"/>
                  <a:gd name="connsiteY59" fmla="*/ 153924 h 348901"/>
                  <a:gd name="connsiteX60" fmla="*/ 418 w 347506"/>
                  <a:gd name="connsiteY60" fmla="*/ 149924 h 348901"/>
                  <a:gd name="connsiteX61" fmla="*/ 14419 w 347506"/>
                  <a:gd name="connsiteY61" fmla="*/ 102299 h 348901"/>
                  <a:gd name="connsiteX62" fmla="*/ 19058 w 347506"/>
                  <a:gd name="connsiteY62" fmla="*/ 100480 h 348901"/>
                  <a:gd name="connsiteX63" fmla="*/ 19087 w 347506"/>
                  <a:gd name="connsiteY63" fmla="*/ 100489 h 348901"/>
                  <a:gd name="connsiteX64" fmla="*/ 20896 w 347506"/>
                  <a:gd name="connsiteY64" fmla="*/ 105252 h 348901"/>
                  <a:gd name="connsiteX65" fmla="*/ 7561 w 347506"/>
                  <a:gd name="connsiteY65" fmla="*/ 150876 h 348901"/>
                  <a:gd name="connsiteX66" fmla="*/ 3555 w 347506"/>
                  <a:gd name="connsiteY66" fmla="*/ 154067 h 348901"/>
                  <a:gd name="connsiteX67" fmla="*/ 3275 w 347506"/>
                  <a:gd name="connsiteY67" fmla="*/ 154020 h 348901"/>
                  <a:gd name="connsiteX68" fmla="*/ 327316 w 347506"/>
                  <a:gd name="connsiteY68" fmla="*/ 106776 h 348901"/>
                  <a:gd name="connsiteX69" fmla="*/ 324077 w 347506"/>
                  <a:gd name="connsiteY69" fmla="*/ 104680 h 348901"/>
                  <a:gd name="connsiteX70" fmla="*/ 298169 w 347506"/>
                  <a:gd name="connsiteY70" fmla="*/ 64770 h 348901"/>
                  <a:gd name="connsiteX71" fmla="*/ 298169 w 347506"/>
                  <a:gd name="connsiteY71" fmla="*/ 59722 h 348901"/>
                  <a:gd name="connsiteX72" fmla="*/ 303151 w 347506"/>
                  <a:gd name="connsiteY72" fmla="*/ 59655 h 348901"/>
                  <a:gd name="connsiteX73" fmla="*/ 303217 w 347506"/>
                  <a:gd name="connsiteY73" fmla="*/ 59722 h 348901"/>
                  <a:gd name="connsiteX74" fmla="*/ 330173 w 347506"/>
                  <a:gd name="connsiteY74" fmla="*/ 101251 h 348901"/>
                  <a:gd name="connsiteX75" fmla="*/ 328459 w 347506"/>
                  <a:gd name="connsiteY75" fmla="*/ 106014 h 348901"/>
                  <a:gd name="connsiteX76" fmla="*/ 327982 w 347506"/>
                  <a:gd name="connsiteY76" fmla="*/ 106871 h 348901"/>
                  <a:gd name="connsiteX77" fmla="*/ 43185 w 347506"/>
                  <a:gd name="connsiteY77" fmla="*/ 66580 h 348901"/>
                  <a:gd name="connsiteX78" fmla="*/ 40899 w 347506"/>
                  <a:gd name="connsiteY78" fmla="*/ 65723 h 348901"/>
                  <a:gd name="connsiteX79" fmla="*/ 40834 w 347506"/>
                  <a:gd name="connsiteY79" fmla="*/ 60741 h 348901"/>
                  <a:gd name="connsiteX80" fmla="*/ 40899 w 347506"/>
                  <a:gd name="connsiteY80" fmla="*/ 60675 h 348901"/>
                  <a:gd name="connsiteX81" fmla="*/ 78332 w 347506"/>
                  <a:gd name="connsiteY81" fmla="*/ 28099 h 348901"/>
                  <a:gd name="connsiteX82" fmla="*/ 83285 w 347506"/>
                  <a:gd name="connsiteY82" fmla="*/ 29147 h 348901"/>
                  <a:gd name="connsiteX83" fmla="*/ 82262 w 347506"/>
                  <a:gd name="connsiteY83" fmla="*/ 34024 h 348901"/>
                  <a:gd name="connsiteX84" fmla="*/ 82142 w 347506"/>
                  <a:gd name="connsiteY84" fmla="*/ 34100 h 348901"/>
                  <a:gd name="connsiteX85" fmla="*/ 46328 w 347506"/>
                  <a:gd name="connsiteY85" fmla="*/ 65342 h 348901"/>
                  <a:gd name="connsiteX86" fmla="*/ 43185 w 347506"/>
                  <a:gd name="connsiteY86" fmla="*/ 66580 h 348901"/>
                  <a:gd name="connsiteX87" fmla="*/ 264355 w 347506"/>
                  <a:gd name="connsiteY87" fmla="*/ 34005 h 348901"/>
                  <a:gd name="connsiteX88" fmla="*/ 262355 w 347506"/>
                  <a:gd name="connsiteY88" fmla="*/ 33528 h 348901"/>
                  <a:gd name="connsiteX89" fmla="*/ 219112 w 347506"/>
                  <a:gd name="connsiteY89" fmla="*/ 13812 h 348901"/>
                  <a:gd name="connsiteX90" fmla="*/ 216730 w 347506"/>
                  <a:gd name="connsiteY90" fmla="*/ 9335 h 348901"/>
                  <a:gd name="connsiteX91" fmla="*/ 220921 w 347506"/>
                  <a:gd name="connsiteY91" fmla="*/ 6896 h 348901"/>
                  <a:gd name="connsiteX92" fmla="*/ 221112 w 347506"/>
                  <a:gd name="connsiteY92" fmla="*/ 6954 h 348901"/>
                  <a:gd name="connsiteX93" fmla="*/ 266260 w 347506"/>
                  <a:gd name="connsiteY93" fmla="*/ 27432 h 348901"/>
                  <a:gd name="connsiteX94" fmla="*/ 267308 w 347506"/>
                  <a:gd name="connsiteY94" fmla="*/ 32385 h 348901"/>
                  <a:gd name="connsiteX95" fmla="*/ 264355 w 347506"/>
                  <a:gd name="connsiteY95" fmla="*/ 34005 h 348901"/>
                  <a:gd name="connsiteX96" fmla="*/ 123957 w 347506"/>
                  <a:gd name="connsiteY96" fmla="*/ 14097 h 348901"/>
                  <a:gd name="connsiteX97" fmla="*/ 120283 w 347506"/>
                  <a:gd name="connsiteY97" fmla="*/ 10725 h 348901"/>
                  <a:gd name="connsiteX98" fmla="*/ 123004 w 347506"/>
                  <a:gd name="connsiteY98" fmla="*/ 7144 h 348901"/>
                  <a:gd name="connsiteX99" fmla="*/ 172058 w 347506"/>
                  <a:gd name="connsiteY99" fmla="*/ 0 h 348901"/>
                  <a:gd name="connsiteX100" fmla="*/ 172058 w 347506"/>
                  <a:gd name="connsiteY100" fmla="*/ 0 h 348901"/>
                  <a:gd name="connsiteX101" fmla="*/ 175045 w 347506"/>
                  <a:gd name="connsiteY101" fmla="*/ 4153 h 348901"/>
                  <a:gd name="connsiteX102" fmla="*/ 172058 w 347506"/>
                  <a:gd name="connsiteY102" fmla="*/ 7144 h 348901"/>
                  <a:gd name="connsiteX103" fmla="*/ 125005 w 347506"/>
                  <a:gd name="connsiteY103" fmla="*/ 14002 h 34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347506" h="348901">
                    <a:moveTo>
                      <a:pt x="172439" y="348901"/>
                    </a:moveTo>
                    <a:cubicBezTo>
                      <a:pt x="155804" y="348911"/>
                      <a:pt x="139252" y="346539"/>
                      <a:pt x="123290" y="341853"/>
                    </a:cubicBezTo>
                    <a:cubicBezTo>
                      <a:pt x="121459" y="341367"/>
                      <a:pt x="120368" y="339490"/>
                      <a:pt x="120853" y="337662"/>
                    </a:cubicBezTo>
                    <a:cubicBezTo>
                      <a:pt x="120870" y="337595"/>
                      <a:pt x="120888" y="337538"/>
                      <a:pt x="120909" y="337471"/>
                    </a:cubicBezTo>
                    <a:cubicBezTo>
                      <a:pt x="121411" y="335595"/>
                      <a:pt x="123343" y="334471"/>
                      <a:pt x="125224" y="334976"/>
                    </a:cubicBezTo>
                    <a:cubicBezTo>
                      <a:pt x="125246" y="334985"/>
                      <a:pt x="125268" y="334985"/>
                      <a:pt x="125290" y="334995"/>
                    </a:cubicBezTo>
                    <a:cubicBezTo>
                      <a:pt x="140571" y="339481"/>
                      <a:pt x="156417" y="341757"/>
                      <a:pt x="172344" y="341757"/>
                    </a:cubicBezTo>
                    <a:cubicBezTo>
                      <a:pt x="174394" y="341748"/>
                      <a:pt x="176100" y="343329"/>
                      <a:pt x="176249" y="345377"/>
                    </a:cubicBezTo>
                    <a:cubicBezTo>
                      <a:pt x="176407" y="347158"/>
                      <a:pt x="175092" y="348730"/>
                      <a:pt x="173310" y="348892"/>
                    </a:cubicBezTo>
                    <a:cubicBezTo>
                      <a:pt x="173242" y="348892"/>
                      <a:pt x="173174" y="348901"/>
                      <a:pt x="173106" y="348901"/>
                    </a:cubicBezTo>
                    <a:lnTo>
                      <a:pt x="173106" y="345377"/>
                    </a:lnTo>
                    <a:close/>
                    <a:moveTo>
                      <a:pt x="221112" y="341853"/>
                    </a:moveTo>
                    <a:cubicBezTo>
                      <a:pt x="219531" y="341833"/>
                      <a:pt x="218140" y="340795"/>
                      <a:pt x="217683" y="339281"/>
                    </a:cubicBezTo>
                    <a:cubicBezTo>
                      <a:pt x="217092" y="337481"/>
                      <a:pt x="218073" y="335547"/>
                      <a:pt x="219874" y="334956"/>
                    </a:cubicBezTo>
                    <a:cubicBezTo>
                      <a:pt x="219940" y="334937"/>
                      <a:pt x="219997" y="334918"/>
                      <a:pt x="220064" y="334899"/>
                    </a:cubicBezTo>
                    <a:cubicBezTo>
                      <a:pt x="235323" y="330318"/>
                      <a:pt x="249849" y="323584"/>
                      <a:pt x="263212" y="314897"/>
                    </a:cubicBezTo>
                    <a:cubicBezTo>
                      <a:pt x="264870" y="313840"/>
                      <a:pt x="267070" y="314306"/>
                      <a:pt x="268165" y="315945"/>
                    </a:cubicBezTo>
                    <a:cubicBezTo>
                      <a:pt x="269223" y="317602"/>
                      <a:pt x="268756" y="319802"/>
                      <a:pt x="267118" y="320898"/>
                    </a:cubicBezTo>
                    <a:cubicBezTo>
                      <a:pt x="253202" y="329937"/>
                      <a:pt x="238057" y="336928"/>
                      <a:pt x="222160" y="341662"/>
                    </a:cubicBezTo>
                    <a:close/>
                    <a:moveTo>
                      <a:pt x="80332" y="321850"/>
                    </a:moveTo>
                    <a:cubicBezTo>
                      <a:pt x="79655" y="321850"/>
                      <a:pt x="78992" y="321650"/>
                      <a:pt x="78427" y="321279"/>
                    </a:cubicBezTo>
                    <a:cubicBezTo>
                      <a:pt x="64455" y="312268"/>
                      <a:pt x="51821" y="301333"/>
                      <a:pt x="40899" y="288798"/>
                    </a:cubicBezTo>
                    <a:cubicBezTo>
                      <a:pt x="39532" y="287389"/>
                      <a:pt x="39532" y="285160"/>
                      <a:pt x="40899" y="283750"/>
                    </a:cubicBezTo>
                    <a:cubicBezTo>
                      <a:pt x="42257" y="282359"/>
                      <a:pt x="44489" y="282331"/>
                      <a:pt x="45882" y="283683"/>
                    </a:cubicBezTo>
                    <a:cubicBezTo>
                      <a:pt x="45904" y="283702"/>
                      <a:pt x="45926" y="283731"/>
                      <a:pt x="45947" y="283750"/>
                    </a:cubicBezTo>
                    <a:cubicBezTo>
                      <a:pt x="56421" y="295742"/>
                      <a:pt x="68506" y="306220"/>
                      <a:pt x="81856" y="314897"/>
                    </a:cubicBezTo>
                    <a:cubicBezTo>
                      <a:pt x="83496" y="315849"/>
                      <a:pt x="84055" y="317945"/>
                      <a:pt x="83106" y="319583"/>
                    </a:cubicBezTo>
                    <a:cubicBezTo>
                      <a:pt x="83072" y="319640"/>
                      <a:pt x="83036" y="319697"/>
                      <a:pt x="82999" y="319755"/>
                    </a:cubicBezTo>
                    <a:cubicBezTo>
                      <a:pt x="82513" y="320850"/>
                      <a:pt x="81513" y="321641"/>
                      <a:pt x="80332" y="321850"/>
                    </a:cubicBezTo>
                    <a:close/>
                    <a:moveTo>
                      <a:pt x="301979" y="289465"/>
                    </a:moveTo>
                    <a:cubicBezTo>
                      <a:pt x="301112" y="289475"/>
                      <a:pt x="300265" y="289170"/>
                      <a:pt x="299598" y="288608"/>
                    </a:cubicBezTo>
                    <a:cubicBezTo>
                      <a:pt x="298226" y="287208"/>
                      <a:pt x="298226" y="284969"/>
                      <a:pt x="299598" y="283560"/>
                    </a:cubicBezTo>
                    <a:cubicBezTo>
                      <a:pt x="310018" y="271529"/>
                      <a:pt x="318648" y="258052"/>
                      <a:pt x="325220" y="243555"/>
                    </a:cubicBezTo>
                    <a:cubicBezTo>
                      <a:pt x="326211" y="241821"/>
                      <a:pt x="328421" y="241211"/>
                      <a:pt x="330154" y="242211"/>
                    </a:cubicBezTo>
                    <a:cubicBezTo>
                      <a:pt x="331659" y="243069"/>
                      <a:pt x="332345" y="244869"/>
                      <a:pt x="331792" y="246507"/>
                    </a:cubicBezTo>
                    <a:cubicBezTo>
                      <a:pt x="324896" y="261614"/>
                      <a:pt x="315886" y="275663"/>
                      <a:pt x="305027" y="288227"/>
                    </a:cubicBezTo>
                    <a:cubicBezTo>
                      <a:pt x="304265" y="289217"/>
                      <a:pt x="303017" y="289694"/>
                      <a:pt x="301789" y="289465"/>
                    </a:cubicBezTo>
                    <a:close/>
                    <a:moveTo>
                      <a:pt x="17277" y="249174"/>
                    </a:moveTo>
                    <a:cubicBezTo>
                      <a:pt x="15877" y="249184"/>
                      <a:pt x="14606" y="248355"/>
                      <a:pt x="14038" y="247079"/>
                    </a:cubicBezTo>
                    <a:cubicBezTo>
                      <a:pt x="7085" y="231963"/>
                      <a:pt x="2368" y="215923"/>
                      <a:pt x="37" y="199454"/>
                    </a:cubicBezTo>
                    <a:cubicBezTo>
                      <a:pt x="-241" y="197530"/>
                      <a:pt x="1095" y="195739"/>
                      <a:pt x="3021" y="195463"/>
                    </a:cubicBezTo>
                    <a:cubicBezTo>
                      <a:pt x="3042" y="195463"/>
                      <a:pt x="3064" y="195453"/>
                      <a:pt x="3085" y="195453"/>
                    </a:cubicBezTo>
                    <a:cubicBezTo>
                      <a:pt x="4950" y="195120"/>
                      <a:pt x="6729" y="196368"/>
                      <a:pt x="7058" y="198235"/>
                    </a:cubicBezTo>
                    <a:cubicBezTo>
                      <a:pt x="7069" y="198292"/>
                      <a:pt x="7077" y="198349"/>
                      <a:pt x="7085" y="198406"/>
                    </a:cubicBezTo>
                    <a:cubicBezTo>
                      <a:pt x="9342" y="214179"/>
                      <a:pt x="13865" y="229553"/>
                      <a:pt x="20515" y="244031"/>
                    </a:cubicBezTo>
                    <a:cubicBezTo>
                      <a:pt x="21372" y="245774"/>
                      <a:pt x="20649" y="247888"/>
                      <a:pt x="18901" y="248746"/>
                    </a:cubicBezTo>
                    <a:cubicBezTo>
                      <a:pt x="18868" y="248765"/>
                      <a:pt x="18834" y="248774"/>
                      <a:pt x="18801" y="248793"/>
                    </a:cubicBezTo>
                    <a:cubicBezTo>
                      <a:pt x="18262" y="249041"/>
                      <a:pt x="17678" y="249165"/>
                      <a:pt x="17086" y="249174"/>
                    </a:cubicBezTo>
                    <a:close/>
                    <a:moveTo>
                      <a:pt x="341698" y="201549"/>
                    </a:moveTo>
                    <a:lnTo>
                      <a:pt x="341698" y="201549"/>
                    </a:lnTo>
                    <a:cubicBezTo>
                      <a:pt x="339727" y="201254"/>
                      <a:pt x="338365" y="199425"/>
                      <a:pt x="338650" y="197454"/>
                    </a:cubicBezTo>
                    <a:cubicBezTo>
                      <a:pt x="340946" y="181661"/>
                      <a:pt x="340946" y="165621"/>
                      <a:pt x="338650" y="149829"/>
                    </a:cubicBezTo>
                    <a:cubicBezTo>
                      <a:pt x="338374" y="147904"/>
                      <a:pt x="339708" y="146114"/>
                      <a:pt x="341632" y="145838"/>
                    </a:cubicBezTo>
                    <a:cubicBezTo>
                      <a:pt x="341660" y="145838"/>
                      <a:pt x="341679" y="145828"/>
                      <a:pt x="341698" y="145828"/>
                    </a:cubicBezTo>
                    <a:cubicBezTo>
                      <a:pt x="343613" y="145542"/>
                      <a:pt x="345404" y="146866"/>
                      <a:pt x="345699" y="148781"/>
                    </a:cubicBezTo>
                    <a:cubicBezTo>
                      <a:pt x="348109" y="165230"/>
                      <a:pt x="348109" y="181956"/>
                      <a:pt x="345699" y="198406"/>
                    </a:cubicBezTo>
                    <a:cubicBezTo>
                      <a:pt x="345670" y="200406"/>
                      <a:pt x="344032" y="202007"/>
                      <a:pt x="342032" y="201978"/>
                    </a:cubicBezTo>
                    <a:cubicBezTo>
                      <a:pt x="341851" y="201968"/>
                      <a:pt x="341679" y="201959"/>
                      <a:pt x="341508" y="201930"/>
                    </a:cubicBezTo>
                    <a:close/>
                    <a:moveTo>
                      <a:pt x="3466" y="153924"/>
                    </a:moveTo>
                    <a:lnTo>
                      <a:pt x="3466" y="153924"/>
                    </a:lnTo>
                    <a:cubicBezTo>
                      <a:pt x="1538" y="153629"/>
                      <a:pt x="190" y="151857"/>
                      <a:pt x="418" y="149924"/>
                    </a:cubicBezTo>
                    <a:cubicBezTo>
                      <a:pt x="2776" y="133455"/>
                      <a:pt x="7492" y="117424"/>
                      <a:pt x="14419" y="102299"/>
                    </a:cubicBezTo>
                    <a:cubicBezTo>
                      <a:pt x="15198" y="100518"/>
                      <a:pt x="17274" y="99699"/>
                      <a:pt x="19058" y="100480"/>
                    </a:cubicBezTo>
                    <a:cubicBezTo>
                      <a:pt x="19068" y="100480"/>
                      <a:pt x="19077" y="100489"/>
                      <a:pt x="19087" y="100489"/>
                    </a:cubicBezTo>
                    <a:cubicBezTo>
                      <a:pt x="20855" y="101346"/>
                      <a:pt x="21648" y="103432"/>
                      <a:pt x="20896" y="105252"/>
                    </a:cubicBezTo>
                    <a:cubicBezTo>
                      <a:pt x="14231" y="119720"/>
                      <a:pt x="9738" y="135093"/>
                      <a:pt x="7561" y="150876"/>
                    </a:cubicBezTo>
                    <a:cubicBezTo>
                      <a:pt x="7335" y="152867"/>
                      <a:pt x="5541" y="154286"/>
                      <a:pt x="3555" y="154067"/>
                    </a:cubicBezTo>
                    <a:cubicBezTo>
                      <a:pt x="3462" y="154048"/>
                      <a:pt x="3368" y="154039"/>
                      <a:pt x="3275" y="154020"/>
                    </a:cubicBezTo>
                    <a:close/>
                    <a:moveTo>
                      <a:pt x="327316" y="106776"/>
                    </a:moveTo>
                    <a:cubicBezTo>
                      <a:pt x="325925" y="106737"/>
                      <a:pt x="324677" y="105928"/>
                      <a:pt x="324077" y="104680"/>
                    </a:cubicBezTo>
                    <a:cubicBezTo>
                      <a:pt x="317429" y="90193"/>
                      <a:pt x="308694" y="76743"/>
                      <a:pt x="298169" y="64770"/>
                    </a:cubicBezTo>
                    <a:cubicBezTo>
                      <a:pt x="296798" y="63361"/>
                      <a:pt x="296798" y="61132"/>
                      <a:pt x="298169" y="59722"/>
                    </a:cubicBezTo>
                    <a:cubicBezTo>
                      <a:pt x="299531" y="58331"/>
                      <a:pt x="301760" y="58303"/>
                      <a:pt x="303151" y="59655"/>
                    </a:cubicBezTo>
                    <a:cubicBezTo>
                      <a:pt x="303179" y="59675"/>
                      <a:pt x="303198" y="59703"/>
                      <a:pt x="303217" y="59722"/>
                    </a:cubicBezTo>
                    <a:cubicBezTo>
                      <a:pt x="314152" y="72200"/>
                      <a:pt x="323229" y="86182"/>
                      <a:pt x="330173" y="101251"/>
                    </a:cubicBezTo>
                    <a:cubicBezTo>
                      <a:pt x="330992" y="103042"/>
                      <a:pt x="330230" y="105156"/>
                      <a:pt x="328459" y="106014"/>
                    </a:cubicBezTo>
                    <a:cubicBezTo>
                      <a:pt x="328335" y="106318"/>
                      <a:pt x="328173" y="106604"/>
                      <a:pt x="327982" y="106871"/>
                    </a:cubicBezTo>
                    <a:close/>
                    <a:moveTo>
                      <a:pt x="43185" y="66580"/>
                    </a:moveTo>
                    <a:cubicBezTo>
                      <a:pt x="42347" y="66571"/>
                      <a:pt x="41539" y="66266"/>
                      <a:pt x="40899" y="65723"/>
                    </a:cubicBezTo>
                    <a:cubicBezTo>
                      <a:pt x="39504" y="64361"/>
                      <a:pt x="39476" y="62132"/>
                      <a:pt x="40834" y="60741"/>
                    </a:cubicBezTo>
                    <a:cubicBezTo>
                      <a:pt x="40856" y="60722"/>
                      <a:pt x="40877" y="60694"/>
                      <a:pt x="40899" y="60675"/>
                    </a:cubicBezTo>
                    <a:cubicBezTo>
                      <a:pt x="51763" y="48092"/>
                      <a:pt x="64368" y="37119"/>
                      <a:pt x="78332" y="28099"/>
                    </a:cubicBezTo>
                    <a:cubicBezTo>
                      <a:pt x="79993" y="27042"/>
                      <a:pt x="82194" y="27508"/>
                      <a:pt x="83285" y="29147"/>
                    </a:cubicBezTo>
                    <a:cubicBezTo>
                      <a:pt x="84350" y="30776"/>
                      <a:pt x="83892" y="32957"/>
                      <a:pt x="82262" y="34024"/>
                    </a:cubicBezTo>
                    <a:cubicBezTo>
                      <a:pt x="82223" y="34052"/>
                      <a:pt x="82183" y="34071"/>
                      <a:pt x="82142" y="34100"/>
                    </a:cubicBezTo>
                    <a:cubicBezTo>
                      <a:pt x="68778" y="42758"/>
                      <a:pt x="56718" y="53274"/>
                      <a:pt x="46328" y="65342"/>
                    </a:cubicBezTo>
                    <a:cubicBezTo>
                      <a:pt x="45559" y="66266"/>
                      <a:pt x="44375" y="66733"/>
                      <a:pt x="43185" y="66580"/>
                    </a:cubicBezTo>
                    <a:close/>
                    <a:moveTo>
                      <a:pt x="264355" y="34005"/>
                    </a:moveTo>
                    <a:cubicBezTo>
                      <a:pt x="263660" y="34024"/>
                      <a:pt x="262965" y="33862"/>
                      <a:pt x="262355" y="33528"/>
                    </a:cubicBezTo>
                    <a:cubicBezTo>
                      <a:pt x="248982" y="24880"/>
                      <a:pt x="234409" y="18231"/>
                      <a:pt x="219112" y="13812"/>
                    </a:cubicBezTo>
                    <a:cubicBezTo>
                      <a:pt x="217235" y="13221"/>
                      <a:pt x="216168" y="11230"/>
                      <a:pt x="216730" y="9335"/>
                    </a:cubicBezTo>
                    <a:cubicBezTo>
                      <a:pt x="217216" y="7506"/>
                      <a:pt x="219093" y="6411"/>
                      <a:pt x="220921" y="6896"/>
                    </a:cubicBezTo>
                    <a:cubicBezTo>
                      <a:pt x="220988" y="6916"/>
                      <a:pt x="221045" y="6935"/>
                      <a:pt x="221112" y="6954"/>
                    </a:cubicBezTo>
                    <a:cubicBezTo>
                      <a:pt x="237066" y="11573"/>
                      <a:pt x="252278" y="18469"/>
                      <a:pt x="266260" y="27432"/>
                    </a:cubicBezTo>
                    <a:cubicBezTo>
                      <a:pt x="267899" y="28528"/>
                      <a:pt x="268365" y="30728"/>
                      <a:pt x="267308" y="32385"/>
                    </a:cubicBezTo>
                    <a:cubicBezTo>
                      <a:pt x="266660" y="33395"/>
                      <a:pt x="265546" y="34005"/>
                      <a:pt x="264355" y="34005"/>
                    </a:cubicBezTo>
                    <a:close/>
                    <a:moveTo>
                      <a:pt x="123957" y="14097"/>
                    </a:moveTo>
                    <a:cubicBezTo>
                      <a:pt x="122012" y="14183"/>
                      <a:pt x="120368" y="12678"/>
                      <a:pt x="120283" y="10725"/>
                    </a:cubicBezTo>
                    <a:cubicBezTo>
                      <a:pt x="120210" y="9040"/>
                      <a:pt x="121353" y="7525"/>
                      <a:pt x="123004" y="7144"/>
                    </a:cubicBezTo>
                    <a:cubicBezTo>
                      <a:pt x="138918" y="2372"/>
                      <a:pt x="155446" y="-28"/>
                      <a:pt x="172058" y="0"/>
                    </a:cubicBezTo>
                    <a:lnTo>
                      <a:pt x="172058" y="0"/>
                    </a:lnTo>
                    <a:cubicBezTo>
                      <a:pt x="174031" y="324"/>
                      <a:pt x="175368" y="2182"/>
                      <a:pt x="175045" y="4153"/>
                    </a:cubicBezTo>
                    <a:cubicBezTo>
                      <a:pt x="174794" y="5687"/>
                      <a:pt x="173592" y="6896"/>
                      <a:pt x="172058" y="7144"/>
                    </a:cubicBezTo>
                    <a:cubicBezTo>
                      <a:pt x="156123" y="7125"/>
                      <a:pt x="140271" y="9440"/>
                      <a:pt x="125005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91DD503-C42E-BB14-7A25-499D32662B51}"/>
                  </a:ext>
                </a:extLst>
              </p:cNvPr>
              <p:cNvSpPr/>
              <p:nvPr/>
            </p:nvSpPr>
            <p:spPr>
              <a:xfrm>
                <a:off x="7670532" y="3452825"/>
                <a:ext cx="284416" cy="284416"/>
              </a:xfrm>
              <a:custGeom>
                <a:avLst/>
                <a:gdLst>
                  <a:gd name="connsiteX0" fmla="*/ 284416 w 284416"/>
                  <a:gd name="connsiteY0" fmla="*/ 142208 h 284416"/>
                  <a:gd name="connsiteX1" fmla="*/ 142208 w 284416"/>
                  <a:gd name="connsiteY1" fmla="*/ 284416 h 284416"/>
                  <a:gd name="connsiteX2" fmla="*/ 0 w 284416"/>
                  <a:gd name="connsiteY2" fmla="*/ 142208 h 284416"/>
                  <a:gd name="connsiteX3" fmla="*/ 142208 w 284416"/>
                  <a:gd name="connsiteY3" fmla="*/ 0 h 284416"/>
                  <a:gd name="connsiteX4" fmla="*/ 284416 w 284416"/>
                  <a:gd name="connsiteY4" fmla="*/ 142208 h 28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16" h="284416">
                    <a:moveTo>
                      <a:pt x="284416" y="142208"/>
                    </a:moveTo>
                    <a:cubicBezTo>
                      <a:pt x="284416" y="220748"/>
                      <a:pt x="220748" y="284416"/>
                      <a:pt x="142208" y="284416"/>
                    </a:cubicBezTo>
                    <a:cubicBezTo>
                      <a:pt x="63669" y="284416"/>
                      <a:pt x="0" y="220748"/>
                      <a:pt x="0" y="142208"/>
                    </a:cubicBezTo>
                    <a:cubicBezTo>
                      <a:pt x="0" y="63669"/>
                      <a:pt x="63669" y="0"/>
                      <a:pt x="142208" y="0"/>
                    </a:cubicBezTo>
                    <a:cubicBezTo>
                      <a:pt x="220748" y="0"/>
                      <a:pt x="284416" y="63669"/>
                      <a:pt x="284416" y="1422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CC51306D-7679-FD68-AEB9-55ADAB6EAF3C}"/>
                  </a:ext>
                </a:extLst>
              </p:cNvPr>
              <p:cNvSpPr/>
              <p:nvPr/>
            </p:nvSpPr>
            <p:spPr>
              <a:xfrm>
                <a:off x="7736346" y="3542209"/>
                <a:ext cx="160508" cy="114554"/>
              </a:xfrm>
              <a:custGeom>
                <a:avLst/>
                <a:gdLst>
                  <a:gd name="connsiteX0" fmla="*/ 51724 w 160508"/>
                  <a:gd name="connsiteY0" fmla="*/ 114547 h 114554"/>
                  <a:gd name="connsiteX1" fmla="*/ 51724 w 160508"/>
                  <a:gd name="connsiteY1" fmla="*/ 114547 h 114554"/>
                  <a:gd name="connsiteX2" fmla="*/ 44961 w 160508"/>
                  <a:gd name="connsiteY2" fmla="*/ 111403 h 114554"/>
                  <a:gd name="connsiteX3" fmla="*/ 2099 w 160508"/>
                  <a:gd name="connsiteY3" fmla="*/ 63778 h 114554"/>
                  <a:gd name="connsiteX4" fmla="*/ 3562 w 160508"/>
                  <a:gd name="connsiteY4" fmla="*/ 50386 h 114554"/>
                  <a:gd name="connsiteX5" fmla="*/ 16196 w 160508"/>
                  <a:gd name="connsiteY5" fmla="*/ 51015 h 114554"/>
                  <a:gd name="connsiteX6" fmla="*/ 52486 w 160508"/>
                  <a:gd name="connsiteY6" fmla="*/ 91210 h 114554"/>
                  <a:gd name="connsiteX7" fmla="*/ 144212 w 160508"/>
                  <a:gd name="connsiteY7" fmla="*/ 2818 h 114554"/>
                  <a:gd name="connsiteX8" fmla="*/ 157680 w 160508"/>
                  <a:gd name="connsiteY8" fmla="*/ 2761 h 114554"/>
                  <a:gd name="connsiteX9" fmla="*/ 157737 w 160508"/>
                  <a:gd name="connsiteY9" fmla="*/ 2818 h 114554"/>
                  <a:gd name="connsiteX10" fmla="*/ 157737 w 160508"/>
                  <a:gd name="connsiteY10" fmla="*/ 16249 h 114554"/>
                  <a:gd name="connsiteX11" fmla="*/ 58296 w 160508"/>
                  <a:gd name="connsiteY11" fmla="*/ 112261 h 114554"/>
                  <a:gd name="connsiteX12" fmla="*/ 51724 w 160508"/>
                  <a:gd name="connsiteY12" fmla="*/ 114547 h 11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0508" h="114554">
                    <a:moveTo>
                      <a:pt x="51724" y="114547"/>
                    </a:moveTo>
                    <a:lnTo>
                      <a:pt x="51724" y="114547"/>
                    </a:lnTo>
                    <a:cubicBezTo>
                      <a:pt x="49136" y="114461"/>
                      <a:pt x="46695" y="113327"/>
                      <a:pt x="44961" y="111403"/>
                    </a:cubicBezTo>
                    <a:lnTo>
                      <a:pt x="2099" y="63778"/>
                    </a:lnTo>
                    <a:cubicBezTo>
                      <a:pt x="-1195" y="59673"/>
                      <a:pt x="-541" y="53682"/>
                      <a:pt x="3562" y="50386"/>
                    </a:cubicBezTo>
                    <a:cubicBezTo>
                      <a:pt x="7324" y="47367"/>
                      <a:pt x="12751" y="47633"/>
                      <a:pt x="16196" y="51015"/>
                    </a:cubicBezTo>
                    <a:lnTo>
                      <a:pt x="52486" y="91210"/>
                    </a:lnTo>
                    <a:lnTo>
                      <a:pt x="144212" y="2818"/>
                    </a:lnTo>
                    <a:cubicBezTo>
                      <a:pt x="147917" y="-916"/>
                      <a:pt x="153946" y="-944"/>
                      <a:pt x="157680" y="2761"/>
                    </a:cubicBezTo>
                    <a:cubicBezTo>
                      <a:pt x="157699" y="2780"/>
                      <a:pt x="157718" y="2799"/>
                      <a:pt x="157737" y="2818"/>
                    </a:cubicBezTo>
                    <a:cubicBezTo>
                      <a:pt x="161433" y="6533"/>
                      <a:pt x="161433" y="12534"/>
                      <a:pt x="157737" y="16249"/>
                    </a:cubicBezTo>
                    <a:lnTo>
                      <a:pt x="58296" y="112261"/>
                    </a:lnTo>
                    <a:cubicBezTo>
                      <a:pt x="56472" y="113823"/>
                      <a:pt x="54124" y="114642"/>
                      <a:pt x="51724" y="1145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1" name="图形 286">
              <a:extLst>
                <a:ext uri="{FF2B5EF4-FFF2-40B4-BE49-F238E27FC236}">
                  <a16:creationId xmlns:a16="http://schemas.microsoft.com/office/drawing/2014/main" id="{E89950F7-018B-9F76-E0B8-26736DF279C5}"/>
                </a:ext>
              </a:extLst>
            </p:cNvPr>
            <p:cNvGrpSpPr/>
            <p:nvPr/>
          </p:nvGrpSpPr>
          <p:grpSpPr>
            <a:xfrm>
              <a:off x="8406351" y="2792878"/>
              <a:ext cx="1817249" cy="3383144"/>
              <a:chOff x="8406351" y="2792878"/>
              <a:chExt cx="1817249" cy="3383144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B012CD64-1526-981A-4200-3FECDF98F216}"/>
                  </a:ext>
                </a:extLst>
              </p:cNvPr>
              <p:cNvSpPr/>
              <p:nvPr/>
            </p:nvSpPr>
            <p:spPr>
              <a:xfrm>
                <a:off x="8406351" y="3867734"/>
                <a:ext cx="435984" cy="1325656"/>
              </a:xfrm>
              <a:custGeom>
                <a:avLst/>
                <a:gdLst>
                  <a:gd name="connsiteX0" fmla="*/ 412610 w 435984"/>
                  <a:gd name="connsiteY0" fmla="*/ 0 h 1325656"/>
                  <a:gd name="connsiteX1" fmla="*/ 35896 w 435984"/>
                  <a:gd name="connsiteY1" fmla="*/ 511683 h 1325656"/>
                  <a:gd name="connsiteX2" fmla="*/ 106096 w 435984"/>
                  <a:gd name="connsiteY2" fmla="*/ 1322070 h 1325656"/>
                  <a:gd name="connsiteX3" fmla="*/ 234302 w 435984"/>
                  <a:gd name="connsiteY3" fmla="*/ 940022 h 1325656"/>
                  <a:gd name="connsiteX4" fmla="*/ 431565 w 435984"/>
                  <a:gd name="connsiteY4" fmla="*/ 685895 h 1325656"/>
                  <a:gd name="connsiteX5" fmla="*/ 412610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412610" y="0"/>
                    </a:moveTo>
                    <a:cubicBezTo>
                      <a:pt x="412610" y="0"/>
                      <a:pt x="123050" y="146018"/>
                      <a:pt x="35896" y="511683"/>
                    </a:cubicBezTo>
                    <a:cubicBezTo>
                      <a:pt x="-27635" y="778383"/>
                      <a:pt x="-8395" y="1281684"/>
                      <a:pt x="106096" y="1322070"/>
                    </a:cubicBezTo>
                    <a:cubicBezTo>
                      <a:pt x="220586" y="1362456"/>
                      <a:pt x="233350" y="1050798"/>
                      <a:pt x="234302" y="940022"/>
                    </a:cubicBezTo>
                    <a:cubicBezTo>
                      <a:pt x="235255" y="829247"/>
                      <a:pt x="339077" y="693992"/>
                      <a:pt x="431565" y="685895"/>
                    </a:cubicBezTo>
                    <a:cubicBezTo>
                      <a:pt x="431565" y="685895"/>
                      <a:pt x="449662" y="101060"/>
                      <a:pt x="41261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0CF207A-4A6A-1B6B-B643-00DBF9E29604}"/>
                  </a:ext>
                </a:extLst>
              </p:cNvPr>
              <p:cNvSpPr/>
              <p:nvPr/>
            </p:nvSpPr>
            <p:spPr>
              <a:xfrm>
                <a:off x="8479282" y="3939968"/>
                <a:ext cx="387398" cy="1165756"/>
              </a:xfrm>
              <a:custGeom>
                <a:avLst/>
                <a:gdLst>
                  <a:gd name="connsiteX0" fmla="*/ 383018 w 387398"/>
                  <a:gd name="connsiteY0" fmla="*/ 251 h 1165756"/>
                  <a:gd name="connsiteX1" fmla="*/ 212616 w 387398"/>
                  <a:gd name="connsiteY1" fmla="*/ 132459 h 1165756"/>
                  <a:gd name="connsiteX2" fmla="*/ 93839 w 387398"/>
                  <a:gd name="connsiteY2" fmla="*/ 334484 h 1165756"/>
                  <a:gd name="connsiteX3" fmla="*/ 20973 w 387398"/>
                  <a:gd name="connsiteY3" fmla="*/ 575847 h 1165756"/>
                  <a:gd name="connsiteX4" fmla="*/ 684 w 387398"/>
                  <a:gd name="connsiteY4" fmla="*/ 840261 h 1165756"/>
                  <a:gd name="connsiteX5" fmla="*/ 38784 w 387398"/>
                  <a:gd name="connsiteY5" fmla="*/ 1163445 h 1165756"/>
                  <a:gd name="connsiteX6" fmla="*/ 45452 w 387398"/>
                  <a:gd name="connsiteY6" fmla="*/ 1161635 h 1165756"/>
                  <a:gd name="connsiteX7" fmla="*/ 7352 w 387398"/>
                  <a:gd name="connsiteY7" fmla="*/ 880743 h 1165756"/>
                  <a:gd name="connsiteX8" fmla="*/ 22116 w 387398"/>
                  <a:gd name="connsiteY8" fmla="*/ 612804 h 1165756"/>
                  <a:gd name="connsiteX9" fmla="*/ 195661 w 387398"/>
                  <a:gd name="connsiteY9" fmla="*/ 166177 h 1165756"/>
                  <a:gd name="connsiteX10" fmla="*/ 385018 w 387398"/>
                  <a:gd name="connsiteY10" fmla="*/ 6919 h 1165756"/>
                  <a:gd name="connsiteX11" fmla="*/ 383208 w 387398"/>
                  <a:gd name="connsiteY11" fmla="*/ 251 h 1165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398" h="1165756">
                    <a:moveTo>
                      <a:pt x="383018" y="251"/>
                    </a:moveTo>
                    <a:cubicBezTo>
                      <a:pt x="314533" y="26350"/>
                      <a:pt x="258240" y="76451"/>
                      <a:pt x="212616" y="132459"/>
                    </a:cubicBezTo>
                    <a:cubicBezTo>
                      <a:pt x="164038" y="194095"/>
                      <a:pt x="124081" y="262065"/>
                      <a:pt x="93839" y="334484"/>
                    </a:cubicBezTo>
                    <a:cubicBezTo>
                      <a:pt x="60301" y="411846"/>
                      <a:pt x="35851" y="492846"/>
                      <a:pt x="20973" y="575847"/>
                    </a:cubicBezTo>
                    <a:cubicBezTo>
                      <a:pt x="7076" y="663296"/>
                      <a:pt x="284" y="751717"/>
                      <a:pt x="684" y="840261"/>
                    </a:cubicBezTo>
                    <a:cubicBezTo>
                      <a:pt x="-840" y="948560"/>
                      <a:pt x="-3507" y="1061336"/>
                      <a:pt x="38784" y="1163445"/>
                    </a:cubicBezTo>
                    <a:cubicBezTo>
                      <a:pt x="40404" y="1167540"/>
                      <a:pt x="47166" y="1165730"/>
                      <a:pt x="45452" y="1161635"/>
                    </a:cubicBezTo>
                    <a:cubicBezTo>
                      <a:pt x="8876" y="1072671"/>
                      <a:pt x="6685" y="975516"/>
                      <a:pt x="7352" y="880743"/>
                    </a:cubicBezTo>
                    <a:cubicBezTo>
                      <a:pt x="8114" y="791303"/>
                      <a:pt x="9447" y="701482"/>
                      <a:pt x="22116" y="612804"/>
                    </a:cubicBezTo>
                    <a:cubicBezTo>
                      <a:pt x="44785" y="455261"/>
                      <a:pt x="102221" y="295907"/>
                      <a:pt x="195661" y="166177"/>
                    </a:cubicBezTo>
                    <a:cubicBezTo>
                      <a:pt x="244143" y="98930"/>
                      <a:pt x="306342" y="36923"/>
                      <a:pt x="385018" y="6919"/>
                    </a:cubicBezTo>
                    <a:cubicBezTo>
                      <a:pt x="389209" y="5300"/>
                      <a:pt x="387399" y="-1368"/>
                      <a:pt x="383208" y="25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E78344E-32AC-8E07-52E6-657740E03D75}"/>
                  </a:ext>
                </a:extLst>
              </p:cNvPr>
              <p:cNvSpPr/>
              <p:nvPr/>
            </p:nvSpPr>
            <p:spPr>
              <a:xfrm>
                <a:off x="9787616" y="3867734"/>
                <a:ext cx="435984" cy="1325656"/>
              </a:xfrm>
              <a:custGeom>
                <a:avLst/>
                <a:gdLst>
                  <a:gd name="connsiteX0" fmla="*/ 23374 w 435984"/>
                  <a:gd name="connsiteY0" fmla="*/ 0 h 1325656"/>
                  <a:gd name="connsiteX1" fmla="*/ 400088 w 435984"/>
                  <a:gd name="connsiteY1" fmla="*/ 511683 h 1325656"/>
                  <a:gd name="connsiteX2" fmla="*/ 329888 w 435984"/>
                  <a:gd name="connsiteY2" fmla="*/ 1322070 h 1325656"/>
                  <a:gd name="connsiteX3" fmla="*/ 201682 w 435984"/>
                  <a:gd name="connsiteY3" fmla="*/ 940022 h 1325656"/>
                  <a:gd name="connsiteX4" fmla="*/ 4419 w 435984"/>
                  <a:gd name="connsiteY4" fmla="*/ 685895 h 1325656"/>
                  <a:gd name="connsiteX5" fmla="*/ 23374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23374" y="0"/>
                    </a:moveTo>
                    <a:cubicBezTo>
                      <a:pt x="23374" y="0"/>
                      <a:pt x="312934" y="146018"/>
                      <a:pt x="400088" y="511683"/>
                    </a:cubicBezTo>
                    <a:cubicBezTo>
                      <a:pt x="463620" y="778383"/>
                      <a:pt x="444379" y="1281684"/>
                      <a:pt x="329888" y="1322070"/>
                    </a:cubicBezTo>
                    <a:cubicBezTo>
                      <a:pt x="215398" y="1362456"/>
                      <a:pt x="202634" y="1050798"/>
                      <a:pt x="201682" y="940022"/>
                    </a:cubicBezTo>
                    <a:cubicBezTo>
                      <a:pt x="200729" y="829247"/>
                      <a:pt x="96907" y="693992"/>
                      <a:pt x="4419" y="685895"/>
                    </a:cubicBezTo>
                    <a:cubicBezTo>
                      <a:pt x="4419" y="685895"/>
                      <a:pt x="-13678" y="101060"/>
                      <a:pt x="23374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D86AD65C-628A-79C0-3B23-A14FAF877590}"/>
                  </a:ext>
                </a:extLst>
              </p:cNvPr>
              <p:cNvSpPr/>
              <p:nvPr/>
            </p:nvSpPr>
            <p:spPr>
              <a:xfrm>
                <a:off x="9763461" y="3939968"/>
                <a:ext cx="386666" cy="1165661"/>
              </a:xfrm>
              <a:custGeom>
                <a:avLst/>
                <a:gdLst>
                  <a:gd name="connsiteX0" fmla="*/ 2381 w 386666"/>
                  <a:gd name="connsiteY0" fmla="*/ 6824 h 1165661"/>
                  <a:gd name="connsiteX1" fmla="*/ 172878 w 386666"/>
                  <a:gd name="connsiteY1" fmla="*/ 141222 h 1165661"/>
                  <a:gd name="connsiteX2" fmla="*/ 288702 w 386666"/>
                  <a:gd name="connsiteY2" fmla="*/ 341247 h 1165661"/>
                  <a:gd name="connsiteX3" fmla="*/ 360235 w 386666"/>
                  <a:gd name="connsiteY3" fmla="*/ 581277 h 1165661"/>
                  <a:gd name="connsiteX4" fmla="*/ 379285 w 386666"/>
                  <a:gd name="connsiteY4" fmla="*/ 844452 h 1165661"/>
                  <a:gd name="connsiteX5" fmla="*/ 341756 w 386666"/>
                  <a:gd name="connsiteY5" fmla="*/ 1161540 h 1165661"/>
                  <a:gd name="connsiteX6" fmla="*/ 348424 w 386666"/>
                  <a:gd name="connsiteY6" fmla="*/ 1163349 h 1165661"/>
                  <a:gd name="connsiteX7" fmla="*/ 386524 w 386666"/>
                  <a:gd name="connsiteY7" fmla="*/ 878552 h 1165661"/>
                  <a:gd name="connsiteX8" fmla="*/ 370998 w 386666"/>
                  <a:gd name="connsiteY8" fmla="*/ 607185 h 1165661"/>
                  <a:gd name="connsiteX9" fmla="*/ 302799 w 386666"/>
                  <a:gd name="connsiteY9" fmla="*/ 357915 h 1165661"/>
                  <a:gd name="connsiteX10" fmla="*/ 191262 w 386666"/>
                  <a:gd name="connsiteY10" fmla="*/ 154366 h 1165661"/>
                  <a:gd name="connsiteX11" fmla="*/ 4190 w 386666"/>
                  <a:gd name="connsiteY11" fmla="*/ 251 h 1165661"/>
                  <a:gd name="connsiteX12" fmla="*/ 2381 w 386666"/>
                  <a:gd name="connsiteY12" fmla="*/ 6919 h 1165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6666" h="1165661">
                    <a:moveTo>
                      <a:pt x="2381" y="6824"/>
                    </a:moveTo>
                    <a:cubicBezTo>
                      <a:pt x="71247" y="33113"/>
                      <a:pt x="127539" y="84167"/>
                      <a:pt x="172878" y="141222"/>
                    </a:cubicBezTo>
                    <a:cubicBezTo>
                      <a:pt x="220275" y="202401"/>
                      <a:pt x="259232" y="269685"/>
                      <a:pt x="288702" y="341247"/>
                    </a:cubicBezTo>
                    <a:cubicBezTo>
                      <a:pt x="321725" y="418227"/>
                      <a:pt x="345728" y="498771"/>
                      <a:pt x="360235" y="581277"/>
                    </a:cubicBezTo>
                    <a:cubicBezTo>
                      <a:pt x="375380" y="668144"/>
                      <a:pt x="378428" y="756441"/>
                      <a:pt x="379285" y="844452"/>
                    </a:cubicBezTo>
                    <a:cubicBezTo>
                      <a:pt x="380714" y="950846"/>
                      <a:pt x="383000" y="1061241"/>
                      <a:pt x="341756" y="1161540"/>
                    </a:cubicBezTo>
                    <a:cubicBezTo>
                      <a:pt x="340137" y="1165635"/>
                      <a:pt x="346805" y="1167445"/>
                      <a:pt x="348424" y="1163349"/>
                    </a:cubicBezTo>
                    <a:cubicBezTo>
                      <a:pt x="385476" y="1073243"/>
                      <a:pt x="387381" y="974564"/>
                      <a:pt x="386524" y="878552"/>
                    </a:cubicBezTo>
                    <a:cubicBezTo>
                      <a:pt x="385762" y="787969"/>
                      <a:pt x="384143" y="697005"/>
                      <a:pt x="370998" y="607185"/>
                    </a:cubicBezTo>
                    <a:cubicBezTo>
                      <a:pt x="358301" y="521669"/>
                      <a:pt x="335403" y="437982"/>
                      <a:pt x="302799" y="357915"/>
                    </a:cubicBezTo>
                    <a:cubicBezTo>
                      <a:pt x="274462" y="285582"/>
                      <a:pt x="236981" y="217174"/>
                      <a:pt x="191262" y="154366"/>
                    </a:cubicBezTo>
                    <a:cubicBezTo>
                      <a:pt x="142970" y="88929"/>
                      <a:pt x="81343" y="29684"/>
                      <a:pt x="4190" y="251"/>
                    </a:cubicBezTo>
                    <a:cubicBezTo>
                      <a:pt x="-1" y="-1368"/>
                      <a:pt x="-1810" y="5300"/>
                      <a:pt x="2381" y="6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74BE7D9A-B12D-F53A-6A7F-EAB19300B96F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29E043DE-3823-DE94-F0A0-968C2AD6BD04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C9EFA1A0-4E41-6F54-9EEA-0223CD2EF283}"/>
                  </a:ext>
                </a:extLst>
              </p:cNvPr>
              <p:cNvSpPr/>
              <p:nvPr/>
            </p:nvSpPr>
            <p:spPr>
              <a:xfrm>
                <a:off x="9022987" y="4898816"/>
                <a:ext cx="599979" cy="9143"/>
              </a:xfrm>
              <a:custGeom>
                <a:avLst/>
                <a:gdLst>
                  <a:gd name="connsiteX0" fmla="*/ 0 w 599979"/>
                  <a:gd name="connsiteY0" fmla="*/ 0 h 9143"/>
                  <a:gd name="connsiteX1" fmla="*/ 599980 w 599979"/>
                  <a:gd name="connsiteY1" fmla="*/ 0 h 9143"/>
                  <a:gd name="connsiteX2" fmla="*/ 599980 w 599979"/>
                  <a:gd name="connsiteY2" fmla="*/ 9144 h 9143"/>
                  <a:gd name="connsiteX3" fmla="*/ 0 w 599979"/>
                  <a:gd name="connsiteY3" fmla="*/ 9144 h 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9979" h="9143">
                    <a:moveTo>
                      <a:pt x="0" y="0"/>
                    </a:moveTo>
                    <a:lnTo>
                      <a:pt x="599980" y="0"/>
                    </a:lnTo>
                    <a:lnTo>
                      <a:pt x="599980" y="9144"/>
                    </a:lnTo>
                    <a:lnTo>
                      <a:pt x="0" y="9144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6F56020C-C2B3-6F54-5159-9C323B5FA607}"/>
                  </a:ext>
                </a:extLst>
              </p:cNvPr>
              <p:cNvSpPr/>
              <p:nvPr/>
            </p:nvSpPr>
            <p:spPr>
              <a:xfrm>
                <a:off x="8896103" y="4979016"/>
                <a:ext cx="849724" cy="214312"/>
              </a:xfrm>
              <a:custGeom>
                <a:avLst/>
                <a:gdLst>
                  <a:gd name="connsiteX0" fmla="*/ 833543 w 849724"/>
                  <a:gd name="connsiteY0" fmla="*/ 214313 h 214312"/>
                  <a:gd name="connsiteX1" fmla="*/ 24775 w 849724"/>
                  <a:gd name="connsiteY1" fmla="*/ 214313 h 214312"/>
                  <a:gd name="connsiteX2" fmla="*/ 28109 w 849724"/>
                  <a:gd name="connsiteY2" fmla="*/ 0 h 214312"/>
                  <a:gd name="connsiteX3" fmla="*/ 817160 w 849724"/>
                  <a:gd name="connsiteY3" fmla="*/ 0 h 214312"/>
                  <a:gd name="connsiteX4" fmla="*/ 833543 w 849724"/>
                  <a:gd name="connsiteY4" fmla="*/ 214313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9724" h="214312">
                    <a:moveTo>
                      <a:pt x="833543" y="214313"/>
                    </a:moveTo>
                    <a:lnTo>
                      <a:pt x="24775" y="214313"/>
                    </a:lnTo>
                    <a:cubicBezTo>
                      <a:pt x="-32851" y="131350"/>
                      <a:pt x="28109" y="0"/>
                      <a:pt x="28109" y="0"/>
                    </a:cubicBezTo>
                    <a:lnTo>
                      <a:pt x="817160" y="0"/>
                    </a:lnTo>
                    <a:cubicBezTo>
                      <a:pt x="817160" y="0"/>
                      <a:pt x="877834" y="107156"/>
                      <a:pt x="833543" y="2143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89F6537-734B-4AB2-A816-446586E06C7B}"/>
                  </a:ext>
                </a:extLst>
              </p:cNvPr>
              <p:cNvSpPr/>
              <p:nvPr/>
            </p:nvSpPr>
            <p:spPr>
              <a:xfrm>
                <a:off x="9108633" y="5161420"/>
                <a:ext cx="424771" cy="107156"/>
              </a:xfrm>
              <a:custGeom>
                <a:avLst/>
                <a:gdLst>
                  <a:gd name="connsiteX0" fmla="*/ 416702 w 424771"/>
                  <a:gd name="connsiteY0" fmla="*/ 107156 h 107156"/>
                  <a:gd name="connsiteX1" fmla="*/ 12270 w 424771"/>
                  <a:gd name="connsiteY1" fmla="*/ 107156 h 107156"/>
                  <a:gd name="connsiteX2" fmla="*/ 13985 w 424771"/>
                  <a:gd name="connsiteY2" fmla="*/ 0 h 107156"/>
                  <a:gd name="connsiteX3" fmla="*/ 408510 w 424771"/>
                  <a:gd name="connsiteY3" fmla="*/ 0 h 107156"/>
                  <a:gd name="connsiteX4" fmla="*/ 416702 w 424771"/>
                  <a:gd name="connsiteY4" fmla="*/ 107156 h 10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771" h="107156">
                    <a:moveTo>
                      <a:pt x="416702" y="107156"/>
                    </a:moveTo>
                    <a:lnTo>
                      <a:pt x="12270" y="107156"/>
                    </a:lnTo>
                    <a:cubicBezTo>
                      <a:pt x="-16305" y="65627"/>
                      <a:pt x="13985" y="0"/>
                      <a:pt x="13985" y="0"/>
                    </a:cubicBezTo>
                    <a:lnTo>
                      <a:pt x="408510" y="0"/>
                    </a:lnTo>
                    <a:cubicBezTo>
                      <a:pt x="408510" y="0"/>
                      <a:pt x="438800" y="53530"/>
                      <a:pt x="416702" y="1071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5185997D-9E67-7800-1E89-E9A9FA8367CF}"/>
                  </a:ext>
                </a:extLst>
              </p:cNvPr>
              <p:cNvSpPr/>
              <p:nvPr/>
            </p:nvSpPr>
            <p:spPr>
              <a:xfrm>
                <a:off x="8863221" y="5268576"/>
                <a:ext cx="931584" cy="322040"/>
              </a:xfrm>
              <a:custGeom>
                <a:avLst/>
                <a:gdLst>
                  <a:gd name="connsiteX0" fmla="*/ 662305 w 931584"/>
                  <a:gd name="connsiteY0" fmla="*/ 0 h 322040"/>
                  <a:gd name="connsiteX1" fmla="*/ 259016 w 931584"/>
                  <a:gd name="connsiteY1" fmla="*/ 0 h 322040"/>
                  <a:gd name="connsiteX2" fmla="*/ 2698 w 931584"/>
                  <a:gd name="connsiteY2" fmla="*/ 322040 h 322040"/>
                  <a:gd name="connsiteX3" fmla="*/ 929005 w 931584"/>
                  <a:gd name="connsiteY3" fmla="*/ 322040 h 322040"/>
                  <a:gd name="connsiteX4" fmla="*/ 662305 w 931584"/>
                  <a:gd name="connsiteY4" fmla="*/ 0 h 32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584" h="322040">
                    <a:moveTo>
                      <a:pt x="662305" y="0"/>
                    </a:moveTo>
                    <a:lnTo>
                      <a:pt x="259016" y="0"/>
                    </a:lnTo>
                    <a:cubicBezTo>
                      <a:pt x="177387" y="43339"/>
                      <a:pt x="-25686" y="146780"/>
                      <a:pt x="2698" y="322040"/>
                    </a:cubicBezTo>
                    <a:lnTo>
                      <a:pt x="929005" y="322040"/>
                    </a:lnTo>
                    <a:cubicBezTo>
                      <a:pt x="957389" y="146780"/>
                      <a:pt x="743934" y="43244"/>
                      <a:pt x="66230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ED2C70B8-3CDC-E94D-1FFB-9436CA947B2B}"/>
                  </a:ext>
                </a:extLst>
              </p:cNvPr>
              <p:cNvSpPr/>
              <p:nvPr/>
            </p:nvSpPr>
            <p:spPr>
              <a:xfrm>
                <a:off x="8831153" y="5553564"/>
                <a:ext cx="988980" cy="76295"/>
              </a:xfrm>
              <a:custGeom>
                <a:avLst/>
                <a:gdLst>
                  <a:gd name="connsiteX0" fmla="*/ 0 w 988980"/>
                  <a:gd name="connsiteY0" fmla="*/ 0 h 76295"/>
                  <a:gd name="connsiteX1" fmla="*/ 988981 w 988980"/>
                  <a:gd name="connsiteY1" fmla="*/ 0 h 76295"/>
                  <a:gd name="connsiteX2" fmla="*/ 988981 w 988980"/>
                  <a:gd name="connsiteY2" fmla="*/ 76295 h 76295"/>
                  <a:gd name="connsiteX3" fmla="*/ 0 w 988980"/>
                  <a:gd name="connsiteY3" fmla="*/ 76295 h 76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980" h="76295">
                    <a:moveTo>
                      <a:pt x="0" y="0"/>
                    </a:moveTo>
                    <a:lnTo>
                      <a:pt x="988981" y="0"/>
                    </a:lnTo>
                    <a:lnTo>
                      <a:pt x="988981" y="76295"/>
                    </a:lnTo>
                    <a:lnTo>
                      <a:pt x="0" y="7629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19AB90C-1859-C58C-3D66-94D6AE5E708E}"/>
                  </a:ext>
                </a:extLst>
              </p:cNvPr>
              <p:cNvSpPr/>
              <p:nvPr/>
            </p:nvSpPr>
            <p:spPr>
              <a:xfrm>
                <a:off x="9003460" y="2792878"/>
                <a:ext cx="629221" cy="515643"/>
              </a:xfrm>
              <a:custGeom>
                <a:avLst/>
                <a:gdLst>
                  <a:gd name="connsiteX0" fmla="*/ 629222 w 629221"/>
                  <a:gd name="connsiteY0" fmla="*/ 404963 h 515643"/>
                  <a:gd name="connsiteX1" fmla="*/ 311277 w 629221"/>
                  <a:gd name="connsiteY1" fmla="*/ 515643 h 515643"/>
                  <a:gd name="connsiteX2" fmla="*/ 0 w 629221"/>
                  <a:gd name="connsiteY2" fmla="*/ 391818 h 515643"/>
                  <a:gd name="connsiteX3" fmla="*/ 23050 w 629221"/>
                  <a:gd name="connsiteY3" fmla="*/ 349718 h 515643"/>
                  <a:gd name="connsiteX4" fmla="*/ 26765 w 629221"/>
                  <a:gd name="connsiteY4" fmla="*/ 343336 h 515643"/>
                  <a:gd name="connsiteX5" fmla="*/ 263557 w 629221"/>
                  <a:gd name="connsiteY5" fmla="*/ 21582 h 515643"/>
                  <a:gd name="connsiteX6" fmla="*/ 352939 w 629221"/>
                  <a:gd name="connsiteY6" fmla="*/ 15714 h 515643"/>
                  <a:gd name="connsiteX7" fmla="*/ 358807 w 629221"/>
                  <a:gd name="connsiteY7" fmla="*/ 21582 h 515643"/>
                  <a:gd name="connsiteX8" fmla="*/ 596170 w 629221"/>
                  <a:gd name="connsiteY8" fmla="*/ 344193 h 515643"/>
                  <a:gd name="connsiteX9" fmla="*/ 599884 w 629221"/>
                  <a:gd name="connsiteY9" fmla="*/ 350766 h 515643"/>
                  <a:gd name="connsiteX10" fmla="*/ 629222 w 629221"/>
                  <a:gd name="connsiteY10" fmla="*/ 404963 h 51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9221" h="515643">
                    <a:moveTo>
                      <a:pt x="629222" y="404963"/>
                    </a:moveTo>
                    <a:cubicBezTo>
                      <a:pt x="556260" y="457160"/>
                      <a:pt x="444627" y="515643"/>
                      <a:pt x="311277" y="515643"/>
                    </a:cubicBezTo>
                    <a:cubicBezTo>
                      <a:pt x="195634" y="514986"/>
                      <a:pt x="84496" y="470771"/>
                      <a:pt x="0" y="391818"/>
                    </a:cubicBezTo>
                    <a:cubicBezTo>
                      <a:pt x="7620" y="377407"/>
                      <a:pt x="15307" y="363367"/>
                      <a:pt x="23050" y="349718"/>
                    </a:cubicBezTo>
                    <a:lnTo>
                      <a:pt x="26765" y="343336"/>
                    </a:lnTo>
                    <a:cubicBezTo>
                      <a:pt x="92812" y="227169"/>
                      <a:pt x="172288" y="119175"/>
                      <a:pt x="263557" y="21582"/>
                    </a:cubicBezTo>
                    <a:cubicBezTo>
                      <a:pt x="286617" y="-4721"/>
                      <a:pt x="326641" y="-7347"/>
                      <a:pt x="352939" y="15714"/>
                    </a:cubicBezTo>
                    <a:cubicBezTo>
                      <a:pt x="355025" y="17543"/>
                      <a:pt x="356978" y="19505"/>
                      <a:pt x="358807" y="21582"/>
                    </a:cubicBezTo>
                    <a:cubicBezTo>
                      <a:pt x="450351" y="119394"/>
                      <a:pt x="530028" y="227684"/>
                      <a:pt x="596170" y="344193"/>
                    </a:cubicBezTo>
                    <a:lnTo>
                      <a:pt x="599884" y="350766"/>
                    </a:lnTo>
                    <a:cubicBezTo>
                      <a:pt x="609857" y="368358"/>
                      <a:pt x="619630" y="386418"/>
                      <a:pt x="629222" y="40496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ECD7FA5E-7C18-F3F8-05F9-7D411119FADA}"/>
                  </a:ext>
                </a:extLst>
              </p:cNvPr>
              <p:cNvSpPr/>
              <p:nvPr/>
            </p:nvSpPr>
            <p:spPr>
              <a:xfrm>
                <a:off x="9026511" y="3136500"/>
                <a:ext cx="576929" cy="100487"/>
              </a:xfrm>
              <a:custGeom>
                <a:avLst/>
                <a:gdLst>
                  <a:gd name="connsiteX0" fmla="*/ 576929 w 576929"/>
                  <a:gd name="connsiteY0" fmla="*/ 7429 h 100487"/>
                  <a:gd name="connsiteX1" fmla="*/ 502730 w 576929"/>
                  <a:gd name="connsiteY1" fmla="*/ 51530 h 100487"/>
                  <a:gd name="connsiteX2" fmla="*/ 208121 w 576929"/>
                  <a:gd name="connsiteY2" fmla="*/ 93821 h 100487"/>
                  <a:gd name="connsiteX3" fmla="*/ 0 w 576929"/>
                  <a:gd name="connsiteY3" fmla="*/ 6382 h 100487"/>
                  <a:gd name="connsiteX4" fmla="*/ 3715 w 576929"/>
                  <a:gd name="connsiteY4" fmla="*/ 0 h 100487"/>
                  <a:gd name="connsiteX5" fmla="*/ 83725 w 576929"/>
                  <a:gd name="connsiteY5" fmla="*/ 47149 h 100487"/>
                  <a:gd name="connsiteX6" fmla="*/ 376904 w 576929"/>
                  <a:gd name="connsiteY6" fmla="*/ 85249 h 100487"/>
                  <a:gd name="connsiteX7" fmla="*/ 573214 w 576929"/>
                  <a:gd name="connsiteY7" fmla="*/ 953 h 10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6929" h="100487">
                    <a:moveTo>
                      <a:pt x="576929" y="7429"/>
                    </a:moveTo>
                    <a:cubicBezTo>
                      <a:pt x="553507" y="24241"/>
                      <a:pt x="528685" y="38995"/>
                      <a:pt x="502730" y="51530"/>
                    </a:cubicBezTo>
                    <a:cubicBezTo>
                      <a:pt x="411251" y="95717"/>
                      <a:pt x="308334" y="110490"/>
                      <a:pt x="208121" y="93821"/>
                    </a:cubicBezTo>
                    <a:cubicBezTo>
                      <a:pt x="133007" y="80877"/>
                      <a:pt x="61827" y="50968"/>
                      <a:pt x="0" y="6382"/>
                    </a:cubicBezTo>
                    <a:lnTo>
                      <a:pt x="3715" y="0"/>
                    </a:lnTo>
                    <a:cubicBezTo>
                      <a:pt x="28823" y="18221"/>
                      <a:pt x="55617" y="34004"/>
                      <a:pt x="83725" y="47149"/>
                    </a:cubicBezTo>
                    <a:cubicBezTo>
                      <a:pt x="175060" y="90202"/>
                      <a:pt x="277597" y="103527"/>
                      <a:pt x="376904" y="85249"/>
                    </a:cubicBezTo>
                    <a:cubicBezTo>
                      <a:pt x="447713" y="71828"/>
                      <a:pt x="514722" y="43053"/>
                      <a:pt x="573214" y="95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E6340141-4CA6-7642-32D0-C42FF74C8F2B}"/>
                  </a:ext>
                </a:extLst>
              </p:cNvPr>
              <p:cNvSpPr/>
              <p:nvPr/>
            </p:nvSpPr>
            <p:spPr>
              <a:xfrm>
                <a:off x="8939119" y="3293186"/>
                <a:ext cx="771344" cy="1689639"/>
              </a:xfrm>
              <a:custGeom>
                <a:avLst/>
                <a:gdLst>
                  <a:gd name="connsiteX0" fmla="*/ 759095 w 771344"/>
                  <a:gd name="connsiteY0" fmla="*/ 592455 h 1689639"/>
                  <a:gd name="connsiteX1" fmla="*/ 690419 w 771344"/>
                  <a:gd name="connsiteY1" fmla="*/ 57626 h 1689639"/>
                  <a:gd name="connsiteX2" fmla="*/ 728519 w 771344"/>
                  <a:gd name="connsiteY2" fmla="*/ 35052 h 1689639"/>
                  <a:gd name="connsiteX3" fmla="*/ 748522 w 771344"/>
                  <a:gd name="connsiteY3" fmla="*/ 22003 h 1689639"/>
                  <a:gd name="connsiteX4" fmla="*/ 745569 w 771344"/>
                  <a:gd name="connsiteY4" fmla="*/ 15145 h 1689639"/>
                  <a:gd name="connsiteX5" fmla="*/ 724614 w 771344"/>
                  <a:gd name="connsiteY5" fmla="*/ 28861 h 1689639"/>
                  <a:gd name="connsiteX6" fmla="*/ 378571 w 771344"/>
                  <a:gd name="connsiteY6" fmla="*/ 134398 h 1689639"/>
                  <a:gd name="connsiteX7" fmla="*/ 53673 w 771344"/>
                  <a:gd name="connsiteY7" fmla="*/ 32290 h 1689639"/>
                  <a:gd name="connsiteX8" fmla="*/ 11477 w 771344"/>
                  <a:gd name="connsiteY8" fmla="*/ 0 h 1689639"/>
                  <a:gd name="connsiteX9" fmla="*/ 8430 w 771344"/>
                  <a:gd name="connsiteY9" fmla="*/ 7048 h 1689639"/>
                  <a:gd name="connsiteX10" fmla="*/ 49197 w 771344"/>
                  <a:gd name="connsiteY10" fmla="*/ 38195 h 1689639"/>
                  <a:gd name="connsiteX11" fmla="*/ 80819 w 771344"/>
                  <a:gd name="connsiteY11" fmla="*/ 58674 h 1689639"/>
                  <a:gd name="connsiteX12" fmla="*/ 12430 w 771344"/>
                  <a:gd name="connsiteY12" fmla="*/ 592074 h 1689639"/>
                  <a:gd name="connsiteX13" fmla="*/ 36433 w 771344"/>
                  <a:gd name="connsiteY13" fmla="*/ 1345311 h 1689639"/>
                  <a:gd name="connsiteX14" fmla="*/ 101393 w 771344"/>
                  <a:gd name="connsiteY14" fmla="*/ 1686401 h 1689639"/>
                  <a:gd name="connsiteX15" fmla="*/ 104727 w 771344"/>
                  <a:gd name="connsiteY15" fmla="*/ 1688973 h 1689639"/>
                  <a:gd name="connsiteX16" fmla="*/ 105585 w 771344"/>
                  <a:gd name="connsiteY16" fmla="*/ 1688973 h 1689639"/>
                  <a:gd name="connsiteX17" fmla="*/ 108061 w 771344"/>
                  <a:gd name="connsiteY17" fmla="*/ 1684782 h 1689639"/>
                  <a:gd name="connsiteX18" fmla="*/ 43291 w 771344"/>
                  <a:gd name="connsiteY18" fmla="*/ 1344358 h 1689639"/>
                  <a:gd name="connsiteX19" fmla="*/ 19288 w 771344"/>
                  <a:gd name="connsiteY19" fmla="*/ 592931 h 1689639"/>
                  <a:gd name="connsiteX20" fmla="*/ 87106 w 771344"/>
                  <a:gd name="connsiteY20" fmla="*/ 62198 h 1689639"/>
                  <a:gd name="connsiteX21" fmla="*/ 378952 w 771344"/>
                  <a:gd name="connsiteY21" fmla="*/ 142208 h 1689639"/>
                  <a:gd name="connsiteX22" fmla="*/ 683752 w 771344"/>
                  <a:gd name="connsiteY22" fmla="*/ 61627 h 1689639"/>
                  <a:gd name="connsiteX23" fmla="*/ 751856 w 771344"/>
                  <a:gd name="connsiteY23" fmla="*/ 593598 h 1689639"/>
                  <a:gd name="connsiteX24" fmla="*/ 727853 w 771344"/>
                  <a:gd name="connsiteY24" fmla="*/ 1345025 h 1689639"/>
                  <a:gd name="connsiteX25" fmla="*/ 663083 w 771344"/>
                  <a:gd name="connsiteY25" fmla="*/ 1685449 h 1689639"/>
                  <a:gd name="connsiteX26" fmla="*/ 665559 w 771344"/>
                  <a:gd name="connsiteY26" fmla="*/ 1689640 h 1689639"/>
                  <a:gd name="connsiteX27" fmla="*/ 666417 w 771344"/>
                  <a:gd name="connsiteY27" fmla="*/ 1689640 h 1689639"/>
                  <a:gd name="connsiteX28" fmla="*/ 669750 w 771344"/>
                  <a:gd name="connsiteY28" fmla="*/ 1687068 h 1689639"/>
                  <a:gd name="connsiteX29" fmla="*/ 734711 w 771344"/>
                  <a:gd name="connsiteY29" fmla="*/ 1345978 h 1689639"/>
                  <a:gd name="connsiteX30" fmla="*/ 759095 w 771344"/>
                  <a:gd name="connsiteY30" fmla="*/ 592455 h 168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71344" h="1689639">
                    <a:moveTo>
                      <a:pt x="759095" y="592455"/>
                    </a:moveTo>
                    <a:cubicBezTo>
                      <a:pt x="722424" y="222123"/>
                      <a:pt x="693753" y="73914"/>
                      <a:pt x="690419" y="57626"/>
                    </a:cubicBezTo>
                    <a:cubicBezTo>
                      <a:pt x="704231" y="50101"/>
                      <a:pt x="717185" y="42481"/>
                      <a:pt x="728519" y="35052"/>
                    </a:cubicBezTo>
                    <a:cubicBezTo>
                      <a:pt x="735473" y="30766"/>
                      <a:pt x="742140" y="26384"/>
                      <a:pt x="748522" y="22003"/>
                    </a:cubicBezTo>
                    <a:lnTo>
                      <a:pt x="745569" y="15145"/>
                    </a:lnTo>
                    <a:cubicBezTo>
                      <a:pt x="738807" y="19717"/>
                      <a:pt x="731853" y="24670"/>
                      <a:pt x="724614" y="28861"/>
                    </a:cubicBezTo>
                    <a:cubicBezTo>
                      <a:pt x="648414" y="76962"/>
                      <a:pt x="526018" y="134398"/>
                      <a:pt x="378571" y="134398"/>
                    </a:cubicBezTo>
                    <a:cubicBezTo>
                      <a:pt x="262366" y="134464"/>
                      <a:pt x="148952" y="98822"/>
                      <a:pt x="53673" y="32290"/>
                    </a:cubicBezTo>
                    <a:cubicBezTo>
                      <a:pt x="37957" y="21431"/>
                      <a:pt x="23955" y="10477"/>
                      <a:pt x="11477" y="0"/>
                    </a:cubicBezTo>
                    <a:cubicBezTo>
                      <a:pt x="10430" y="2286"/>
                      <a:pt x="9382" y="4667"/>
                      <a:pt x="8430" y="7048"/>
                    </a:cubicBezTo>
                    <a:cubicBezTo>
                      <a:pt x="20526" y="17145"/>
                      <a:pt x="34147" y="27622"/>
                      <a:pt x="49197" y="38195"/>
                    </a:cubicBezTo>
                    <a:cubicBezTo>
                      <a:pt x="58722" y="44863"/>
                      <a:pt x="69485" y="51816"/>
                      <a:pt x="80819" y="58674"/>
                    </a:cubicBezTo>
                    <a:cubicBezTo>
                      <a:pt x="76724" y="79248"/>
                      <a:pt x="48435" y="228695"/>
                      <a:pt x="12430" y="592074"/>
                    </a:cubicBezTo>
                    <a:cubicBezTo>
                      <a:pt x="-16145" y="875919"/>
                      <a:pt x="9954" y="1158335"/>
                      <a:pt x="36433" y="1345311"/>
                    </a:cubicBezTo>
                    <a:cubicBezTo>
                      <a:pt x="52159" y="1460059"/>
                      <a:pt x="73838" y="1573911"/>
                      <a:pt x="101393" y="1686401"/>
                    </a:cubicBezTo>
                    <a:cubicBezTo>
                      <a:pt x="101784" y="1687916"/>
                      <a:pt x="103156" y="1688982"/>
                      <a:pt x="104727" y="1688973"/>
                    </a:cubicBezTo>
                    <a:lnTo>
                      <a:pt x="105585" y="1688973"/>
                    </a:lnTo>
                    <a:cubicBezTo>
                      <a:pt x="107394" y="1688459"/>
                      <a:pt x="108490" y="1686620"/>
                      <a:pt x="108061" y="1684782"/>
                    </a:cubicBezTo>
                    <a:cubicBezTo>
                      <a:pt x="80562" y="1572511"/>
                      <a:pt x="58950" y="1458878"/>
                      <a:pt x="43291" y="1344358"/>
                    </a:cubicBezTo>
                    <a:cubicBezTo>
                      <a:pt x="16811" y="1157859"/>
                      <a:pt x="-8811" y="876109"/>
                      <a:pt x="19288" y="592931"/>
                    </a:cubicBezTo>
                    <a:cubicBezTo>
                      <a:pt x="54150" y="241078"/>
                      <a:pt x="81772" y="90106"/>
                      <a:pt x="87106" y="62198"/>
                    </a:cubicBezTo>
                    <a:cubicBezTo>
                      <a:pt x="175431" y="114605"/>
                      <a:pt x="276244" y="142246"/>
                      <a:pt x="378952" y="142208"/>
                    </a:cubicBezTo>
                    <a:cubicBezTo>
                      <a:pt x="485642" y="140865"/>
                      <a:pt x="590340" y="113186"/>
                      <a:pt x="683752" y="61627"/>
                    </a:cubicBezTo>
                    <a:cubicBezTo>
                      <a:pt x="688515" y="85820"/>
                      <a:pt x="716423" y="235934"/>
                      <a:pt x="751856" y="593598"/>
                    </a:cubicBezTo>
                    <a:cubicBezTo>
                      <a:pt x="779954" y="876776"/>
                      <a:pt x="754332" y="1158526"/>
                      <a:pt x="727853" y="1345025"/>
                    </a:cubicBezTo>
                    <a:cubicBezTo>
                      <a:pt x="712194" y="1459544"/>
                      <a:pt x="690581" y="1573178"/>
                      <a:pt x="663083" y="1685449"/>
                    </a:cubicBezTo>
                    <a:cubicBezTo>
                      <a:pt x="662654" y="1687287"/>
                      <a:pt x="663750" y="1689125"/>
                      <a:pt x="665559" y="1689640"/>
                    </a:cubicBezTo>
                    <a:lnTo>
                      <a:pt x="666417" y="1689640"/>
                    </a:lnTo>
                    <a:cubicBezTo>
                      <a:pt x="667988" y="1689649"/>
                      <a:pt x="669360" y="1688582"/>
                      <a:pt x="669750" y="1687068"/>
                    </a:cubicBezTo>
                    <a:cubicBezTo>
                      <a:pt x="697306" y="1574578"/>
                      <a:pt x="718985" y="1460725"/>
                      <a:pt x="734711" y="1345978"/>
                    </a:cubicBezTo>
                    <a:cubicBezTo>
                      <a:pt x="761571" y="1158716"/>
                      <a:pt x="787289" y="876300"/>
                      <a:pt x="759095" y="5924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B9D68D8-AA09-4ACA-F1B0-52A749B85D35}"/>
                  </a:ext>
                </a:extLst>
              </p:cNvPr>
              <p:cNvSpPr/>
              <p:nvPr/>
            </p:nvSpPr>
            <p:spPr>
              <a:xfrm>
                <a:off x="9052895" y="3748577"/>
                <a:ext cx="530161" cy="530161"/>
              </a:xfrm>
              <a:custGeom>
                <a:avLst/>
                <a:gdLst>
                  <a:gd name="connsiteX0" fmla="*/ 265176 w 530161"/>
                  <a:gd name="connsiteY0" fmla="*/ 530161 h 530161"/>
                  <a:gd name="connsiteX1" fmla="*/ 0 w 530161"/>
                  <a:gd name="connsiteY1" fmla="*/ 265176 h 530161"/>
                  <a:gd name="connsiteX2" fmla="*/ 264985 w 530161"/>
                  <a:gd name="connsiteY2" fmla="*/ 0 h 530161"/>
                  <a:gd name="connsiteX3" fmla="*/ 530161 w 530161"/>
                  <a:gd name="connsiteY3" fmla="*/ 264985 h 530161"/>
                  <a:gd name="connsiteX4" fmla="*/ 530161 w 530161"/>
                  <a:gd name="connsiteY4" fmla="*/ 265176 h 530161"/>
                  <a:gd name="connsiteX5" fmla="*/ 265176 w 530161"/>
                  <a:gd name="connsiteY5" fmla="*/ 530161 h 530161"/>
                  <a:gd name="connsiteX6" fmla="*/ 265176 w 530161"/>
                  <a:gd name="connsiteY6" fmla="*/ 7048 h 530161"/>
                  <a:gd name="connsiteX7" fmla="*/ 7049 w 530161"/>
                  <a:gd name="connsiteY7" fmla="*/ 265176 h 530161"/>
                  <a:gd name="connsiteX8" fmla="*/ 265176 w 530161"/>
                  <a:gd name="connsiteY8" fmla="*/ 523304 h 530161"/>
                  <a:gd name="connsiteX9" fmla="*/ 523303 w 530161"/>
                  <a:gd name="connsiteY9" fmla="*/ 265176 h 530161"/>
                  <a:gd name="connsiteX10" fmla="*/ 265176 w 530161"/>
                  <a:gd name="connsiteY10" fmla="*/ 7048 h 530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161" h="530161">
                    <a:moveTo>
                      <a:pt x="265176" y="530161"/>
                    </a:moveTo>
                    <a:cubicBezTo>
                      <a:pt x="118777" y="530219"/>
                      <a:pt x="57" y="411575"/>
                      <a:pt x="0" y="265176"/>
                    </a:cubicBezTo>
                    <a:cubicBezTo>
                      <a:pt x="-57" y="118777"/>
                      <a:pt x="118586" y="57"/>
                      <a:pt x="264985" y="0"/>
                    </a:cubicBezTo>
                    <a:cubicBezTo>
                      <a:pt x="411385" y="-57"/>
                      <a:pt x="530104" y="118586"/>
                      <a:pt x="530161" y="264985"/>
                    </a:cubicBezTo>
                    <a:cubicBezTo>
                      <a:pt x="530161" y="265052"/>
                      <a:pt x="530161" y="265109"/>
                      <a:pt x="530161" y="265176"/>
                    </a:cubicBezTo>
                    <a:cubicBezTo>
                      <a:pt x="530000" y="411461"/>
                      <a:pt x="411461" y="530000"/>
                      <a:pt x="265176" y="530161"/>
                    </a:cubicBezTo>
                    <a:close/>
                    <a:moveTo>
                      <a:pt x="265176" y="7048"/>
                    </a:moveTo>
                    <a:cubicBezTo>
                      <a:pt x="122615" y="7048"/>
                      <a:pt x="7049" y="122615"/>
                      <a:pt x="7049" y="265176"/>
                    </a:cubicBezTo>
                    <a:cubicBezTo>
                      <a:pt x="7049" y="407737"/>
                      <a:pt x="122615" y="523304"/>
                      <a:pt x="265176" y="523304"/>
                    </a:cubicBezTo>
                    <a:cubicBezTo>
                      <a:pt x="407737" y="523304"/>
                      <a:pt x="523303" y="407737"/>
                      <a:pt x="523303" y="265176"/>
                    </a:cubicBezTo>
                    <a:cubicBezTo>
                      <a:pt x="523142" y="122682"/>
                      <a:pt x="407670" y="7210"/>
                      <a:pt x="265176" y="70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2D7CF50B-427B-E72A-2E3D-F1EF78ECECE8}"/>
                  </a:ext>
                </a:extLst>
              </p:cNvPr>
              <p:cNvSpPr/>
              <p:nvPr/>
            </p:nvSpPr>
            <p:spPr>
              <a:xfrm>
                <a:off x="9117379" y="3813156"/>
                <a:ext cx="401384" cy="401192"/>
              </a:xfrm>
              <a:custGeom>
                <a:avLst/>
                <a:gdLst>
                  <a:gd name="connsiteX0" fmla="*/ 401384 w 401384"/>
                  <a:gd name="connsiteY0" fmla="*/ 200501 h 401192"/>
                  <a:gd name="connsiteX1" fmla="*/ 200692 w 401384"/>
                  <a:gd name="connsiteY1" fmla="*/ 401193 h 401192"/>
                  <a:gd name="connsiteX2" fmla="*/ 196025 w 401384"/>
                  <a:gd name="connsiteY2" fmla="*/ 401193 h 401192"/>
                  <a:gd name="connsiteX3" fmla="*/ 99537 w 401384"/>
                  <a:gd name="connsiteY3" fmla="*/ 373951 h 401192"/>
                  <a:gd name="connsiteX4" fmla="*/ 41053 w 401384"/>
                  <a:gd name="connsiteY4" fmla="*/ 322326 h 401192"/>
                  <a:gd name="connsiteX5" fmla="*/ 1 w 401384"/>
                  <a:gd name="connsiteY5" fmla="*/ 200596 h 401192"/>
                  <a:gd name="connsiteX6" fmla="*/ 1334 w 401384"/>
                  <a:gd name="connsiteY6" fmla="*/ 177260 h 401192"/>
                  <a:gd name="connsiteX7" fmla="*/ 177261 w 401384"/>
                  <a:gd name="connsiteY7" fmla="*/ 1333 h 401192"/>
                  <a:gd name="connsiteX8" fmla="*/ 200692 w 401384"/>
                  <a:gd name="connsiteY8" fmla="*/ 0 h 401192"/>
                  <a:gd name="connsiteX9" fmla="*/ 401289 w 401384"/>
                  <a:gd name="connsiteY9" fmla="*/ 195929 h 401192"/>
                  <a:gd name="connsiteX10" fmla="*/ 401384 w 401384"/>
                  <a:gd name="connsiteY10" fmla="*/ 200501 h 401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4" h="401192">
                    <a:moveTo>
                      <a:pt x="401384" y="200501"/>
                    </a:moveTo>
                    <a:cubicBezTo>
                      <a:pt x="401384" y="311344"/>
                      <a:pt x="311535" y="401193"/>
                      <a:pt x="200692" y="401193"/>
                    </a:cubicBezTo>
                    <a:lnTo>
                      <a:pt x="196025" y="401193"/>
                    </a:lnTo>
                    <a:cubicBezTo>
                      <a:pt x="162059" y="400517"/>
                      <a:pt x="128836" y="391135"/>
                      <a:pt x="99537" y="373951"/>
                    </a:cubicBezTo>
                    <a:cubicBezTo>
                      <a:pt x="76877" y="360702"/>
                      <a:pt x="57017" y="343167"/>
                      <a:pt x="41053" y="322326"/>
                    </a:cubicBezTo>
                    <a:cubicBezTo>
                      <a:pt x="14317" y="287388"/>
                      <a:pt x="-114" y="244592"/>
                      <a:pt x="1" y="200596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cubicBezTo>
                      <a:pt x="12269" y="85001"/>
                      <a:pt x="85002" y="12268"/>
                      <a:pt x="177261" y="1333"/>
                    </a:cubicBezTo>
                    <a:cubicBezTo>
                      <a:pt x="185043" y="457"/>
                      <a:pt x="192863" y="9"/>
                      <a:pt x="200692" y="0"/>
                    </a:cubicBezTo>
                    <a:cubicBezTo>
                      <a:pt x="309620" y="124"/>
                      <a:pt x="398603" y="87039"/>
                      <a:pt x="401289" y="195929"/>
                    </a:cubicBezTo>
                    <a:cubicBezTo>
                      <a:pt x="401384" y="197453"/>
                      <a:pt x="401384" y="198977"/>
                      <a:pt x="401384" y="20050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9C910086-607B-527F-769D-AE3D824AE858}"/>
                  </a:ext>
                </a:extLst>
              </p:cNvPr>
              <p:cNvSpPr/>
              <p:nvPr/>
            </p:nvSpPr>
            <p:spPr>
              <a:xfrm>
                <a:off x="9117379" y="3813442"/>
                <a:ext cx="322326" cy="322326"/>
              </a:xfrm>
              <a:custGeom>
                <a:avLst/>
                <a:gdLst>
                  <a:gd name="connsiteX0" fmla="*/ 322327 w 322326"/>
                  <a:gd name="connsiteY0" fmla="*/ 41053 h 322326"/>
                  <a:gd name="connsiteX1" fmla="*/ 41053 w 322326"/>
                  <a:gd name="connsiteY1" fmla="*/ 322326 h 322326"/>
                  <a:gd name="connsiteX2" fmla="*/ 1 w 322326"/>
                  <a:gd name="connsiteY2" fmla="*/ 200597 h 322326"/>
                  <a:gd name="connsiteX3" fmla="*/ 1334 w 322326"/>
                  <a:gd name="connsiteY3" fmla="*/ 177260 h 322326"/>
                  <a:gd name="connsiteX4" fmla="*/ 177261 w 322326"/>
                  <a:gd name="connsiteY4" fmla="*/ 1334 h 322326"/>
                  <a:gd name="connsiteX5" fmla="*/ 200692 w 322326"/>
                  <a:gd name="connsiteY5" fmla="*/ 0 h 322326"/>
                  <a:gd name="connsiteX6" fmla="*/ 322327 w 322326"/>
                  <a:gd name="connsiteY6" fmla="*/ 41053 h 32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326" h="322326">
                    <a:moveTo>
                      <a:pt x="322327" y="41053"/>
                    </a:moveTo>
                    <a:lnTo>
                      <a:pt x="41053" y="322326"/>
                    </a:lnTo>
                    <a:cubicBezTo>
                      <a:pt x="14317" y="287388"/>
                      <a:pt x="-114" y="244593"/>
                      <a:pt x="1" y="200597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lnTo>
                      <a:pt x="177261" y="1334"/>
                    </a:lnTo>
                    <a:cubicBezTo>
                      <a:pt x="185043" y="457"/>
                      <a:pt x="192863" y="10"/>
                      <a:pt x="200692" y="0"/>
                    </a:cubicBezTo>
                    <a:cubicBezTo>
                      <a:pt x="244650" y="-48"/>
                      <a:pt x="287399" y="14373"/>
                      <a:pt x="322327" y="4105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192DFA44-F1FC-30DF-B4AD-54B0F79F2AAB}"/>
                  </a:ext>
                </a:extLst>
              </p:cNvPr>
              <p:cNvSpPr/>
              <p:nvPr/>
            </p:nvSpPr>
            <p:spPr>
              <a:xfrm>
                <a:off x="9216916" y="3912692"/>
                <a:ext cx="301752" cy="301561"/>
              </a:xfrm>
              <a:custGeom>
                <a:avLst/>
                <a:gdLst>
                  <a:gd name="connsiteX0" fmla="*/ 301752 w 301752"/>
                  <a:gd name="connsiteY0" fmla="*/ 96298 h 301561"/>
                  <a:gd name="connsiteX1" fmla="*/ 96488 w 301752"/>
                  <a:gd name="connsiteY1" fmla="*/ 301562 h 301561"/>
                  <a:gd name="connsiteX2" fmla="*/ 0 w 301752"/>
                  <a:gd name="connsiteY2" fmla="*/ 274320 h 301561"/>
                  <a:gd name="connsiteX3" fmla="*/ 274415 w 301752"/>
                  <a:gd name="connsiteY3" fmla="*/ 0 h 301561"/>
                  <a:gd name="connsiteX4" fmla="*/ 301752 w 301752"/>
                  <a:gd name="connsiteY4" fmla="*/ 96298 h 301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752" h="301561">
                    <a:moveTo>
                      <a:pt x="301752" y="96298"/>
                    </a:moveTo>
                    <a:lnTo>
                      <a:pt x="96488" y="301562"/>
                    </a:lnTo>
                    <a:cubicBezTo>
                      <a:pt x="62522" y="300885"/>
                      <a:pt x="29299" y="291503"/>
                      <a:pt x="0" y="274320"/>
                    </a:cubicBezTo>
                    <a:lnTo>
                      <a:pt x="274415" y="0"/>
                    </a:lnTo>
                    <a:cubicBezTo>
                      <a:pt x="291636" y="29223"/>
                      <a:pt x="301057" y="62389"/>
                      <a:pt x="301752" y="9629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50DAA49-BCB3-DC96-68D4-C7F8F84B8901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E9068C5A-B573-1EEE-0FBD-C7F5A66C6713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D27340C6-1F3E-B73A-79C9-DABBCC423EAB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6B974166-6683-5FD7-9999-2DCAC9C13B2E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E540B678-A222-A480-A6B8-9A60ACEE0D03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5BC4E9C0-23C2-C739-E9E0-0AE32E165E0A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76B54E04-1F36-C082-98F6-14727947416D}"/>
                  </a:ext>
                </a:extLst>
              </p:cNvPr>
              <p:cNvSpPr/>
              <p:nvPr/>
            </p:nvSpPr>
            <p:spPr>
              <a:xfrm>
                <a:off x="8948311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48006 w 300323"/>
                  <a:gd name="connsiteY4" fmla="*/ 74009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39065 w 300323"/>
                  <a:gd name="connsiteY7" fmla="*/ 66389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48006" y="74009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39065" y="66389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153D04D3-9D74-F891-8FDB-5F987F453B87}"/>
                  </a:ext>
                </a:extLst>
              </p:cNvPr>
              <p:cNvSpPr/>
              <p:nvPr/>
            </p:nvSpPr>
            <p:spPr>
              <a:xfrm>
                <a:off x="9367696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26575 w 300323"/>
                  <a:gd name="connsiteY4" fmla="*/ 40957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22968 w 300323"/>
                  <a:gd name="connsiteY7" fmla="*/ 32956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26575" y="40957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22968" y="32956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88" name="图形 286">
              <a:extLst>
                <a:ext uri="{FF2B5EF4-FFF2-40B4-BE49-F238E27FC236}">
                  <a16:creationId xmlns:a16="http://schemas.microsoft.com/office/drawing/2014/main" id="{AC8EC7A0-D5E2-BD56-B2ED-F038CC59CEC7}"/>
                </a:ext>
              </a:extLst>
            </p:cNvPr>
            <p:cNvGrpSpPr/>
            <p:nvPr/>
          </p:nvGrpSpPr>
          <p:grpSpPr>
            <a:xfrm>
              <a:off x="6882529" y="1854245"/>
              <a:ext cx="4188317" cy="4310443"/>
              <a:chOff x="6882529" y="1854245"/>
              <a:chExt cx="4188317" cy="4310443"/>
            </a:xfrm>
          </p:grpSpPr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DF6295F-F030-3CE5-2652-E019358BEB6A}"/>
                  </a:ext>
                </a:extLst>
              </p:cNvPr>
              <p:cNvSpPr/>
              <p:nvPr/>
            </p:nvSpPr>
            <p:spPr>
              <a:xfrm>
                <a:off x="10096454" y="3713239"/>
                <a:ext cx="535019" cy="425613"/>
              </a:xfrm>
              <a:custGeom>
                <a:avLst/>
                <a:gdLst>
                  <a:gd name="connsiteX0" fmla="*/ 535019 w 535019"/>
                  <a:gd name="connsiteY0" fmla="*/ 130397 h 425613"/>
                  <a:gd name="connsiteX1" fmla="*/ 427672 w 535019"/>
                  <a:gd name="connsiteY1" fmla="*/ 315849 h 425613"/>
                  <a:gd name="connsiteX2" fmla="*/ 405193 w 535019"/>
                  <a:gd name="connsiteY2" fmla="*/ 346424 h 425613"/>
                  <a:gd name="connsiteX3" fmla="*/ 293275 w 535019"/>
                  <a:gd name="connsiteY3" fmla="*/ 424339 h 425613"/>
                  <a:gd name="connsiteX4" fmla="*/ 0 w 535019"/>
                  <a:gd name="connsiteY4" fmla="*/ 224314 h 425613"/>
                  <a:gd name="connsiteX5" fmla="*/ 33718 w 535019"/>
                  <a:gd name="connsiteY5" fmla="*/ 186214 h 425613"/>
                  <a:gd name="connsiteX6" fmla="*/ 267462 w 535019"/>
                  <a:gd name="connsiteY6" fmla="*/ 269081 h 425613"/>
                  <a:gd name="connsiteX7" fmla="*/ 391287 w 535019"/>
                  <a:gd name="connsiteY7" fmla="*/ 0 h 42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019" h="425613">
                    <a:moveTo>
                      <a:pt x="535019" y="130397"/>
                    </a:moveTo>
                    <a:cubicBezTo>
                      <a:pt x="503529" y="194605"/>
                      <a:pt x="467668" y="256565"/>
                      <a:pt x="427672" y="315849"/>
                    </a:cubicBezTo>
                    <a:cubicBezTo>
                      <a:pt x="420243" y="326422"/>
                      <a:pt x="412813" y="336709"/>
                      <a:pt x="405193" y="346424"/>
                    </a:cubicBezTo>
                    <a:cubicBezTo>
                      <a:pt x="366331" y="396430"/>
                      <a:pt x="325564" y="433007"/>
                      <a:pt x="293275" y="424339"/>
                    </a:cubicBezTo>
                    <a:cubicBezTo>
                      <a:pt x="113538" y="376142"/>
                      <a:pt x="0" y="224314"/>
                      <a:pt x="0" y="224314"/>
                    </a:cubicBezTo>
                    <a:lnTo>
                      <a:pt x="33718" y="186214"/>
                    </a:lnTo>
                    <a:cubicBezTo>
                      <a:pt x="33718" y="186214"/>
                      <a:pt x="250507" y="270700"/>
                      <a:pt x="267462" y="269081"/>
                    </a:cubicBezTo>
                    <a:cubicBezTo>
                      <a:pt x="284416" y="267462"/>
                      <a:pt x="391287" y="0"/>
                      <a:pt x="391287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469AB0B-9580-120C-0F2B-340C2F7FBD14}"/>
                  </a:ext>
                </a:extLst>
              </p:cNvPr>
              <p:cNvSpPr/>
              <p:nvPr/>
            </p:nvSpPr>
            <p:spPr>
              <a:xfrm>
                <a:off x="10444414" y="3748672"/>
                <a:ext cx="96286" cy="310991"/>
              </a:xfrm>
              <a:custGeom>
                <a:avLst/>
                <a:gdLst>
                  <a:gd name="connsiteX0" fmla="*/ 96286 w 96286"/>
                  <a:gd name="connsiteY0" fmla="*/ 214884 h 310991"/>
                  <a:gd name="connsiteX1" fmla="*/ 79713 w 96286"/>
                  <a:gd name="connsiteY1" fmla="*/ 280416 h 310991"/>
                  <a:gd name="connsiteX2" fmla="*/ 57233 w 96286"/>
                  <a:gd name="connsiteY2" fmla="*/ 310991 h 310991"/>
                  <a:gd name="connsiteX3" fmla="*/ 46470 w 96286"/>
                  <a:gd name="connsiteY3" fmla="*/ 254603 h 310991"/>
                  <a:gd name="connsiteX4" fmla="*/ 5227 w 96286"/>
                  <a:gd name="connsiteY4" fmla="*/ 121253 h 310991"/>
                  <a:gd name="connsiteX5" fmla="*/ 43327 w 96286"/>
                  <a:gd name="connsiteY5" fmla="*/ 0 h 31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286" h="310991">
                    <a:moveTo>
                      <a:pt x="96286" y="214884"/>
                    </a:moveTo>
                    <a:lnTo>
                      <a:pt x="79713" y="280416"/>
                    </a:lnTo>
                    <a:cubicBezTo>
                      <a:pt x="72283" y="290989"/>
                      <a:pt x="64854" y="301276"/>
                      <a:pt x="57233" y="310991"/>
                    </a:cubicBezTo>
                    <a:cubicBezTo>
                      <a:pt x="56357" y="291779"/>
                      <a:pt x="52728" y="272787"/>
                      <a:pt x="46470" y="254603"/>
                    </a:cubicBezTo>
                    <a:cubicBezTo>
                      <a:pt x="33040" y="217361"/>
                      <a:pt x="-15918" y="170402"/>
                      <a:pt x="5227" y="121253"/>
                    </a:cubicBezTo>
                    <a:cubicBezTo>
                      <a:pt x="21219" y="81944"/>
                      <a:pt x="33964" y="41386"/>
                      <a:pt x="4332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2B3AC87A-21FA-7CE7-A905-400BE2096CE2}"/>
                  </a:ext>
                </a:extLst>
              </p:cNvPr>
              <p:cNvSpPr/>
              <p:nvPr/>
            </p:nvSpPr>
            <p:spPr>
              <a:xfrm>
                <a:off x="10338043" y="4087498"/>
                <a:ext cx="117248" cy="34802"/>
              </a:xfrm>
              <a:custGeom>
                <a:avLst/>
                <a:gdLst>
                  <a:gd name="connsiteX0" fmla="*/ 112264 w 117248"/>
                  <a:gd name="connsiteY0" fmla="*/ 23504 h 34802"/>
                  <a:gd name="connsiteX1" fmla="*/ 5870 w 117248"/>
                  <a:gd name="connsiteY1" fmla="*/ 33696 h 34802"/>
                  <a:gd name="connsiteX2" fmla="*/ 917 w 117248"/>
                  <a:gd name="connsiteY2" fmla="*/ 28743 h 34802"/>
                  <a:gd name="connsiteX3" fmla="*/ 115789 w 117248"/>
                  <a:gd name="connsiteY3" fmla="*/ 17313 h 34802"/>
                  <a:gd name="connsiteX4" fmla="*/ 112264 w 117248"/>
                  <a:gd name="connsiteY4" fmla="*/ 23314 h 34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48" h="34802">
                    <a:moveTo>
                      <a:pt x="112264" y="23504"/>
                    </a:moveTo>
                    <a:cubicBezTo>
                      <a:pt x="79718" y="-1889"/>
                      <a:pt x="32997" y="2587"/>
                      <a:pt x="5870" y="33696"/>
                    </a:cubicBezTo>
                    <a:cubicBezTo>
                      <a:pt x="2822" y="37030"/>
                      <a:pt x="-2036" y="32077"/>
                      <a:pt x="917" y="28743"/>
                    </a:cubicBezTo>
                    <a:cubicBezTo>
                      <a:pt x="30273" y="-4623"/>
                      <a:pt x="80432" y="-9614"/>
                      <a:pt x="115789" y="17313"/>
                    </a:cubicBezTo>
                    <a:cubicBezTo>
                      <a:pt x="119313" y="19980"/>
                      <a:pt x="115789" y="25981"/>
                      <a:pt x="112264" y="2331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8E4CC488-C960-5AA4-50F8-C8E0A2ADD5EB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D1B3BF5-ABF0-1209-9DD7-3D752B8EA6F9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E24CDFF-E3BD-5491-49DE-40D8973BE305}"/>
                  </a:ext>
                </a:extLst>
              </p:cNvPr>
              <p:cNvSpPr/>
              <p:nvPr/>
            </p:nvSpPr>
            <p:spPr>
              <a:xfrm>
                <a:off x="10030672" y="3653087"/>
                <a:ext cx="359301" cy="359179"/>
              </a:xfrm>
              <a:custGeom>
                <a:avLst/>
                <a:gdLst>
                  <a:gd name="connsiteX0" fmla="*/ 338007 w 359301"/>
                  <a:gd name="connsiteY0" fmla="*/ 359047 h 359179"/>
                  <a:gd name="connsiteX1" fmla="*/ 105597 w 359301"/>
                  <a:gd name="connsiteY1" fmla="*/ 354284 h 359179"/>
                  <a:gd name="connsiteX2" fmla="*/ 73307 w 359301"/>
                  <a:gd name="connsiteY2" fmla="*/ 329043 h 359179"/>
                  <a:gd name="connsiteX3" fmla="*/ 726 w 359301"/>
                  <a:gd name="connsiteY3" fmla="*/ 24243 h 359179"/>
                  <a:gd name="connsiteX4" fmla="*/ 13861 w 359301"/>
                  <a:gd name="connsiteY4" fmla="*/ 726 h 359179"/>
                  <a:gd name="connsiteX5" fmla="*/ 21396 w 359301"/>
                  <a:gd name="connsiteY5" fmla="*/ 145 h 359179"/>
                  <a:gd name="connsiteX6" fmla="*/ 253806 w 359301"/>
                  <a:gd name="connsiteY6" fmla="*/ 4907 h 359179"/>
                  <a:gd name="connsiteX7" fmla="*/ 286095 w 359301"/>
                  <a:gd name="connsiteY7" fmla="*/ 30148 h 359179"/>
                  <a:gd name="connsiteX8" fmla="*/ 358581 w 359301"/>
                  <a:gd name="connsiteY8" fmla="*/ 334948 h 359179"/>
                  <a:gd name="connsiteX9" fmla="*/ 345426 w 359301"/>
                  <a:gd name="connsiteY9" fmla="*/ 358466 h 359179"/>
                  <a:gd name="connsiteX10" fmla="*/ 338007 w 359301"/>
                  <a:gd name="connsiteY10" fmla="*/ 359047 h 35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1" h="359179">
                    <a:moveTo>
                      <a:pt x="338007" y="359047"/>
                    </a:moveTo>
                    <a:lnTo>
                      <a:pt x="105597" y="354284"/>
                    </a:lnTo>
                    <a:cubicBezTo>
                      <a:pt x="90566" y="353579"/>
                      <a:pt x="77622" y="343464"/>
                      <a:pt x="73307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806" y="4907"/>
                    </a:lnTo>
                    <a:cubicBezTo>
                      <a:pt x="268836" y="5612"/>
                      <a:pt x="281780" y="15727"/>
                      <a:pt x="286095" y="30148"/>
                    </a:cubicBezTo>
                    <a:lnTo>
                      <a:pt x="358581" y="334948"/>
                    </a:lnTo>
                    <a:cubicBezTo>
                      <a:pt x="361438" y="345073"/>
                      <a:pt x="355552" y="355599"/>
                      <a:pt x="345426" y="358466"/>
                    </a:cubicBezTo>
                    <a:cubicBezTo>
                      <a:pt x="343017" y="359142"/>
                      <a:pt x="340492" y="359342"/>
                      <a:pt x="338007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CE317C40-AB69-E748-ED16-2F19E43DDAD6}"/>
                  </a:ext>
                </a:extLst>
              </p:cNvPr>
              <p:cNvSpPr/>
              <p:nvPr/>
            </p:nvSpPr>
            <p:spPr>
              <a:xfrm>
                <a:off x="10166260" y="3809902"/>
                <a:ext cx="67694" cy="63385"/>
              </a:xfrm>
              <a:custGeom>
                <a:avLst/>
                <a:gdLst>
                  <a:gd name="connsiteX0" fmla="*/ 964 w 67694"/>
                  <a:gd name="connsiteY0" fmla="*/ 31067 h 63385"/>
                  <a:gd name="connsiteX1" fmla="*/ 41160 w 67694"/>
                  <a:gd name="connsiteY1" fmla="*/ 63261 h 63385"/>
                  <a:gd name="connsiteX2" fmla="*/ 67573 w 67694"/>
                  <a:gd name="connsiteY2" fmla="*/ 41715 h 63385"/>
                  <a:gd name="connsiteX3" fmla="*/ 66687 w 67694"/>
                  <a:gd name="connsiteY3" fmla="*/ 32400 h 63385"/>
                  <a:gd name="connsiteX4" fmla="*/ 26587 w 67694"/>
                  <a:gd name="connsiteY4" fmla="*/ 110 h 63385"/>
                  <a:gd name="connsiteX5" fmla="*/ 107 w 67694"/>
                  <a:gd name="connsiteY5" fmla="*/ 21989 h 63385"/>
                  <a:gd name="connsiteX6" fmla="*/ 964 w 67694"/>
                  <a:gd name="connsiteY6" fmla="*/ 31067 h 63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94" h="63385">
                    <a:moveTo>
                      <a:pt x="964" y="31067"/>
                    </a:moveTo>
                    <a:cubicBezTo>
                      <a:pt x="6079" y="49307"/>
                      <a:pt x="22243" y="62251"/>
                      <a:pt x="41160" y="63261"/>
                    </a:cubicBezTo>
                    <a:cubicBezTo>
                      <a:pt x="54399" y="64604"/>
                      <a:pt x="66220" y="54965"/>
                      <a:pt x="67573" y="41715"/>
                    </a:cubicBezTo>
                    <a:cubicBezTo>
                      <a:pt x="67887" y="38582"/>
                      <a:pt x="67592" y="35419"/>
                      <a:pt x="66687" y="32400"/>
                    </a:cubicBezTo>
                    <a:cubicBezTo>
                      <a:pt x="61639" y="14141"/>
                      <a:pt x="45503" y="1148"/>
                      <a:pt x="26587" y="110"/>
                    </a:cubicBezTo>
                    <a:cubicBezTo>
                      <a:pt x="13233" y="-1156"/>
                      <a:pt x="1374" y="8635"/>
                      <a:pt x="107" y="21989"/>
                    </a:cubicBezTo>
                    <a:cubicBezTo>
                      <a:pt x="-179" y="25047"/>
                      <a:pt x="107" y="28123"/>
                      <a:pt x="964" y="3106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4C07CA2D-579B-B7D7-50F8-D2D992D49AE7}"/>
                  </a:ext>
                </a:extLst>
              </p:cNvPr>
              <p:cNvSpPr/>
              <p:nvPr/>
            </p:nvSpPr>
            <p:spPr>
              <a:xfrm>
                <a:off x="10051441" y="3817513"/>
                <a:ext cx="96841" cy="125860"/>
              </a:xfrm>
              <a:custGeom>
                <a:avLst/>
                <a:gdLst>
                  <a:gd name="connsiteX0" fmla="*/ 37012 w 96841"/>
                  <a:gd name="connsiteY0" fmla="*/ 42982 h 125860"/>
                  <a:gd name="connsiteX1" fmla="*/ 95971 w 96841"/>
                  <a:gd name="connsiteY1" fmla="*/ 50602 h 125860"/>
                  <a:gd name="connsiteX2" fmla="*/ 53014 w 96841"/>
                  <a:gd name="connsiteY2" fmla="*/ 71176 h 125860"/>
                  <a:gd name="connsiteX3" fmla="*/ 91114 w 96841"/>
                  <a:gd name="connsiteY3" fmla="*/ 77463 h 125860"/>
                  <a:gd name="connsiteX4" fmla="*/ 61396 w 96841"/>
                  <a:gd name="connsiteY4" fmla="*/ 96037 h 125860"/>
                  <a:gd name="connsiteX5" fmla="*/ 82255 w 96841"/>
                  <a:gd name="connsiteY5" fmla="*/ 107276 h 125860"/>
                  <a:gd name="connsiteX6" fmla="*/ 64253 w 96841"/>
                  <a:gd name="connsiteY6" fmla="*/ 124993 h 125860"/>
                  <a:gd name="connsiteX7" fmla="*/ 37583 w 96841"/>
                  <a:gd name="connsiteY7" fmla="*/ 118897 h 125860"/>
                  <a:gd name="connsiteX8" fmla="*/ 36917 w 96841"/>
                  <a:gd name="connsiteY8" fmla="*/ 103180 h 125860"/>
                  <a:gd name="connsiteX9" fmla="*/ 17104 w 96841"/>
                  <a:gd name="connsiteY9" fmla="*/ 86416 h 125860"/>
                  <a:gd name="connsiteX10" fmla="*/ 21676 w 96841"/>
                  <a:gd name="connsiteY10" fmla="*/ 74224 h 125860"/>
                  <a:gd name="connsiteX11" fmla="*/ 9389 w 96841"/>
                  <a:gd name="connsiteY11" fmla="*/ 64033 h 125860"/>
                  <a:gd name="connsiteX12" fmla="*/ 10342 w 96841"/>
                  <a:gd name="connsiteY12" fmla="*/ 49936 h 125860"/>
                  <a:gd name="connsiteX13" fmla="*/ 245 w 96841"/>
                  <a:gd name="connsiteY13" fmla="*/ 24123 h 125860"/>
                  <a:gd name="connsiteX14" fmla="*/ 24820 w 96841"/>
                  <a:gd name="connsiteY14" fmla="*/ 1072 h 125860"/>
                  <a:gd name="connsiteX15" fmla="*/ 70159 w 96841"/>
                  <a:gd name="connsiteY15" fmla="*/ 20122 h 125860"/>
                  <a:gd name="connsiteX16" fmla="*/ 69587 w 96841"/>
                  <a:gd name="connsiteY16" fmla="*/ 31743 h 125860"/>
                  <a:gd name="connsiteX17" fmla="*/ 36440 w 96841"/>
                  <a:gd name="connsiteY17" fmla="*/ 28885 h 125860"/>
                  <a:gd name="connsiteX18" fmla="*/ 37012 w 96841"/>
                  <a:gd name="connsiteY18" fmla="*/ 42982 h 12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6841" h="125860">
                    <a:moveTo>
                      <a:pt x="37012" y="42982"/>
                    </a:moveTo>
                    <a:cubicBezTo>
                      <a:pt x="37012" y="42982"/>
                      <a:pt x="87875" y="40125"/>
                      <a:pt x="95971" y="50602"/>
                    </a:cubicBezTo>
                    <a:cubicBezTo>
                      <a:pt x="104068" y="61080"/>
                      <a:pt x="53014" y="71176"/>
                      <a:pt x="53014" y="71176"/>
                    </a:cubicBezTo>
                    <a:cubicBezTo>
                      <a:pt x="53014" y="71176"/>
                      <a:pt x="83113" y="70319"/>
                      <a:pt x="91114" y="77463"/>
                    </a:cubicBezTo>
                    <a:cubicBezTo>
                      <a:pt x="99115" y="84607"/>
                      <a:pt x="61396" y="96037"/>
                      <a:pt x="61396" y="96037"/>
                    </a:cubicBezTo>
                    <a:cubicBezTo>
                      <a:pt x="61396" y="96037"/>
                      <a:pt x="81493" y="96037"/>
                      <a:pt x="82255" y="107276"/>
                    </a:cubicBezTo>
                    <a:cubicBezTo>
                      <a:pt x="83017" y="118516"/>
                      <a:pt x="75397" y="122326"/>
                      <a:pt x="64253" y="124993"/>
                    </a:cubicBezTo>
                    <a:cubicBezTo>
                      <a:pt x="54900" y="127269"/>
                      <a:pt x="45022" y="125012"/>
                      <a:pt x="37583" y="118897"/>
                    </a:cubicBezTo>
                    <a:cubicBezTo>
                      <a:pt x="33202" y="114515"/>
                      <a:pt x="36917" y="103180"/>
                      <a:pt x="36917" y="103180"/>
                    </a:cubicBezTo>
                    <a:cubicBezTo>
                      <a:pt x="36917" y="103180"/>
                      <a:pt x="17867" y="93655"/>
                      <a:pt x="17104" y="86416"/>
                    </a:cubicBezTo>
                    <a:cubicBezTo>
                      <a:pt x="16819" y="81883"/>
                      <a:pt x="18486" y="77453"/>
                      <a:pt x="21676" y="74224"/>
                    </a:cubicBezTo>
                    <a:cubicBezTo>
                      <a:pt x="16114" y="73139"/>
                      <a:pt x="11485" y="69300"/>
                      <a:pt x="9389" y="64033"/>
                    </a:cubicBezTo>
                    <a:cubicBezTo>
                      <a:pt x="7322" y="59470"/>
                      <a:pt x="7684" y="54174"/>
                      <a:pt x="10342" y="49936"/>
                    </a:cubicBezTo>
                    <a:cubicBezTo>
                      <a:pt x="6418" y="41563"/>
                      <a:pt x="3046" y="32943"/>
                      <a:pt x="245" y="24123"/>
                    </a:cubicBezTo>
                    <a:cubicBezTo>
                      <a:pt x="-2231" y="14598"/>
                      <a:pt x="14628" y="7073"/>
                      <a:pt x="24820" y="1072"/>
                    </a:cubicBezTo>
                    <a:cubicBezTo>
                      <a:pt x="35011" y="-4928"/>
                      <a:pt x="53395" y="16027"/>
                      <a:pt x="70159" y="20122"/>
                    </a:cubicBezTo>
                    <a:cubicBezTo>
                      <a:pt x="70159" y="20122"/>
                      <a:pt x="78731" y="25361"/>
                      <a:pt x="69587" y="31743"/>
                    </a:cubicBezTo>
                    <a:cubicBezTo>
                      <a:pt x="60443" y="38125"/>
                      <a:pt x="41012" y="28504"/>
                      <a:pt x="36440" y="28885"/>
                    </a:cubicBezTo>
                    <a:cubicBezTo>
                      <a:pt x="31868" y="29266"/>
                      <a:pt x="37012" y="42982"/>
                      <a:pt x="37012" y="4298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A661C3BD-BAE3-4E77-E2FC-B6C38AB0EB23}"/>
                  </a:ext>
                </a:extLst>
              </p:cNvPr>
              <p:cNvSpPr/>
              <p:nvPr/>
            </p:nvSpPr>
            <p:spPr>
              <a:xfrm>
                <a:off x="10442958" y="3244272"/>
                <a:ext cx="441353" cy="540287"/>
              </a:xfrm>
              <a:custGeom>
                <a:avLst/>
                <a:gdLst>
                  <a:gd name="connsiteX0" fmla="*/ 78120 w 441353"/>
                  <a:gd name="connsiteY0" fmla="*/ 22816 h 540287"/>
                  <a:gd name="connsiteX1" fmla="*/ 30495 w 441353"/>
                  <a:gd name="connsiteY1" fmla="*/ 98254 h 540287"/>
                  <a:gd name="connsiteX2" fmla="*/ 206 w 441353"/>
                  <a:gd name="connsiteY2" fmla="*/ 192837 h 540287"/>
                  <a:gd name="connsiteX3" fmla="*/ 55736 w 441353"/>
                  <a:gd name="connsiteY3" fmla="*/ 300470 h 540287"/>
                  <a:gd name="connsiteX4" fmla="*/ 21256 w 441353"/>
                  <a:gd name="connsiteY4" fmla="*/ 399435 h 540287"/>
                  <a:gd name="connsiteX5" fmla="*/ 74215 w 441353"/>
                  <a:gd name="connsiteY5" fmla="*/ 522307 h 540287"/>
                  <a:gd name="connsiteX6" fmla="*/ 327104 w 441353"/>
                  <a:gd name="connsiteY6" fmla="*/ 443250 h 540287"/>
                  <a:gd name="connsiteX7" fmla="*/ 421020 w 441353"/>
                  <a:gd name="connsiteY7" fmla="*/ 340665 h 540287"/>
                  <a:gd name="connsiteX8" fmla="*/ 334819 w 441353"/>
                  <a:gd name="connsiteY8" fmla="*/ 213793 h 540287"/>
                  <a:gd name="connsiteX9" fmla="*/ 314150 w 441353"/>
                  <a:gd name="connsiteY9" fmla="*/ 84634 h 540287"/>
                  <a:gd name="connsiteX10" fmla="*/ 262715 w 441353"/>
                  <a:gd name="connsiteY10" fmla="*/ 13958 h 540287"/>
                  <a:gd name="connsiteX11" fmla="*/ 157940 w 441353"/>
                  <a:gd name="connsiteY11" fmla="*/ 2718 h 540287"/>
                  <a:gd name="connsiteX12" fmla="*/ 78120 w 441353"/>
                  <a:gd name="connsiteY12" fmla="*/ 22816 h 54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1353" h="540287">
                    <a:moveTo>
                      <a:pt x="78120" y="22816"/>
                    </a:moveTo>
                    <a:cubicBezTo>
                      <a:pt x="78120" y="22816"/>
                      <a:pt x="14969" y="47867"/>
                      <a:pt x="30495" y="98254"/>
                    </a:cubicBezTo>
                    <a:cubicBezTo>
                      <a:pt x="46021" y="148641"/>
                      <a:pt x="5063" y="143974"/>
                      <a:pt x="206" y="192837"/>
                    </a:cubicBezTo>
                    <a:cubicBezTo>
                      <a:pt x="-4652" y="241701"/>
                      <a:pt x="78311" y="256750"/>
                      <a:pt x="55736" y="300470"/>
                    </a:cubicBezTo>
                    <a:cubicBezTo>
                      <a:pt x="33162" y="344190"/>
                      <a:pt x="-1414" y="356858"/>
                      <a:pt x="21256" y="399435"/>
                    </a:cubicBezTo>
                    <a:cubicBezTo>
                      <a:pt x="43926" y="442011"/>
                      <a:pt x="74215" y="490780"/>
                      <a:pt x="74215" y="522307"/>
                    </a:cubicBezTo>
                    <a:cubicBezTo>
                      <a:pt x="74215" y="596983"/>
                      <a:pt x="217090" y="412960"/>
                      <a:pt x="327104" y="443250"/>
                    </a:cubicBezTo>
                    <a:cubicBezTo>
                      <a:pt x="437118" y="473539"/>
                      <a:pt x="465978" y="365621"/>
                      <a:pt x="421020" y="340665"/>
                    </a:cubicBezTo>
                    <a:cubicBezTo>
                      <a:pt x="376062" y="315710"/>
                      <a:pt x="317769" y="279039"/>
                      <a:pt x="334819" y="213793"/>
                    </a:cubicBezTo>
                    <a:cubicBezTo>
                      <a:pt x="351869" y="148546"/>
                      <a:pt x="364156" y="118543"/>
                      <a:pt x="314150" y="84634"/>
                    </a:cubicBezTo>
                    <a:cubicBezTo>
                      <a:pt x="264144" y="50724"/>
                      <a:pt x="291576" y="45105"/>
                      <a:pt x="262715" y="13958"/>
                    </a:cubicBezTo>
                    <a:cubicBezTo>
                      <a:pt x="236711" y="-14045"/>
                      <a:pt x="198802" y="14815"/>
                      <a:pt x="157940" y="2718"/>
                    </a:cubicBezTo>
                    <a:cubicBezTo>
                      <a:pt x="117077" y="-9378"/>
                      <a:pt x="78120" y="22816"/>
                      <a:pt x="78120" y="22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E2DF57B9-D7FC-D276-F806-14164F64EB35}"/>
                  </a:ext>
                </a:extLst>
              </p:cNvPr>
              <p:cNvSpPr/>
              <p:nvPr/>
            </p:nvSpPr>
            <p:spPr>
              <a:xfrm>
                <a:off x="10540731" y="3479909"/>
                <a:ext cx="46869" cy="46867"/>
              </a:xfrm>
              <a:custGeom>
                <a:avLst/>
                <a:gdLst>
                  <a:gd name="connsiteX0" fmla="*/ 159 w 46869"/>
                  <a:gd name="connsiteY0" fmla="*/ 26161 h 46867"/>
                  <a:gd name="connsiteX1" fmla="*/ 26162 w 46869"/>
                  <a:gd name="connsiteY1" fmla="*/ 46706 h 46867"/>
                  <a:gd name="connsiteX2" fmla="*/ 46708 w 46869"/>
                  <a:gd name="connsiteY2" fmla="*/ 20703 h 46867"/>
                  <a:gd name="connsiteX3" fmla="*/ 20733 w 46869"/>
                  <a:gd name="connsiteY3" fmla="*/ 158 h 46867"/>
                  <a:gd name="connsiteX4" fmla="*/ 159 w 46869"/>
                  <a:gd name="connsiteY4" fmla="*/ 26132 h 46867"/>
                  <a:gd name="connsiteX5" fmla="*/ 159 w 46869"/>
                  <a:gd name="connsiteY5" fmla="*/ 26161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869" h="46867">
                    <a:moveTo>
                      <a:pt x="159" y="26161"/>
                    </a:moveTo>
                    <a:cubicBezTo>
                      <a:pt x="1664" y="39010"/>
                      <a:pt x="13304" y="48211"/>
                      <a:pt x="26162" y="46706"/>
                    </a:cubicBezTo>
                    <a:cubicBezTo>
                      <a:pt x="39012" y="45201"/>
                      <a:pt x="48213" y="33562"/>
                      <a:pt x="46708" y="20703"/>
                    </a:cubicBezTo>
                    <a:cubicBezTo>
                      <a:pt x="45203" y="7863"/>
                      <a:pt x="33573" y="-1328"/>
                      <a:pt x="20733" y="158"/>
                    </a:cubicBezTo>
                    <a:cubicBezTo>
                      <a:pt x="7875" y="1643"/>
                      <a:pt x="-1336" y="13273"/>
                      <a:pt x="159" y="26132"/>
                    </a:cubicBezTo>
                    <a:cubicBezTo>
                      <a:pt x="159" y="26142"/>
                      <a:pt x="159" y="26151"/>
                      <a:pt x="159" y="261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927E6925-FE9F-0FA9-5FF8-887FBCE83A5A}"/>
                  </a:ext>
                </a:extLst>
              </p:cNvPr>
              <p:cNvSpPr/>
              <p:nvPr/>
            </p:nvSpPr>
            <p:spPr>
              <a:xfrm>
                <a:off x="10411351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817 w 83248"/>
                  <a:gd name="connsiteY1" fmla="*/ 104870 h 104870"/>
                  <a:gd name="connsiteX2" fmla="*/ 2572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817" y="104870"/>
                    </a:lnTo>
                    <a:lnTo>
                      <a:pt x="2572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FBB25D2-FB88-5B16-8DF6-86799DBDFD4D}"/>
                  </a:ext>
                </a:extLst>
              </p:cNvPr>
              <p:cNvSpPr/>
              <p:nvPr/>
            </p:nvSpPr>
            <p:spPr>
              <a:xfrm>
                <a:off x="10253426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829 w 238243"/>
                  <a:gd name="connsiteY3" fmla="*/ 3289 h 99206"/>
                  <a:gd name="connsiteX4" fmla="*/ 176689 w 238243"/>
                  <a:gd name="connsiteY4" fmla="*/ 11766 h 99206"/>
                  <a:gd name="connsiteX5" fmla="*/ 211455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3048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829" y="3289"/>
                    </a:cubicBezTo>
                    <a:cubicBezTo>
                      <a:pt x="164592" y="-1092"/>
                      <a:pt x="176689" y="11766"/>
                      <a:pt x="176689" y="11766"/>
                    </a:cubicBezTo>
                    <a:lnTo>
                      <a:pt x="211455" y="7576"/>
                    </a:lnTo>
                    <a:cubicBezTo>
                      <a:pt x="211455" y="7576"/>
                      <a:pt x="221837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973EFC7-DB6C-6364-3C65-03808726AF43}"/>
                  </a:ext>
                </a:extLst>
              </p:cNvPr>
              <p:cNvSpPr/>
              <p:nvPr/>
            </p:nvSpPr>
            <p:spPr>
              <a:xfrm>
                <a:off x="10255901" y="6097582"/>
                <a:ext cx="235215" cy="58154"/>
              </a:xfrm>
              <a:custGeom>
                <a:avLst/>
                <a:gdLst>
                  <a:gd name="connsiteX0" fmla="*/ 2097 w 235215"/>
                  <a:gd name="connsiteY0" fmla="*/ 58153 h 58154"/>
                  <a:gd name="connsiteX1" fmla="*/ 45150 w 235215"/>
                  <a:gd name="connsiteY1" fmla="*/ 58153 h 58154"/>
                  <a:gd name="connsiteX2" fmla="*/ 233650 w 235215"/>
                  <a:gd name="connsiteY2" fmla="*/ 57200 h 58154"/>
                  <a:gd name="connsiteX3" fmla="*/ 233174 w 235215"/>
                  <a:gd name="connsiteY3" fmla="*/ 53581 h 58154"/>
                  <a:gd name="connsiteX4" fmla="*/ 220410 w 235215"/>
                  <a:gd name="connsiteY4" fmla="*/ 53581 h 58154"/>
                  <a:gd name="connsiteX5" fmla="*/ 220410 w 235215"/>
                  <a:gd name="connsiteY5" fmla="*/ 53105 h 58154"/>
                  <a:gd name="connsiteX6" fmla="*/ 230821 w 235215"/>
                  <a:gd name="connsiteY6" fmla="*/ 4775 h 58154"/>
                  <a:gd name="connsiteX7" fmla="*/ 233174 w 235215"/>
                  <a:gd name="connsiteY7" fmla="*/ 3384 h 58154"/>
                  <a:gd name="connsiteX8" fmla="*/ 230983 w 235215"/>
                  <a:gd name="connsiteY8" fmla="*/ 241 h 58154"/>
                  <a:gd name="connsiteX9" fmla="*/ 215848 w 235215"/>
                  <a:gd name="connsiteY9" fmla="*/ 51952 h 58154"/>
                  <a:gd name="connsiteX10" fmla="*/ 216791 w 235215"/>
                  <a:gd name="connsiteY10" fmla="*/ 53581 h 58154"/>
                  <a:gd name="connsiteX11" fmla="*/ 190216 w 235215"/>
                  <a:gd name="connsiteY11" fmla="*/ 53581 h 58154"/>
                  <a:gd name="connsiteX12" fmla="*/ 1716 w 235215"/>
                  <a:gd name="connsiteY12" fmla="*/ 54534 h 58154"/>
                  <a:gd name="connsiteX13" fmla="*/ 2097 w 235215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15" h="58154">
                    <a:moveTo>
                      <a:pt x="2097" y="58153"/>
                    </a:moveTo>
                    <a:lnTo>
                      <a:pt x="45150" y="58153"/>
                    </a:lnTo>
                    <a:lnTo>
                      <a:pt x="233650" y="57200"/>
                    </a:lnTo>
                    <a:cubicBezTo>
                      <a:pt x="236031" y="57200"/>
                      <a:pt x="235555" y="53486"/>
                      <a:pt x="233174" y="53581"/>
                    </a:cubicBezTo>
                    <a:lnTo>
                      <a:pt x="220410" y="53581"/>
                    </a:lnTo>
                    <a:cubicBezTo>
                      <a:pt x="220410" y="53581"/>
                      <a:pt x="220410" y="53581"/>
                      <a:pt x="220410" y="53105"/>
                    </a:cubicBezTo>
                    <a:cubicBezTo>
                      <a:pt x="209942" y="36884"/>
                      <a:pt x="214600" y="15252"/>
                      <a:pt x="230821" y="4775"/>
                    </a:cubicBezTo>
                    <a:cubicBezTo>
                      <a:pt x="231583" y="4280"/>
                      <a:pt x="232374" y="3813"/>
                      <a:pt x="233174" y="3384"/>
                    </a:cubicBezTo>
                    <a:cubicBezTo>
                      <a:pt x="235174" y="2336"/>
                      <a:pt x="233174" y="-902"/>
                      <a:pt x="230983" y="241"/>
                    </a:cubicBezTo>
                    <a:cubicBezTo>
                      <a:pt x="212523" y="10337"/>
                      <a:pt x="205751" y="33493"/>
                      <a:pt x="215848" y="51952"/>
                    </a:cubicBezTo>
                    <a:cubicBezTo>
                      <a:pt x="216152" y="52505"/>
                      <a:pt x="216467" y="53048"/>
                      <a:pt x="216791" y="53581"/>
                    </a:cubicBezTo>
                    <a:lnTo>
                      <a:pt x="190216" y="53581"/>
                    </a:lnTo>
                    <a:lnTo>
                      <a:pt x="1716" y="54534"/>
                    </a:lnTo>
                    <a:cubicBezTo>
                      <a:pt x="-856" y="54534"/>
                      <a:pt x="-379" y="58248"/>
                      <a:pt x="20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059072CC-9D13-A32B-0AAB-ECE61C48ACFB}"/>
                  </a:ext>
                </a:extLst>
              </p:cNvPr>
              <p:cNvSpPr/>
              <p:nvPr/>
            </p:nvSpPr>
            <p:spPr>
              <a:xfrm>
                <a:off x="10351157" y="6095118"/>
                <a:ext cx="40767" cy="15324"/>
              </a:xfrm>
              <a:custGeom>
                <a:avLst/>
                <a:gdLst>
                  <a:gd name="connsiteX0" fmla="*/ 37429 w 40767"/>
                  <a:gd name="connsiteY0" fmla="*/ 14515 h 15324"/>
                  <a:gd name="connsiteX1" fmla="*/ 2853 w 40767"/>
                  <a:gd name="connsiteY1" fmla="*/ 8419 h 15324"/>
                  <a:gd name="connsiteX2" fmla="*/ 567 w 40767"/>
                  <a:gd name="connsiteY2" fmla="*/ 5276 h 15324"/>
                  <a:gd name="connsiteX3" fmla="*/ 40287 w 40767"/>
                  <a:gd name="connsiteY3" fmla="*/ 12705 h 15324"/>
                  <a:gd name="connsiteX4" fmla="*/ 37429 w 4076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324">
                    <a:moveTo>
                      <a:pt x="37429" y="14515"/>
                    </a:moveTo>
                    <a:cubicBezTo>
                      <a:pt x="27904" y="2990"/>
                      <a:pt x="13331" y="-249"/>
                      <a:pt x="2853" y="8419"/>
                    </a:cubicBezTo>
                    <a:cubicBezTo>
                      <a:pt x="1139" y="9848"/>
                      <a:pt x="-1052" y="6705"/>
                      <a:pt x="567" y="5276"/>
                    </a:cubicBezTo>
                    <a:cubicBezTo>
                      <a:pt x="12569" y="-4249"/>
                      <a:pt x="29142" y="-344"/>
                      <a:pt x="40287" y="12705"/>
                    </a:cubicBezTo>
                    <a:cubicBezTo>
                      <a:pt x="41906" y="14610"/>
                      <a:pt x="39048" y="16420"/>
                      <a:pt x="3742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E0C985B6-A4FC-5D25-C534-F4365A89A249}"/>
                  </a:ext>
                </a:extLst>
              </p:cNvPr>
              <p:cNvSpPr/>
              <p:nvPr/>
            </p:nvSpPr>
            <p:spPr>
              <a:xfrm>
                <a:off x="10331303" y="6101070"/>
                <a:ext cx="40798" cy="15501"/>
              </a:xfrm>
              <a:custGeom>
                <a:avLst/>
                <a:gdLst>
                  <a:gd name="connsiteX0" fmla="*/ 37375 w 40798"/>
                  <a:gd name="connsiteY0" fmla="*/ 14755 h 15501"/>
                  <a:gd name="connsiteX1" fmla="*/ 2799 w 40798"/>
                  <a:gd name="connsiteY1" fmla="*/ 8659 h 15501"/>
                  <a:gd name="connsiteX2" fmla="*/ 609 w 40798"/>
                  <a:gd name="connsiteY2" fmla="*/ 5515 h 15501"/>
                  <a:gd name="connsiteX3" fmla="*/ 40328 w 40798"/>
                  <a:gd name="connsiteY3" fmla="*/ 12850 h 15501"/>
                  <a:gd name="connsiteX4" fmla="*/ 37375 w 40798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8" h="15501">
                    <a:moveTo>
                      <a:pt x="37375" y="14755"/>
                    </a:moveTo>
                    <a:cubicBezTo>
                      <a:pt x="27850" y="3230"/>
                      <a:pt x="13277" y="-104"/>
                      <a:pt x="2799" y="8659"/>
                    </a:cubicBezTo>
                    <a:cubicBezTo>
                      <a:pt x="1180" y="9992"/>
                      <a:pt x="-1106" y="6849"/>
                      <a:pt x="609" y="5515"/>
                    </a:cubicBezTo>
                    <a:cubicBezTo>
                      <a:pt x="12515" y="-4486"/>
                      <a:pt x="29184" y="-200"/>
                      <a:pt x="40328" y="12850"/>
                    </a:cubicBezTo>
                    <a:cubicBezTo>
                      <a:pt x="41947" y="14755"/>
                      <a:pt x="38995" y="16564"/>
                      <a:pt x="37375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6410E26D-68E5-0D0F-F8A1-15878B039256}"/>
                  </a:ext>
                </a:extLst>
              </p:cNvPr>
              <p:cNvSpPr/>
              <p:nvPr/>
            </p:nvSpPr>
            <p:spPr>
              <a:xfrm>
                <a:off x="10311533" y="6107191"/>
                <a:ext cx="40767" cy="15536"/>
              </a:xfrm>
              <a:custGeom>
                <a:avLst/>
                <a:gdLst>
                  <a:gd name="connsiteX0" fmla="*/ 37429 w 40767"/>
                  <a:gd name="connsiteY0" fmla="*/ 14729 h 15536"/>
                  <a:gd name="connsiteX1" fmla="*/ 2853 w 40767"/>
                  <a:gd name="connsiteY1" fmla="*/ 8633 h 15536"/>
                  <a:gd name="connsiteX2" fmla="*/ 567 w 40767"/>
                  <a:gd name="connsiteY2" fmla="*/ 5490 h 15536"/>
                  <a:gd name="connsiteX3" fmla="*/ 40286 w 40767"/>
                  <a:gd name="connsiteY3" fmla="*/ 12825 h 15536"/>
                  <a:gd name="connsiteX4" fmla="*/ 37429 w 4076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536">
                    <a:moveTo>
                      <a:pt x="37429" y="14729"/>
                    </a:moveTo>
                    <a:cubicBezTo>
                      <a:pt x="27904" y="3204"/>
                      <a:pt x="13331" y="-34"/>
                      <a:pt x="2853" y="8633"/>
                    </a:cubicBezTo>
                    <a:cubicBezTo>
                      <a:pt x="1139" y="10062"/>
                      <a:pt x="-1052" y="6824"/>
                      <a:pt x="567" y="5490"/>
                    </a:cubicBezTo>
                    <a:cubicBezTo>
                      <a:pt x="12569" y="-4511"/>
                      <a:pt x="29142" y="-130"/>
                      <a:pt x="40286" y="12825"/>
                    </a:cubicBezTo>
                    <a:cubicBezTo>
                      <a:pt x="41906" y="14825"/>
                      <a:pt x="39048" y="16634"/>
                      <a:pt x="3742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90E929A-6BD7-1F14-5F95-A494848D907C}"/>
                  </a:ext>
                </a:extLst>
              </p:cNvPr>
              <p:cNvSpPr/>
              <p:nvPr/>
            </p:nvSpPr>
            <p:spPr>
              <a:xfrm>
                <a:off x="10401548" y="4277309"/>
                <a:ext cx="331584" cy="1737074"/>
              </a:xfrm>
              <a:custGeom>
                <a:avLst/>
                <a:gdLst>
                  <a:gd name="connsiteX0" fmla="*/ 321652 w 331584"/>
                  <a:gd name="connsiteY0" fmla="*/ 333851 h 1737074"/>
                  <a:gd name="connsiteX1" fmla="*/ 248309 w 331584"/>
                  <a:gd name="connsiteY1" fmla="*/ 752380 h 1737074"/>
                  <a:gd name="connsiteX2" fmla="*/ 208685 w 331584"/>
                  <a:gd name="connsiteY2" fmla="*/ 916019 h 1737074"/>
                  <a:gd name="connsiteX3" fmla="*/ 90194 w 331584"/>
                  <a:gd name="connsiteY3" fmla="*/ 1737074 h 1737074"/>
                  <a:gd name="connsiteX4" fmla="*/ 4945 w 331584"/>
                  <a:gd name="connsiteY4" fmla="*/ 1735169 h 1737074"/>
                  <a:gd name="connsiteX5" fmla="*/ 4278 w 331584"/>
                  <a:gd name="connsiteY5" fmla="*/ 909066 h 1737074"/>
                  <a:gd name="connsiteX6" fmla="*/ 77335 w 331584"/>
                  <a:gd name="connsiteY6" fmla="*/ 953 h 1737074"/>
                  <a:gd name="connsiteX7" fmla="*/ 309555 w 331584"/>
                  <a:gd name="connsiteY7" fmla="*/ 0 h 1737074"/>
                  <a:gd name="connsiteX8" fmla="*/ 321652 w 331584"/>
                  <a:gd name="connsiteY8" fmla="*/ 333851 h 173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1584" h="1737074">
                    <a:moveTo>
                      <a:pt x="321652" y="333851"/>
                    </a:moveTo>
                    <a:cubicBezTo>
                      <a:pt x="305345" y="474669"/>
                      <a:pt x="280856" y="614410"/>
                      <a:pt x="248309" y="752380"/>
                    </a:cubicBezTo>
                    <a:cubicBezTo>
                      <a:pt x="236688" y="803558"/>
                      <a:pt x="223477" y="858107"/>
                      <a:pt x="208685" y="916019"/>
                    </a:cubicBezTo>
                    <a:cubicBezTo>
                      <a:pt x="249357" y="1251871"/>
                      <a:pt x="90194" y="1737074"/>
                      <a:pt x="90194" y="1737074"/>
                    </a:cubicBezTo>
                    <a:lnTo>
                      <a:pt x="4945" y="1735169"/>
                    </a:lnTo>
                    <a:cubicBezTo>
                      <a:pt x="4945" y="1735169"/>
                      <a:pt x="-5723" y="1192911"/>
                      <a:pt x="4278" y="909066"/>
                    </a:cubicBezTo>
                    <a:cubicBezTo>
                      <a:pt x="20661" y="443960"/>
                      <a:pt x="77335" y="953"/>
                      <a:pt x="77335" y="953"/>
                    </a:cubicBezTo>
                    <a:lnTo>
                      <a:pt x="309555" y="0"/>
                    </a:lnTo>
                    <a:cubicBezTo>
                      <a:pt x="309555" y="0"/>
                      <a:pt x="349655" y="69914"/>
                      <a:pt x="321652" y="3338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06469FA1-51F8-3F9A-FD5E-1BFE70B1FA7F}"/>
                  </a:ext>
                </a:extLst>
              </p:cNvPr>
              <p:cNvSpPr/>
              <p:nvPr/>
            </p:nvSpPr>
            <p:spPr>
              <a:xfrm>
                <a:off x="10635130" y="4446664"/>
                <a:ext cx="88068" cy="583025"/>
              </a:xfrm>
              <a:custGeom>
                <a:avLst/>
                <a:gdLst>
                  <a:gd name="connsiteX0" fmla="*/ 88069 w 88068"/>
                  <a:gd name="connsiteY0" fmla="*/ 164497 h 583025"/>
                  <a:gd name="connsiteX1" fmla="*/ 14726 w 88068"/>
                  <a:gd name="connsiteY1" fmla="*/ 583025 h 583025"/>
                  <a:gd name="connsiteX2" fmla="*/ 54255 w 88068"/>
                  <a:gd name="connsiteY2" fmla="*/ 0 h 583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068" h="583025">
                    <a:moveTo>
                      <a:pt x="88069" y="164497"/>
                    </a:moveTo>
                    <a:cubicBezTo>
                      <a:pt x="71762" y="305314"/>
                      <a:pt x="47273" y="445055"/>
                      <a:pt x="14726" y="583025"/>
                    </a:cubicBezTo>
                    <a:cubicBezTo>
                      <a:pt x="-34137" y="397002"/>
                      <a:pt x="54255" y="0"/>
                      <a:pt x="5425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F0794554-3888-AB15-E574-49AD3A5670F7}"/>
                  </a:ext>
                </a:extLst>
              </p:cNvPr>
              <p:cNvSpPr/>
              <p:nvPr/>
            </p:nvSpPr>
            <p:spPr>
              <a:xfrm>
                <a:off x="10394015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A1573C1-5E33-01B0-3E20-92AC2EE50E30}"/>
                  </a:ext>
                </a:extLst>
              </p:cNvPr>
              <p:cNvSpPr/>
              <p:nvPr/>
            </p:nvSpPr>
            <p:spPr>
              <a:xfrm>
                <a:off x="10764823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721 w 83248"/>
                  <a:gd name="connsiteY1" fmla="*/ 104870 h 104870"/>
                  <a:gd name="connsiteX2" fmla="*/ 2477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721" y="104870"/>
                    </a:lnTo>
                    <a:lnTo>
                      <a:pt x="2477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C2D186FB-EBF0-18F2-EECD-88875578A59B}"/>
                  </a:ext>
                </a:extLst>
              </p:cNvPr>
              <p:cNvSpPr/>
              <p:nvPr/>
            </p:nvSpPr>
            <p:spPr>
              <a:xfrm>
                <a:off x="10745392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1F05360-BC8E-7652-04D3-6E23C7ACDC14}"/>
                  </a:ext>
                </a:extLst>
              </p:cNvPr>
              <p:cNvSpPr/>
              <p:nvPr/>
            </p:nvSpPr>
            <p:spPr>
              <a:xfrm>
                <a:off x="10606804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733 w 238243"/>
                  <a:gd name="connsiteY3" fmla="*/ 3289 h 99206"/>
                  <a:gd name="connsiteX4" fmla="*/ 176689 w 238243"/>
                  <a:gd name="connsiteY4" fmla="*/ 11766 h 99206"/>
                  <a:gd name="connsiteX5" fmla="*/ 211360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2953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733" y="3289"/>
                    </a:cubicBezTo>
                    <a:cubicBezTo>
                      <a:pt x="164402" y="-1092"/>
                      <a:pt x="176689" y="11766"/>
                      <a:pt x="176689" y="11766"/>
                    </a:cubicBezTo>
                    <a:lnTo>
                      <a:pt x="211360" y="7576"/>
                    </a:lnTo>
                    <a:cubicBezTo>
                      <a:pt x="211360" y="7576"/>
                      <a:pt x="221742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B91761B3-C12F-14FC-0355-1769255273BA}"/>
                  </a:ext>
                </a:extLst>
              </p:cNvPr>
              <p:cNvSpPr/>
              <p:nvPr/>
            </p:nvSpPr>
            <p:spPr>
              <a:xfrm>
                <a:off x="10609379" y="6097582"/>
                <a:ext cx="235201" cy="58154"/>
              </a:xfrm>
              <a:custGeom>
                <a:avLst/>
                <a:gdLst>
                  <a:gd name="connsiteX0" fmla="*/ 1997 w 235201"/>
                  <a:gd name="connsiteY0" fmla="*/ 58153 h 58154"/>
                  <a:gd name="connsiteX1" fmla="*/ 45145 w 235201"/>
                  <a:gd name="connsiteY1" fmla="*/ 58153 h 58154"/>
                  <a:gd name="connsiteX2" fmla="*/ 233644 w 235201"/>
                  <a:gd name="connsiteY2" fmla="*/ 57200 h 58154"/>
                  <a:gd name="connsiteX3" fmla="*/ 233073 w 235201"/>
                  <a:gd name="connsiteY3" fmla="*/ 53581 h 58154"/>
                  <a:gd name="connsiteX4" fmla="*/ 220405 w 235201"/>
                  <a:gd name="connsiteY4" fmla="*/ 53581 h 58154"/>
                  <a:gd name="connsiteX5" fmla="*/ 220405 w 235201"/>
                  <a:gd name="connsiteY5" fmla="*/ 53105 h 58154"/>
                  <a:gd name="connsiteX6" fmla="*/ 231044 w 235201"/>
                  <a:gd name="connsiteY6" fmla="*/ 4689 h 58154"/>
                  <a:gd name="connsiteX7" fmla="*/ 233264 w 235201"/>
                  <a:gd name="connsiteY7" fmla="*/ 3384 h 58154"/>
                  <a:gd name="connsiteX8" fmla="*/ 231073 w 235201"/>
                  <a:gd name="connsiteY8" fmla="*/ 241 h 58154"/>
                  <a:gd name="connsiteX9" fmla="*/ 215823 w 235201"/>
                  <a:gd name="connsiteY9" fmla="*/ 51924 h 58154"/>
                  <a:gd name="connsiteX10" fmla="*/ 216785 w 235201"/>
                  <a:gd name="connsiteY10" fmla="*/ 53581 h 58154"/>
                  <a:gd name="connsiteX11" fmla="*/ 190210 w 235201"/>
                  <a:gd name="connsiteY11" fmla="*/ 53581 h 58154"/>
                  <a:gd name="connsiteX12" fmla="*/ 1806 w 235201"/>
                  <a:gd name="connsiteY12" fmla="*/ 54534 h 58154"/>
                  <a:gd name="connsiteX13" fmla="*/ 1997 w 235201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01" h="58154">
                    <a:moveTo>
                      <a:pt x="1997" y="58153"/>
                    </a:moveTo>
                    <a:lnTo>
                      <a:pt x="45145" y="58153"/>
                    </a:lnTo>
                    <a:lnTo>
                      <a:pt x="233644" y="57200"/>
                    </a:lnTo>
                    <a:cubicBezTo>
                      <a:pt x="236026" y="57200"/>
                      <a:pt x="235550" y="53486"/>
                      <a:pt x="233073" y="53581"/>
                    </a:cubicBezTo>
                    <a:lnTo>
                      <a:pt x="220405" y="53581"/>
                    </a:lnTo>
                    <a:lnTo>
                      <a:pt x="220405" y="53105"/>
                    </a:lnTo>
                    <a:cubicBezTo>
                      <a:pt x="209975" y="36798"/>
                      <a:pt x="214737" y="15119"/>
                      <a:pt x="231044" y="4689"/>
                    </a:cubicBezTo>
                    <a:cubicBezTo>
                      <a:pt x="231768" y="4232"/>
                      <a:pt x="232511" y="3794"/>
                      <a:pt x="233264" y="3384"/>
                    </a:cubicBezTo>
                    <a:cubicBezTo>
                      <a:pt x="235264" y="2336"/>
                      <a:pt x="233264" y="-902"/>
                      <a:pt x="231073" y="241"/>
                    </a:cubicBezTo>
                    <a:cubicBezTo>
                      <a:pt x="212594" y="10299"/>
                      <a:pt x="205765" y="33436"/>
                      <a:pt x="215823" y="51924"/>
                    </a:cubicBezTo>
                    <a:cubicBezTo>
                      <a:pt x="216128" y="52486"/>
                      <a:pt x="216452" y="53038"/>
                      <a:pt x="216785" y="53581"/>
                    </a:cubicBezTo>
                    <a:lnTo>
                      <a:pt x="190210" y="53581"/>
                    </a:lnTo>
                    <a:lnTo>
                      <a:pt x="1806" y="54534"/>
                    </a:lnTo>
                    <a:cubicBezTo>
                      <a:pt x="-861" y="54534"/>
                      <a:pt x="-385" y="58248"/>
                      <a:pt x="19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98D1DE13-5D73-5CC6-32B2-776837E16DA3}"/>
                  </a:ext>
                </a:extLst>
              </p:cNvPr>
              <p:cNvSpPr/>
              <p:nvPr/>
            </p:nvSpPr>
            <p:spPr>
              <a:xfrm>
                <a:off x="10704589" y="6095118"/>
                <a:ext cx="40797" cy="15324"/>
              </a:xfrm>
              <a:custGeom>
                <a:avLst/>
                <a:gdLst>
                  <a:gd name="connsiteX0" fmla="*/ 37469 w 40797"/>
                  <a:gd name="connsiteY0" fmla="*/ 14515 h 15324"/>
                  <a:gd name="connsiteX1" fmla="*/ 2893 w 40797"/>
                  <a:gd name="connsiteY1" fmla="*/ 8419 h 15324"/>
                  <a:gd name="connsiteX2" fmla="*/ 607 w 40797"/>
                  <a:gd name="connsiteY2" fmla="*/ 5276 h 15324"/>
                  <a:gd name="connsiteX3" fmla="*/ 40327 w 40797"/>
                  <a:gd name="connsiteY3" fmla="*/ 12705 h 15324"/>
                  <a:gd name="connsiteX4" fmla="*/ 37469 w 4079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324">
                    <a:moveTo>
                      <a:pt x="37469" y="14515"/>
                    </a:moveTo>
                    <a:cubicBezTo>
                      <a:pt x="27944" y="2990"/>
                      <a:pt x="13276" y="-249"/>
                      <a:pt x="2893" y="8419"/>
                    </a:cubicBezTo>
                    <a:cubicBezTo>
                      <a:pt x="1179" y="9848"/>
                      <a:pt x="-1107" y="6705"/>
                      <a:pt x="607" y="5276"/>
                    </a:cubicBezTo>
                    <a:cubicBezTo>
                      <a:pt x="12609" y="-4249"/>
                      <a:pt x="29182" y="-344"/>
                      <a:pt x="40327" y="12705"/>
                    </a:cubicBezTo>
                    <a:cubicBezTo>
                      <a:pt x="41946" y="14610"/>
                      <a:pt x="38993" y="16420"/>
                      <a:pt x="3746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451D2E-EF5B-A2D9-6847-D92E87737DFA}"/>
                  </a:ext>
                </a:extLst>
              </p:cNvPr>
              <p:cNvSpPr/>
              <p:nvPr/>
            </p:nvSpPr>
            <p:spPr>
              <a:xfrm>
                <a:off x="10685116" y="6101070"/>
                <a:ext cx="40791" cy="15501"/>
              </a:xfrm>
              <a:custGeom>
                <a:avLst/>
                <a:gdLst>
                  <a:gd name="connsiteX0" fmla="*/ 37416 w 40791"/>
                  <a:gd name="connsiteY0" fmla="*/ 14755 h 15501"/>
                  <a:gd name="connsiteX1" fmla="*/ 2840 w 40791"/>
                  <a:gd name="connsiteY1" fmla="*/ 8659 h 15501"/>
                  <a:gd name="connsiteX2" fmla="*/ 554 w 40791"/>
                  <a:gd name="connsiteY2" fmla="*/ 5515 h 15501"/>
                  <a:gd name="connsiteX3" fmla="*/ 40274 w 40791"/>
                  <a:gd name="connsiteY3" fmla="*/ 12850 h 15501"/>
                  <a:gd name="connsiteX4" fmla="*/ 37416 w 40791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1" h="15501">
                    <a:moveTo>
                      <a:pt x="37416" y="14755"/>
                    </a:moveTo>
                    <a:cubicBezTo>
                      <a:pt x="27891" y="3230"/>
                      <a:pt x="13318" y="-104"/>
                      <a:pt x="2840" y="8659"/>
                    </a:cubicBezTo>
                    <a:cubicBezTo>
                      <a:pt x="1221" y="9992"/>
                      <a:pt x="-1065" y="6849"/>
                      <a:pt x="554" y="5515"/>
                    </a:cubicBezTo>
                    <a:cubicBezTo>
                      <a:pt x="12556" y="-4486"/>
                      <a:pt x="29129" y="-200"/>
                      <a:pt x="40274" y="12850"/>
                    </a:cubicBezTo>
                    <a:cubicBezTo>
                      <a:pt x="41988" y="14755"/>
                      <a:pt x="39035" y="16564"/>
                      <a:pt x="37416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A6C7AA32-F77A-18F7-F594-A1460E64536D}"/>
                  </a:ext>
                </a:extLst>
              </p:cNvPr>
              <p:cNvSpPr/>
              <p:nvPr/>
            </p:nvSpPr>
            <p:spPr>
              <a:xfrm>
                <a:off x="10664585" y="6107191"/>
                <a:ext cx="40797" cy="15536"/>
              </a:xfrm>
              <a:custGeom>
                <a:avLst/>
                <a:gdLst>
                  <a:gd name="connsiteX0" fmla="*/ 37469 w 40797"/>
                  <a:gd name="connsiteY0" fmla="*/ 14729 h 15536"/>
                  <a:gd name="connsiteX1" fmla="*/ 2893 w 40797"/>
                  <a:gd name="connsiteY1" fmla="*/ 8633 h 15536"/>
                  <a:gd name="connsiteX2" fmla="*/ 607 w 40797"/>
                  <a:gd name="connsiteY2" fmla="*/ 5490 h 15536"/>
                  <a:gd name="connsiteX3" fmla="*/ 40326 w 40797"/>
                  <a:gd name="connsiteY3" fmla="*/ 12825 h 15536"/>
                  <a:gd name="connsiteX4" fmla="*/ 37469 w 4079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536">
                    <a:moveTo>
                      <a:pt x="37469" y="14729"/>
                    </a:moveTo>
                    <a:cubicBezTo>
                      <a:pt x="27944" y="3204"/>
                      <a:pt x="13275" y="-34"/>
                      <a:pt x="2893" y="8633"/>
                    </a:cubicBezTo>
                    <a:cubicBezTo>
                      <a:pt x="1179" y="10062"/>
                      <a:pt x="-1107" y="6824"/>
                      <a:pt x="607" y="5490"/>
                    </a:cubicBezTo>
                    <a:cubicBezTo>
                      <a:pt x="12609" y="-4511"/>
                      <a:pt x="29182" y="-130"/>
                      <a:pt x="40326" y="12825"/>
                    </a:cubicBezTo>
                    <a:cubicBezTo>
                      <a:pt x="41946" y="14825"/>
                      <a:pt x="38993" y="16634"/>
                      <a:pt x="3746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807E10B-4AD4-5487-D605-C47AF0C6248C}"/>
                  </a:ext>
                </a:extLst>
              </p:cNvPr>
              <p:cNvSpPr/>
              <p:nvPr/>
            </p:nvSpPr>
            <p:spPr>
              <a:xfrm>
                <a:off x="10643284" y="4286263"/>
                <a:ext cx="331545" cy="1728175"/>
              </a:xfrm>
              <a:custGeom>
                <a:avLst/>
                <a:gdLst>
                  <a:gd name="connsiteX0" fmla="*/ 0 w 331545"/>
                  <a:gd name="connsiteY0" fmla="*/ 9811 h 1728175"/>
                  <a:gd name="connsiteX1" fmla="*/ 57150 w 331545"/>
                  <a:gd name="connsiteY1" fmla="*/ 907066 h 1728175"/>
                  <a:gd name="connsiteX2" fmla="*/ 114776 w 331545"/>
                  <a:gd name="connsiteY2" fmla="*/ 1728026 h 1728175"/>
                  <a:gd name="connsiteX3" fmla="*/ 202883 w 331545"/>
                  <a:gd name="connsiteY3" fmla="*/ 1728026 h 1728175"/>
                  <a:gd name="connsiteX4" fmla="*/ 266319 w 331545"/>
                  <a:gd name="connsiteY4" fmla="*/ 928687 h 1728175"/>
                  <a:gd name="connsiteX5" fmla="*/ 296513 w 331545"/>
                  <a:gd name="connsiteY5" fmla="*/ 0 h 172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1545" h="1728175">
                    <a:moveTo>
                      <a:pt x="0" y="9811"/>
                    </a:moveTo>
                    <a:cubicBezTo>
                      <a:pt x="0" y="9811"/>
                      <a:pt x="43339" y="651891"/>
                      <a:pt x="57150" y="907066"/>
                    </a:cubicBezTo>
                    <a:cubicBezTo>
                      <a:pt x="73438" y="1198626"/>
                      <a:pt x="109919" y="1695545"/>
                      <a:pt x="114776" y="1728026"/>
                    </a:cubicBezTo>
                    <a:lnTo>
                      <a:pt x="202883" y="1728026"/>
                    </a:lnTo>
                    <a:cubicBezTo>
                      <a:pt x="192786" y="1737551"/>
                      <a:pt x="316040" y="1291876"/>
                      <a:pt x="266319" y="928687"/>
                    </a:cubicBezTo>
                    <a:cubicBezTo>
                      <a:pt x="312896" y="581406"/>
                      <a:pt x="369570" y="327089"/>
                      <a:pt x="29651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84C1ABED-88F7-E86E-AF8F-512CDA72CFBD}"/>
                  </a:ext>
                </a:extLst>
              </p:cNvPr>
              <p:cNvSpPr/>
              <p:nvPr/>
            </p:nvSpPr>
            <p:spPr>
              <a:xfrm>
                <a:off x="10456252" y="3613618"/>
                <a:ext cx="510405" cy="736644"/>
              </a:xfrm>
              <a:custGeom>
                <a:avLst/>
                <a:gdLst>
                  <a:gd name="connsiteX0" fmla="*/ 510406 w 510405"/>
                  <a:gd name="connsiteY0" fmla="*/ 698076 h 736644"/>
                  <a:gd name="connsiteX1" fmla="*/ 14058 w 510405"/>
                  <a:gd name="connsiteY1" fmla="*/ 696743 h 736644"/>
                  <a:gd name="connsiteX2" fmla="*/ 45015 w 510405"/>
                  <a:gd name="connsiteY2" fmla="*/ 365178 h 736644"/>
                  <a:gd name="connsiteX3" fmla="*/ 18249 w 510405"/>
                  <a:gd name="connsiteY3" fmla="*/ 157818 h 736644"/>
                  <a:gd name="connsiteX4" fmla="*/ 129882 w 510405"/>
                  <a:gd name="connsiteY4" fmla="*/ 14943 h 736644"/>
                  <a:gd name="connsiteX5" fmla="*/ 178174 w 510405"/>
                  <a:gd name="connsiteY5" fmla="*/ 7514 h 736644"/>
                  <a:gd name="connsiteX6" fmla="*/ 187699 w 510405"/>
                  <a:gd name="connsiteY6" fmla="*/ 6276 h 736644"/>
                  <a:gd name="connsiteX7" fmla="*/ 317144 w 510405"/>
                  <a:gd name="connsiteY7" fmla="*/ 180 h 736644"/>
                  <a:gd name="connsiteX8" fmla="*/ 366483 w 510405"/>
                  <a:gd name="connsiteY8" fmla="*/ 656 h 736644"/>
                  <a:gd name="connsiteX9" fmla="*/ 416013 w 510405"/>
                  <a:gd name="connsiteY9" fmla="*/ 2847 h 736644"/>
                  <a:gd name="connsiteX10" fmla="*/ 508358 w 510405"/>
                  <a:gd name="connsiteY10" fmla="*/ 109089 h 736644"/>
                  <a:gd name="connsiteX11" fmla="*/ 507072 w 510405"/>
                  <a:gd name="connsiteY11" fmla="*/ 119528 h 736644"/>
                  <a:gd name="connsiteX12" fmla="*/ 480117 w 510405"/>
                  <a:gd name="connsiteY12" fmla="*/ 360606 h 736644"/>
                  <a:gd name="connsiteX13" fmla="*/ 478593 w 510405"/>
                  <a:gd name="connsiteY13" fmla="*/ 409183 h 736644"/>
                  <a:gd name="connsiteX14" fmla="*/ 486117 w 510405"/>
                  <a:gd name="connsiteY14" fmla="*/ 574918 h 736644"/>
                  <a:gd name="connsiteX15" fmla="*/ 486117 w 510405"/>
                  <a:gd name="connsiteY15" fmla="*/ 577966 h 736644"/>
                  <a:gd name="connsiteX16" fmla="*/ 495642 w 510405"/>
                  <a:gd name="connsiteY16" fmla="*/ 638545 h 736644"/>
                  <a:gd name="connsiteX17" fmla="*/ 499357 w 510405"/>
                  <a:gd name="connsiteY17" fmla="*/ 655309 h 736644"/>
                  <a:gd name="connsiteX18" fmla="*/ 510406 w 510405"/>
                  <a:gd name="connsiteY18" fmla="*/ 698076 h 73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10405" h="736644">
                    <a:moveTo>
                      <a:pt x="510406" y="698076"/>
                    </a:moveTo>
                    <a:cubicBezTo>
                      <a:pt x="325240" y="759227"/>
                      <a:pt x="14058" y="739129"/>
                      <a:pt x="14058" y="696743"/>
                    </a:cubicBezTo>
                    <a:cubicBezTo>
                      <a:pt x="14058" y="577300"/>
                      <a:pt x="56349" y="442997"/>
                      <a:pt x="45015" y="365178"/>
                    </a:cubicBezTo>
                    <a:cubicBezTo>
                      <a:pt x="-42520" y="303932"/>
                      <a:pt x="25965" y="248592"/>
                      <a:pt x="18249" y="157818"/>
                    </a:cubicBezTo>
                    <a:cubicBezTo>
                      <a:pt x="12944" y="88496"/>
                      <a:pt x="61340" y="26554"/>
                      <a:pt x="129882" y="14943"/>
                    </a:cubicBezTo>
                    <a:cubicBezTo>
                      <a:pt x="145694" y="12276"/>
                      <a:pt x="162077" y="9609"/>
                      <a:pt x="178174" y="7514"/>
                    </a:cubicBezTo>
                    <a:lnTo>
                      <a:pt x="187699" y="6276"/>
                    </a:lnTo>
                    <a:cubicBezTo>
                      <a:pt x="230666" y="1389"/>
                      <a:pt x="273910" y="-649"/>
                      <a:pt x="317144" y="180"/>
                    </a:cubicBezTo>
                    <a:cubicBezTo>
                      <a:pt x="332955" y="180"/>
                      <a:pt x="349338" y="180"/>
                      <a:pt x="366483" y="656"/>
                    </a:cubicBezTo>
                    <a:cubicBezTo>
                      <a:pt x="383628" y="1132"/>
                      <a:pt x="400202" y="1704"/>
                      <a:pt x="416013" y="2847"/>
                    </a:cubicBezTo>
                    <a:cubicBezTo>
                      <a:pt x="470849" y="6685"/>
                      <a:pt x="512197" y="54253"/>
                      <a:pt x="508358" y="109089"/>
                    </a:cubicBezTo>
                    <a:cubicBezTo>
                      <a:pt x="508110" y="112584"/>
                      <a:pt x="507682" y="116070"/>
                      <a:pt x="507072" y="119528"/>
                    </a:cubicBezTo>
                    <a:cubicBezTo>
                      <a:pt x="492880" y="199224"/>
                      <a:pt x="483879" y="279748"/>
                      <a:pt x="480117" y="360606"/>
                    </a:cubicBezTo>
                    <a:cubicBezTo>
                      <a:pt x="479354" y="377275"/>
                      <a:pt x="478783" y="393372"/>
                      <a:pt x="478593" y="409183"/>
                    </a:cubicBezTo>
                    <a:cubicBezTo>
                      <a:pt x="477497" y="464533"/>
                      <a:pt x="480012" y="519892"/>
                      <a:pt x="486117" y="574918"/>
                    </a:cubicBezTo>
                    <a:cubicBezTo>
                      <a:pt x="486117" y="575966"/>
                      <a:pt x="486117" y="577014"/>
                      <a:pt x="486117" y="577966"/>
                    </a:cubicBezTo>
                    <a:cubicBezTo>
                      <a:pt x="488784" y="599874"/>
                      <a:pt x="491956" y="620067"/>
                      <a:pt x="495642" y="638545"/>
                    </a:cubicBezTo>
                    <a:cubicBezTo>
                      <a:pt x="496785" y="644355"/>
                      <a:pt x="498024" y="649880"/>
                      <a:pt x="499357" y="655309"/>
                    </a:cubicBezTo>
                    <a:cubicBezTo>
                      <a:pt x="502976" y="666453"/>
                      <a:pt x="507358" y="686551"/>
                      <a:pt x="510406" y="69807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F4A37F69-3279-092F-EEC9-921F1C45CCDE}"/>
                  </a:ext>
                </a:extLst>
              </p:cNvPr>
              <p:cNvSpPr/>
              <p:nvPr/>
            </p:nvSpPr>
            <p:spPr>
              <a:xfrm>
                <a:off x="10618329" y="3766769"/>
                <a:ext cx="12001" cy="12001"/>
              </a:xfrm>
              <a:custGeom>
                <a:avLst/>
                <a:gdLst>
                  <a:gd name="connsiteX0" fmla="*/ 12002 w 12001"/>
                  <a:gd name="connsiteY0" fmla="*/ 6001 h 12001"/>
                  <a:gd name="connsiteX1" fmla="*/ 6001 w 12001"/>
                  <a:gd name="connsiteY1" fmla="*/ 12002 h 12001"/>
                  <a:gd name="connsiteX2" fmla="*/ 0 w 12001"/>
                  <a:gd name="connsiteY2" fmla="*/ 6001 h 12001"/>
                  <a:gd name="connsiteX3" fmla="*/ 6001 w 12001"/>
                  <a:gd name="connsiteY3" fmla="*/ 0 h 12001"/>
                  <a:gd name="connsiteX4" fmla="*/ 12002 w 12001"/>
                  <a:gd name="connsiteY4" fmla="*/ 6001 h 1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1" h="12001">
                    <a:moveTo>
                      <a:pt x="12002" y="6001"/>
                    </a:moveTo>
                    <a:cubicBezTo>
                      <a:pt x="12002" y="9316"/>
                      <a:pt x="9315" y="12002"/>
                      <a:pt x="6001" y="12002"/>
                    </a:cubicBezTo>
                    <a:cubicBezTo>
                      <a:pt x="2686" y="12002"/>
                      <a:pt x="0" y="9316"/>
                      <a:pt x="0" y="6001"/>
                    </a:cubicBezTo>
                    <a:cubicBezTo>
                      <a:pt x="0" y="2686"/>
                      <a:pt x="2686" y="0"/>
                      <a:pt x="6001" y="0"/>
                    </a:cubicBezTo>
                    <a:cubicBezTo>
                      <a:pt x="9315" y="0"/>
                      <a:pt x="12002" y="2686"/>
                      <a:pt x="12002" y="6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3163AE5-113D-7A78-109A-5401240E7B7D}"/>
                  </a:ext>
                </a:extLst>
              </p:cNvPr>
              <p:cNvSpPr/>
              <p:nvPr/>
            </p:nvSpPr>
            <p:spPr>
              <a:xfrm>
                <a:off x="10614805" y="3820205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E369DC8D-B844-88D7-AD8B-AA05D6F3755E}"/>
                  </a:ext>
                </a:extLst>
              </p:cNvPr>
              <p:cNvSpPr/>
              <p:nvPr/>
            </p:nvSpPr>
            <p:spPr>
              <a:xfrm>
                <a:off x="10614805" y="3874497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93B86CB1-9DB3-2209-C89D-0196E7A2A74F}"/>
                  </a:ext>
                </a:extLst>
              </p:cNvPr>
              <p:cNvSpPr/>
              <p:nvPr/>
            </p:nvSpPr>
            <p:spPr>
              <a:xfrm>
                <a:off x="10618412" y="3613233"/>
                <a:ext cx="155269" cy="123341"/>
              </a:xfrm>
              <a:custGeom>
                <a:avLst/>
                <a:gdLst>
                  <a:gd name="connsiteX0" fmla="*/ 155270 w 155269"/>
                  <a:gd name="connsiteY0" fmla="*/ 184 h 123341"/>
                  <a:gd name="connsiteX1" fmla="*/ 8299 w 155269"/>
                  <a:gd name="connsiteY1" fmla="*/ 123342 h 123341"/>
                  <a:gd name="connsiteX2" fmla="*/ 16014 w 155269"/>
                  <a:gd name="connsiteY2" fmla="*/ 7518 h 123341"/>
                  <a:gd name="connsiteX3" fmla="*/ 25539 w 155269"/>
                  <a:gd name="connsiteY3" fmla="*/ 6280 h 123341"/>
                  <a:gd name="connsiteX4" fmla="*/ 155270 w 155269"/>
                  <a:gd name="connsiteY4" fmla="*/ 184 h 12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69" h="123341">
                    <a:moveTo>
                      <a:pt x="155270" y="184"/>
                    </a:moveTo>
                    <a:cubicBezTo>
                      <a:pt x="111455" y="77241"/>
                      <a:pt x="8299" y="123342"/>
                      <a:pt x="8299" y="123342"/>
                    </a:cubicBezTo>
                    <a:cubicBezTo>
                      <a:pt x="-5703" y="88861"/>
                      <a:pt x="-1226" y="33521"/>
                      <a:pt x="16014" y="7518"/>
                    </a:cubicBezTo>
                    <a:lnTo>
                      <a:pt x="25539" y="6280"/>
                    </a:lnTo>
                    <a:cubicBezTo>
                      <a:pt x="68602" y="1374"/>
                      <a:pt x="111941" y="-654"/>
                      <a:pt x="155270" y="184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08B391AA-0F70-8611-8BC1-BFFE1D511DF9}"/>
                  </a:ext>
                </a:extLst>
              </p:cNvPr>
              <p:cNvSpPr/>
              <p:nvPr/>
            </p:nvSpPr>
            <p:spPr>
              <a:xfrm>
                <a:off x="10594516" y="4059663"/>
                <a:ext cx="358235" cy="192119"/>
              </a:xfrm>
              <a:custGeom>
                <a:avLst/>
                <a:gdLst>
                  <a:gd name="connsiteX0" fmla="*/ 358235 w 358235"/>
                  <a:gd name="connsiteY0" fmla="*/ 192119 h 192119"/>
                  <a:gd name="connsiteX1" fmla="*/ 0 w 358235"/>
                  <a:gd name="connsiteY1" fmla="*/ 0 h 192119"/>
                  <a:gd name="connsiteX2" fmla="*/ 342329 w 358235"/>
                  <a:gd name="connsiteY2" fmla="*/ 114300 h 192119"/>
                  <a:gd name="connsiteX3" fmla="*/ 348520 w 358235"/>
                  <a:gd name="connsiteY3" fmla="*/ 131826 h 192119"/>
                  <a:gd name="connsiteX4" fmla="*/ 358235 w 358235"/>
                  <a:gd name="connsiteY4" fmla="*/ 192119 h 192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235" h="192119">
                    <a:moveTo>
                      <a:pt x="358235" y="192119"/>
                    </a:moveTo>
                    <a:cubicBezTo>
                      <a:pt x="175832" y="172022"/>
                      <a:pt x="0" y="0"/>
                      <a:pt x="0" y="0"/>
                    </a:cubicBezTo>
                    <a:lnTo>
                      <a:pt x="342329" y="114300"/>
                    </a:lnTo>
                    <a:cubicBezTo>
                      <a:pt x="343834" y="120320"/>
                      <a:pt x="345910" y="126197"/>
                      <a:pt x="348520" y="131826"/>
                    </a:cubicBezTo>
                    <a:cubicBezTo>
                      <a:pt x="351187" y="153543"/>
                      <a:pt x="354425" y="173641"/>
                      <a:pt x="358235" y="1921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1B65CB9-8401-D210-66D7-D16281385D2D}"/>
                  </a:ext>
                </a:extLst>
              </p:cNvPr>
              <p:cNvSpPr/>
              <p:nvPr/>
            </p:nvSpPr>
            <p:spPr>
              <a:xfrm>
                <a:off x="10758918" y="3860876"/>
                <a:ext cx="171926" cy="259224"/>
              </a:xfrm>
              <a:custGeom>
                <a:avLst/>
                <a:gdLst>
                  <a:gd name="connsiteX0" fmla="*/ 170593 w 171926"/>
                  <a:gd name="connsiteY0" fmla="*/ 151257 h 259224"/>
                  <a:gd name="connsiteX1" fmla="*/ 164973 w 171926"/>
                  <a:gd name="connsiteY1" fmla="*/ 250126 h 259224"/>
                  <a:gd name="connsiteX2" fmla="*/ 85154 w 171926"/>
                  <a:gd name="connsiteY2" fmla="*/ 253460 h 259224"/>
                  <a:gd name="connsiteX3" fmla="*/ 0 w 171926"/>
                  <a:gd name="connsiteY3" fmla="*/ 181166 h 259224"/>
                  <a:gd name="connsiteX4" fmla="*/ 129635 w 171926"/>
                  <a:gd name="connsiteY4" fmla="*/ 192119 h 259224"/>
                  <a:gd name="connsiteX5" fmla="*/ 95726 w 171926"/>
                  <a:gd name="connsiteY5" fmla="*/ 0 h 259224"/>
                  <a:gd name="connsiteX6" fmla="*/ 171926 w 171926"/>
                  <a:gd name="connsiteY6" fmla="*/ 103918 h 259224"/>
                  <a:gd name="connsiteX7" fmla="*/ 170593 w 171926"/>
                  <a:gd name="connsiteY7" fmla="*/ 151257 h 25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926" h="259224">
                    <a:moveTo>
                      <a:pt x="170593" y="151257"/>
                    </a:moveTo>
                    <a:cubicBezTo>
                      <a:pt x="165125" y="183909"/>
                      <a:pt x="163239" y="217065"/>
                      <a:pt x="164973" y="250126"/>
                    </a:cubicBezTo>
                    <a:cubicBezTo>
                      <a:pt x="139675" y="260976"/>
                      <a:pt x="111271" y="262166"/>
                      <a:pt x="85154" y="253460"/>
                    </a:cubicBezTo>
                    <a:cubicBezTo>
                      <a:pt x="49397" y="239716"/>
                      <a:pt x="19364" y="214217"/>
                      <a:pt x="0" y="181166"/>
                    </a:cubicBezTo>
                    <a:cubicBezTo>
                      <a:pt x="0" y="181166"/>
                      <a:pt x="103918" y="201644"/>
                      <a:pt x="129635" y="192119"/>
                    </a:cubicBezTo>
                    <a:cubicBezTo>
                      <a:pt x="152686" y="183547"/>
                      <a:pt x="97536" y="5048"/>
                      <a:pt x="95726" y="0"/>
                    </a:cubicBezTo>
                    <a:lnTo>
                      <a:pt x="171926" y="103918"/>
                    </a:lnTo>
                    <a:cubicBezTo>
                      <a:pt x="171736" y="120110"/>
                      <a:pt x="170783" y="135826"/>
                      <a:pt x="170593" y="15125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8D8128FE-F22E-F5A0-1E54-3103AA981517}"/>
                  </a:ext>
                </a:extLst>
              </p:cNvPr>
              <p:cNvSpPr/>
              <p:nvPr/>
            </p:nvSpPr>
            <p:spPr>
              <a:xfrm>
                <a:off x="10625935" y="3477209"/>
                <a:ext cx="127935" cy="213276"/>
              </a:xfrm>
              <a:custGeom>
                <a:avLst/>
                <a:gdLst>
                  <a:gd name="connsiteX0" fmla="*/ 7348 w 127935"/>
                  <a:gd name="connsiteY0" fmla="*/ 166497 h 213276"/>
                  <a:gd name="connsiteX1" fmla="*/ 5729 w 127935"/>
                  <a:gd name="connsiteY1" fmla="*/ 170021 h 213276"/>
                  <a:gd name="connsiteX2" fmla="*/ 32685 w 127935"/>
                  <a:gd name="connsiteY2" fmla="*/ 213170 h 213276"/>
                  <a:gd name="connsiteX3" fmla="*/ 40019 w 127935"/>
                  <a:gd name="connsiteY3" fmla="*/ 212122 h 213276"/>
                  <a:gd name="connsiteX4" fmla="*/ 64117 w 127935"/>
                  <a:gd name="connsiteY4" fmla="*/ 198692 h 213276"/>
                  <a:gd name="connsiteX5" fmla="*/ 64117 w 127935"/>
                  <a:gd name="connsiteY5" fmla="*/ 198692 h 213276"/>
                  <a:gd name="connsiteX6" fmla="*/ 127935 w 127935"/>
                  <a:gd name="connsiteY6" fmla="*/ 140017 h 213276"/>
                  <a:gd name="connsiteX7" fmla="*/ 71738 w 127935"/>
                  <a:gd name="connsiteY7" fmla="*/ 0 h 213276"/>
                  <a:gd name="connsiteX8" fmla="*/ 11825 w 127935"/>
                  <a:gd name="connsiteY8" fmla="*/ 76200 h 213276"/>
                  <a:gd name="connsiteX9" fmla="*/ 681 w 127935"/>
                  <a:gd name="connsiteY9" fmla="*/ 92869 h 213276"/>
                  <a:gd name="connsiteX10" fmla="*/ 13635 w 127935"/>
                  <a:gd name="connsiteY10" fmla="*/ 122301 h 213276"/>
                  <a:gd name="connsiteX11" fmla="*/ 7348 w 127935"/>
                  <a:gd name="connsiteY11" fmla="*/ 166497 h 21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935" h="213276">
                    <a:moveTo>
                      <a:pt x="7348" y="166497"/>
                    </a:moveTo>
                    <a:cubicBezTo>
                      <a:pt x="6948" y="167735"/>
                      <a:pt x="6406" y="168916"/>
                      <a:pt x="5729" y="170021"/>
                    </a:cubicBezTo>
                    <a:cubicBezTo>
                      <a:pt x="-9225" y="193548"/>
                      <a:pt x="6967" y="214979"/>
                      <a:pt x="32685" y="213170"/>
                    </a:cubicBezTo>
                    <a:cubicBezTo>
                      <a:pt x="35152" y="212969"/>
                      <a:pt x="37600" y="212617"/>
                      <a:pt x="40019" y="212122"/>
                    </a:cubicBezTo>
                    <a:cubicBezTo>
                      <a:pt x="49258" y="210283"/>
                      <a:pt x="57698" y="205588"/>
                      <a:pt x="64117" y="198692"/>
                    </a:cubicBezTo>
                    <a:lnTo>
                      <a:pt x="64117" y="198692"/>
                    </a:lnTo>
                    <a:cubicBezTo>
                      <a:pt x="83844" y="177517"/>
                      <a:pt x="105180" y="157896"/>
                      <a:pt x="127935" y="140017"/>
                    </a:cubicBezTo>
                    <a:cubicBezTo>
                      <a:pt x="89835" y="119348"/>
                      <a:pt x="75357" y="45911"/>
                      <a:pt x="71738" y="0"/>
                    </a:cubicBezTo>
                    <a:lnTo>
                      <a:pt x="11825" y="76200"/>
                    </a:lnTo>
                    <a:lnTo>
                      <a:pt x="681" y="92869"/>
                    </a:lnTo>
                    <a:cubicBezTo>
                      <a:pt x="6167" y="102117"/>
                      <a:pt x="10520" y="112005"/>
                      <a:pt x="13635" y="122301"/>
                    </a:cubicBezTo>
                    <a:cubicBezTo>
                      <a:pt x="18997" y="137160"/>
                      <a:pt x="16645" y="153724"/>
                      <a:pt x="7348" y="166497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C4C640D-4035-7C84-B8CC-8574FBE365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9AC54F1-E3AA-4894-F70F-4B8E16A6A6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322D6C01-9E2E-1BDE-7A37-55CAFBF33E19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FC2AA6F6-857F-A6AD-1060-BA8711E7CD62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8A053F8-E6A0-E40C-860C-6BBD4E3F91C9}"/>
                  </a:ext>
                </a:extLst>
              </p:cNvPr>
              <p:cNvSpPr/>
              <p:nvPr/>
            </p:nvSpPr>
            <p:spPr>
              <a:xfrm>
                <a:off x="10626711" y="3553409"/>
                <a:ext cx="49244" cy="46100"/>
              </a:xfrm>
              <a:custGeom>
                <a:avLst/>
                <a:gdLst>
                  <a:gd name="connsiteX0" fmla="*/ 12954 w 49244"/>
                  <a:gd name="connsiteY0" fmla="*/ 46101 h 46100"/>
                  <a:gd name="connsiteX1" fmla="*/ 0 w 49244"/>
                  <a:gd name="connsiteY1" fmla="*/ 16669 h 46100"/>
                  <a:gd name="connsiteX2" fmla="*/ 11144 w 49244"/>
                  <a:gd name="connsiteY2" fmla="*/ 0 h 46100"/>
                  <a:gd name="connsiteX3" fmla="*/ 49244 w 49244"/>
                  <a:gd name="connsiteY3" fmla="*/ 857 h 46100"/>
                  <a:gd name="connsiteX4" fmla="*/ 12954 w 49244"/>
                  <a:gd name="connsiteY4" fmla="*/ 46101 h 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44" h="46100">
                    <a:moveTo>
                      <a:pt x="12954" y="46101"/>
                    </a:moveTo>
                    <a:cubicBezTo>
                      <a:pt x="9839" y="35805"/>
                      <a:pt x="5486" y="25917"/>
                      <a:pt x="0" y="16669"/>
                    </a:cubicBezTo>
                    <a:lnTo>
                      <a:pt x="11144" y="0"/>
                    </a:lnTo>
                    <a:lnTo>
                      <a:pt x="49244" y="857"/>
                    </a:lnTo>
                    <a:cubicBezTo>
                      <a:pt x="42501" y="19545"/>
                      <a:pt x="29728" y="35462"/>
                      <a:pt x="12954" y="461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E9F025F9-00C6-0658-18FA-C9A04F98D2A8}"/>
                  </a:ext>
                </a:extLst>
              </p:cNvPr>
              <p:cNvSpPr/>
              <p:nvPr/>
            </p:nvSpPr>
            <p:spPr>
              <a:xfrm>
                <a:off x="10502168" y="3298400"/>
                <a:ext cx="210719" cy="291727"/>
              </a:xfrm>
              <a:custGeom>
                <a:avLst/>
                <a:gdLst>
                  <a:gd name="connsiteX0" fmla="*/ 206553 w 210719"/>
                  <a:gd name="connsiteY0" fmla="*/ 96990 h 291727"/>
                  <a:gd name="connsiteX1" fmla="*/ 185027 w 210719"/>
                  <a:gd name="connsiteY1" fmla="*/ 247675 h 291727"/>
                  <a:gd name="connsiteX2" fmla="*/ 17387 w 210719"/>
                  <a:gd name="connsiteY2" fmla="*/ 231673 h 291727"/>
                  <a:gd name="connsiteX3" fmla="*/ 54153 w 210719"/>
                  <a:gd name="connsiteY3" fmla="*/ 14503 h 291727"/>
                  <a:gd name="connsiteX4" fmla="*/ 206553 w 210719"/>
                  <a:gd name="connsiteY4" fmla="*/ 96990 h 29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19" h="291727">
                    <a:moveTo>
                      <a:pt x="206553" y="96990"/>
                    </a:moveTo>
                    <a:cubicBezTo>
                      <a:pt x="212554" y="172428"/>
                      <a:pt x="216650" y="204146"/>
                      <a:pt x="185027" y="247675"/>
                    </a:cubicBezTo>
                    <a:cubicBezTo>
                      <a:pt x="137402" y="313207"/>
                      <a:pt x="45390" y="303778"/>
                      <a:pt x="17387" y="231673"/>
                    </a:cubicBezTo>
                    <a:cubicBezTo>
                      <a:pt x="-7759" y="166713"/>
                      <a:pt x="-13379" y="54318"/>
                      <a:pt x="54153" y="14503"/>
                    </a:cubicBezTo>
                    <a:cubicBezTo>
                      <a:pt x="121686" y="-25311"/>
                      <a:pt x="200553" y="21647"/>
                      <a:pt x="206553" y="96990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E6E4C984-F716-C630-1EEF-8FAF4AD62704}"/>
                  </a:ext>
                </a:extLst>
              </p:cNvPr>
              <p:cNvSpPr/>
              <p:nvPr/>
            </p:nvSpPr>
            <p:spPr>
              <a:xfrm>
                <a:off x="10560575" y="3296859"/>
                <a:ext cx="156533" cy="142293"/>
              </a:xfrm>
              <a:custGeom>
                <a:avLst/>
                <a:gdLst>
                  <a:gd name="connsiteX0" fmla="*/ 3270 w 156533"/>
                  <a:gd name="connsiteY0" fmla="*/ 1852 h 142293"/>
                  <a:gd name="connsiteX1" fmla="*/ 25368 w 156533"/>
                  <a:gd name="connsiteY1" fmla="*/ 82243 h 142293"/>
                  <a:gd name="connsiteX2" fmla="*/ 114999 w 156533"/>
                  <a:gd name="connsiteY2" fmla="*/ 125201 h 142293"/>
                  <a:gd name="connsiteX3" fmla="*/ 155670 w 156533"/>
                  <a:gd name="connsiteY3" fmla="*/ 118819 h 142293"/>
                  <a:gd name="connsiteX4" fmla="*/ 117570 w 156533"/>
                  <a:gd name="connsiteY4" fmla="*/ 18426 h 142293"/>
                  <a:gd name="connsiteX5" fmla="*/ 3270 w 156533"/>
                  <a:gd name="connsiteY5" fmla="*/ 1852 h 14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533" h="142293">
                    <a:moveTo>
                      <a:pt x="3270" y="1852"/>
                    </a:moveTo>
                    <a:cubicBezTo>
                      <a:pt x="3270" y="1852"/>
                      <a:pt x="-12541" y="66146"/>
                      <a:pt x="25368" y="82243"/>
                    </a:cubicBezTo>
                    <a:cubicBezTo>
                      <a:pt x="63278" y="98340"/>
                      <a:pt x="114999" y="76242"/>
                      <a:pt x="114999" y="125201"/>
                    </a:cubicBezTo>
                    <a:cubicBezTo>
                      <a:pt x="114999" y="152823"/>
                      <a:pt x="158337" y="144251"/>
                      <a:pt x="155670" y="118819"/>
                    </a:cubicBezTo>
                    <a:cubicBezTo>
                      <a:pt x="153003" y="93387"/>
                      <a:pt x="171006" y="44810"/>
                      <a:pt x="117570" y="18426"/>
                    </a:cubicBezTo>
                    <a:cubicBezTo>
                      <a:pt x="81747" y="2414"/>
                      <a:pt x="42171" y="-3330"/>
                      <a:pt x="3270" y="18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DF7E2848-A49F-2DC6-B8E5-9590AD7A7A65}"/>
                  </a:ext>
                </a:extLst>
              </p:cNvPr>
              <p:cNvSpPr/>
              <p:nvPr/>
            </p:nvSpPr>
            <p:spPr>
              <a:xfrm>
                <a:off x="10632616" y="3373196"/>
                <a:ext cx="62007" cy="83266"/>
              </a:xfrm>
              <a:custGeom>
                <a:avLst/>
                <a:gdLst>
                  <a:gd name="connsiteX0" fmla="*/ 40862 w 62007"/>
                  <a:gd name="connsiteY0" fmla="*/ 83249 h 83266"/>
                  <a:gd name="connsiteX1" fmla="*/ 29146 w 62007"/>
                  <a:gd name="connsiteY1" fmla="*/ 80105 h 83266"/>
                  <a:gd name="connsiteX2" fmla="*/ 0 w 62007"/>
                  <a:gd name="connsiteY2" fmla="*/ 0 h 83266"/>
                  <a:gd name="connsiteX3" fmla="*/ 4858 w 62007"/>
                  <a:gd name="connsiteY3" fmla="*/ 0 h 83266"/>
                  <a:gd name="connsiteX4" fmla="*/ 31337 w 62007"/>
                  <a:gd name="connsiteY4" fmla="*/ 76200 h 83266"/>
                  <a:gd name="connsiteX5" fmla="*/ 46482 w 62007"/>
                  <a:gd name="connsiteY5" fmla="*/ 77438 h 83266"/>
                  <a:gd name="connsiteX6" fmla="*/ 57245 w 62007"/>
                  <a:gd name="connsiteY6" fmla="*/ 59150 h 83266"/>
                  <a:gd name="connsiteX7" fmla="*/ 62008 w 62007"/>
                  <a:gd name="connsiteY7" fmla="*/ 59912 h 83266"/>
                  <a:gd name="connsiteX8" fmla="*/ 48768 w 62007"/>
                  <a:gd name="connsiteY8" fmla="*/ 81725 h 83266"/>
                  <a:gd name="connsiteX9" fmla="*/ 40862 w 62007"/>
                  <a:gd name="connsiteY9" fmla="*/ 83249 h 8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007" h="83266">
                    <a:moveTo>
                      <a:pt x="40862" y="83249"/>
                    </a:moveTo>
                    <a:cubicBezTo>
                      <a:pt x="36767" y="83125"/>
                      <a:pt x="32756" y="82048"/>
                      <a:pt x="29146" y="80105"/>
                    </a:cubicBezTo>
                    <a:cubicBezTo>
                      <a:pt x="3620" y="67437"/>
                      <a:pt x="95" y="2762"/>
                      <a:pt x="0" y="0"/>
                    </a:cubicBezTo>
                    <a:lnTo>
                      <a:pt x="4858" y="0"/>
                    </a:lnTo>
                    <a:cubicBezTo>
                      <a:pt x="4858" y="667"/>
                      <a:pt x="8287" y="64579"/>
                      <a:pt x="31337" y="76200"/>
                    </a:cubicBezTo>
                    <a:cubicBezTo>
                      <a:pt x="35881" y="79058"/>
                      <a:pt x="41529" y="79515"/>
                      <a:pt x="46482" y="77438"/>
                    </a:cubicBezTo>
                    <a:cubicBezTo>
                      <a:pt x="54959" y="73057"/>
                      <a:pt x="57245" y="59246"/>
                      <a:pt x="57245" y="59150"/>
                    </a:cubicBezTo>
                    <a:lnTo>
                      <a:pt x="62008" y="59912"/>
                    </a:lnTo>
                    <a:cubicBezTo>
                      <a:pt x="60798" y="68704"/>
                      <a:pt x="56007" y="76600"/>
                      <a:pt x="48768" y="81725"/>
                    </a:cubicBezTo>
                    <a:cubicBezTo>
                      <a:pt x="46292" y="82848"/>
                      <a:pt x="43577" y="83372"/>
                      <a:pt x="40862" y="832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F4B9F4A-1F66-F18E-CE97-4AB9DD31C4DB}"/>
                  </a:ext>
                </a:extLst>
              </p:cNvPr>
              <p:cNvSpPr/>
              <p:nvPr/>
            </p:nvSpPr>
            <p:spPr>
              <a:xfrm>
                <a:off x="10489822" y="3295770"/>
                <a:ext cx="86659" cy="77347"/>
              </a:xfrm>
              <a:custGeom>
                <a:avLst/>
                <a:gdLst>
                  <a:gd name="connsiteX0" fmla="*/ 77739 w 86659"/>
                  <a:gd name="connsiteY0" fmla="*/ 23991 h 77347"/>
                  <a:gd name="connsiteX1" fmla="*/ 6968 w 86659"/>
                  <a:gd name="connsiteY1" fmla="*/ 74950 h 77347"/>
                  <a:gd name="connsiteX2" fmla="*/ 73643 w 86659"/>
                  <a:gd name="connsiteY2" fmla="*/ 2941 h 77347"/>
                  <a:gd name="connsiteX3" fmla="*/ 77739 w 86659"/>
                  <a:gd name="connsiteY3" fmla="*/ 23991 h 7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59" h="77347">
                    <a:moveTo>
                      <a:pt x="77739" y="23991"/>
                    </a:moveTo>
                    <a:cubicBezTo>
                      <a:pt x="77739" y="23991"/>
                      <a:pt x="35924" y="90666"/>
                      <a:pt x="6968" y="74950"/>
                    </a:cubicBezTo>
                    <a:cubicBezTo>
                      <a:pt x="-21988" y="59234"/>
                      <a:pt x="46973" y="-15633"/>
                      <a:pt x="73643" y="2941"/>
                    </a:cubicBezTo>
                    <a:cubicBezTo>
                      <a:pt x="100313" y="21515"/>
                      <a:pt x="77739" y="23991"/>
                      <a:pt x="77739" y="239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6F1FEE82-DAB3-38A9-62FC-13D715EA8A8F}"/>
                  </a:ext>
                </a:extLst>
              </p:cNvPr>
              <p:cNvSpPr/>
              <p:nvPr/>
            </p:nvSpPr>
            <p:spPr>
              <a:xfrm>
                <a:off x="10550987" y="3479019"/>
                <a:ext cx="45473" cy="42422"/>
              </a:xfrm>
              <a:custGeom>
                <a:avLst/>
                <a:gdLst>
                  <a:gd name="connsiteX0" fmla="*/ 0 w 45473"/>
                  <a:gd name="connsiteY0" fmla="*/ 32575 h 42422"/>
                  <a:gd name="connsiteX1" fmla="*/ 44767 w 45473"/>
                  <a:gd name="connsiteY1" fmla="*/ 0 h 42422"/>
                  <a:gd name="connsiteX2" fmla="*/ 30956 w 45473"/>
                  <a:gd name="connsiteY2" fmla="*/ 39148 h 42422"/>
                  <a:gd name="connsiteX3" fmla="*/ 0 w 45473"/>
                  <a:gd name="connsiteY3" fmla="*/ 32575 h 42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73" h="42422">
                    <a:moveTo>
                      <a:pt x="0" y="32575"/>
                    </a:moveTo>
                    <a:cubicBezTo>
                      <a:pt x="0" y="32575"/>
                      <a:pt x="36671" y="16002"/>
                      <a:pt x="44767" y="0"/>
                    </a:cubicBezTo>
                    <a:cubicBezTo>
                      <a:pt x="44767" y="0"/>
                      <a:pt x="50197" y="28575"/>
                      <a:pt x="30956" y="39148"/>
                    </a:cubicBezTo>
                    <a:cubicBezTo>
                      <a:pt x="20498" y="45358"/>
                      <a:pt x="7029" y="42501"/>
                      <a:pt x="0" y="32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1B94680F-116D-741C-5B56-1839D6A4EFF7}"/>
                  </a:ext>
                </a:extLst>
              </p:cNvPr>
              <p:cNvSpPr/>
              <p:nvPr/>
            </p:nvSpPr>
            <p:spPr>
              <a:xfrm>
                <a:off x="10565677" y="3419248"/>
                <a:ext cx="14716" cy="21625"/>
              </a:xfrm>
              <a:custGeom>
                <a:avLst/>
                <a:gdLst>
                  <a:gd name="connsiteX0" fmla="*/ 14552 w 14716"/>
                  <a:gd name="connsiteY0" fmla="*/ 9574 h 21625"/>
                  <a:gd name="connsiteX1" fmla="*/ 8837 w 14716"/>
                  <a:gd name="connsiteY1" fmla="*/ 21576 h 21625"/>
                  <a:gd name="connsiteX2" fmla="*/ 169 w 14716"/>
                  <a:gd name="connsiteY2" fmla="*/ 12051 h 21625"/>
                  <a:gd name="connsiteX3" fmla="*/ 5789 w 14716"/>
                  <a:gd name="connsiteY3" fmla="*/ 49 h 21625"/>
                  <a:gd name="connsiteX4" fmla="*/ 14552 w 14716"/>
                  <a:gd name="connsiteY4" fmla="*/ 10050 h 2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6" h="21625">
                    <a:moveTo>
                      <a:pt x="14552" y="9574"/>
                    </a:moveTo>
                    <a:cubicBezTo>
                      <a:pt x="15409" y="15670"/>
                      <a:pt x="12838" y="21004"/>
                      <a:pt x="8837" y="21576"/>
                    </a:cubicBezTo>
                    <a:cubicBezTo>
                      <a:pt x="4837" y="22147"/>
                      <a:pt x="1027" y="17670"/>
                      <a:pt x="169" y="12051"/>
                    </a:cubicBezTo>
                    <a:cubicBezTo>
                      <a:pt x="-688" y="6431"/>
                      <a:pt x="1789" y="621"/>
                      <a:pt x="5789" y="49"/>
                    </a:cubicBezTo>
                    <a:cubicBezTo>
                      <a:pt x="9790" y="-522"/>
                      <a:pt x="13695" y="3954"/>
                      <a:pt x="14552" y="10050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332FEA71-460C-3236-73C2-AC755A1CA36C}"/>
                  </a:ext>
                </a:extLst>
              </p:cNvPr>
              <p:cNvSpPr/>
              <p:nvPr/>
            </p:nvSpPr>
            <p:spPr>
              <a:xfrm>
                <a:off x="10504526" y="3429059"/>
                <a:ext cx="14717" cy="22101"/>
              </a:xfrm>
              <a:custGeom>
                <a:avLst/>
                <a:gdLst>
                  <a:gd name="connsiteX0" fmla="*/ 14552 w 14717"/>
                  <a:gd name="connsiteY0" fmla="*/ 10051 h 22101"/>
                  <a:gd name="connsiteX1" fmla="*/ 8933 w 14717"/>
                  <a:gd name="connsiteY1" fmla="*/ 22052 h 22101"/>
                  <a:gd name="connsiteX2" fmla="*/ 169 w 14717"/>
                  <a:gd name="connsiteY2" fmla="*/ 12051 h 22101"/>
                  <a:gd name="connsiteX3" fmla="*/ 5789 w 14717"/>
                  <a:gd name="connsiteY3" fmla="*/ 49 h 22101"/>
                  <a:gd name="connsiteX4" fmla="*/ 14552 w 14717"/>
                  <a:gd name="connsiteY4" fmla="*/ 9574 h 2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7" h="22101">
                    <a:moveTo>
                      <a:pt x="14552" y="10051"/>
                    </a:moveTo>
                    <a:cubicBezTo>
                      <a:pt x="15409" y="16147"/>
                      <a:pt x="12837" y="21481"/>
                      <a:pt x="8933" y="22052"/>
                    </a:cubicBezTo>
                    <a:cubicBezTo>
                      <a:pt x="5027" y="22624"/>
                      <a:pt x="1027" y="18147"/>
                      <a:pt x="169" y="12051"/>
                    </a:cubicBezTo>
                    <a:cubicBezTo>
                      <a:pt x="-688" y="5955"/>
                      <a:pt x="1789" y="621"/>
                      <a:pt x="5789" y="49"/>
                    </a:cubicBezTo>
                    <a:cubicBezTo>
                      <a:pt x="9790" y="-522"/>
                      <a:pt x="13695" y="3955"/>
                      <a:pt x="14552" y="9574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900CA402-99BA-5229-10A2-DBF4157BBAC1}"/>
                  </a:ext>
                </a:extLst>
              </p:cNvPr>
              <p:cNvSpPr/>
              <p:nvPr/>
            </p:nvSpPr>
            <p:spPr>
              <a:xfrm>
                <a:off x="10496980" y="3427012"/>
                <a:ext cx="15144" cy="5339"/>
              </a:xfrm>
              <a:custGeom>
                <a:avLst/>
                <a:gdLst>
                  <a:gd name="connsiteX0" fmla="*/ 15145 w 15144"/>
                  <a:gd name="connsiteY0" fmla="*/ 2191 h 5339"/>
                  <a:gd name="connsiteX1" fmla="*/ 0 w 15144"/>
                  <a:gd name="connsiteY1" fmla="*/ 0 h 5339"/>
                  <a:gd name="connsiteX2" fmla="*/ 15145 w 15144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44" h="5339">
                    <a:moveTo>
                      <a:pt x="15145" y="2191"/>
                    </a:moveTo>
                    <a:lnTo>
                      <a:pt x="0" y="0"/>
                    </a:lnTo>
                    <a:cubicBezTo>
                      <a:pt x="0" y="0"/>
                      <a:pt x="9049" y="10382"/>
                      <a:pt x="15145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1C8C95C8-7D3B-0DC3-FF1E-E022FE9EBA3B}"/>
                  </a:ext>
                </a:extLst>
              </p:cNvPr>
              <p:cNvSpPr/>
              <p:nvPr/>
            </p:nvSpPr>
            <p:spPr>
              <a:xfrm>
                <a:off x="10526679" y="3437871"/>
                <a:ext cx="25927" cy="50482"/>
              </a:xfrm>
              <a:custGeom>
                <a:avLst/>
                <a:gdLst>
                  <a:gd name="connsiteX0" fmla="*/ 18879 w 25927"/>
                  <a:gd name="connsiteY0" fmla="*/ 0 h 50482"/>
                  <a:gd name="connsiteX1" fmla="*/ 1258 w 25927"/>
                  <a:gd name="connsiteY1" fmla="*/ 33147 h 50482"/>
                  <a:gd name="connsiteX2" fmla="*/ 4801 w 25927"/>
                  <a:gd name="connsiteY2" fmla="*/ 46139 h 50482"/>
                  <a:gd name="connsiteX3" fmla="*/ 6116 w 25927"/>
                  <a:gd name="connsiteY3" fmla="*/ 46768 h 50482"/>
                  <a:gd name="connsiteX4" fmla="*/ 25927 w 25927"/>
                  <a:gd name="connsiteY4" fmla="*/ 50483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27" h="50482">
                    <a:moveTo>
                      <a:pt x="18879" y="0"/>
                    </a:moveTo>
                    <a:cubicBezTo>
                      <a:pt x="18879" y="0"/>
                      <a:pt x="10687" y="17526"/>
                      <a:pt x="1258" y="33147"/>
                    </a:cubicBezTo>
                    <a:cubicBezTo>
                      <a:pt x="-1352" y="37709"/>
                      <a:pt x="229" y="43529"/>
                      <a:pt x="4801" y="46139"/>
                    </a:cubicBezTo>
                    <a:cubicBezTo>
                      <a:pt x="5220" y="46387"/>
                      <a:pt x="5658" y="46596"/>
                      <a:pt x="6116" y="46768"/>
                    </a:cubicBezTo>
                    <a:cubicBezTo>
                      <a:pt x="12554" y="48749"/>
                      <a:pt x="19203" y="49987"/>
                      <a:pt x="25927" y="50483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0272559A-91CB-05E8-46CA-6EB72888750E}"/>
                  </a:ext>
                </a:extLst>
              </p:cNvPr>
              <p:cNvSpPr/>
              <p:nvPr/>
            </p:nvSpPr>
            <p:spPr>
              <a:xfrm>
                <a:off x="10691889" y="3404298"/>
                <a:ext cx="52208" cy="71257"/>
              </a:xfrm>
              <a:custGeom>
                <a:avLst/>
                <a:gdLst>
                  <a:gd name="connsiteX0" fmla="*/ 50646 w 52208"/>
                  <a:gd name="connsiteY0" fmla="*/ 39193 h 71257"/>
                  <a:gd name="connsiteX1" fmla="*/ 24928 w 52208"/>
                  <a:gd name="connsiteY1" fmla="*/ 69673 h 71257"/>
                  <a:gd name="connsiteX2" fmla="*/ 259 w 52208"/>
                  <a:gd name="connsiteY2" fmla="*/ 40431 h 71257"/>
                  <a:gd name="connsiteX3" fmla="*/ 29786 w 52208"/>
                  <a:gd name="connsiteY3" fmla="*/ 45 h 71257"/>
                  <a:gd name="connsiteX4" fmla="*/ 50646 w 52208"/>
                  <a:gd name="connsiteY4" fmla="*/ 39193 h 7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08" h="71257">
                    <a:moveTo>
                      <a:pt x="50646" y="39193"/>
                    </a:moveTo>
                    <a:cubicBezTo>
                      <a:pt x="46855" y="52576"/>
                      <a:pt x="37482" y="63682"/>
                      <a:pt x="24928" y="69673"/>
                    </a:cubicBezTo>
                    <a:cubicBezTo>
                      <a:pt x="9022" y="76626"/>
                      <a:pt x="-1837" y="59577"/>
                      <a:pt x="259" y="40431"/>
                    </a:cubicBezTo>
                    <a:cubicBezTo>
                      <a:pt x="2164" y="23191"/>
                      <a:pt x="12641" y="-1193"/>
                      <a:pt x="29786" y="45"/>
                    </a:cubicBezTo>
                    <a:cubicBezTo>
                      <a:pt x="46931" y="1284"/>
                      <a:pt x="56075" y="21762"/>
                      <a:pt x="50646" y="39193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EAF8191-CD43-DB07-2A2D-04207EBBC704}"/>
                  </a:ext>
                </a:extLst>
              </p:cNvPr>
              <p:cNvSpPr/>
              <p:nvPr/>
            </p:nvSpPr>
            <p:spPr>
              <a:xfrm>
                <a:off x="10710721" y="3460064"/>
                <a:ext cx="3143" cy="35052"/>
              </a:xfrm>
              <a:custGeom>
                <a:avLst/>
                <a:gdLst>
                  <a:gd name="connsiteX0" fmla="*/ 0 w 3143"/>
                  <a:gd name="connsiteY0" fmla="*/ 0 h 35052"/>
                  <a:gd name="connsiteX1" fmla="*/ 3143 w 3143"/>
                  <a:gd name="connsiteY1" fmla="*/ 0 h 35052"/>
                  <a:gd name="connsiteX2" fmla="*/ 3143 w 3143"/>
                  <a:gd name="connsiteY2" fmla="*/ 35052 h 35052"/>
                  <a:gd name="connsiteX3" fmla="*/ 0 w 3143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" h="35052">
                    <a:moveTo>
                      <a:pt x="0" y="0"/>
                    </a:moveTo>
                    <a:lnTo>
                      <a:pt x="3143" y="0"/>
                    </a:lnTo>
                    <a:lnTo>
                      <a:pt x="3143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C6B9F009-2C83-3533-DA99-10F75867A42A}"/>
                  </a:ext>
                </a:extLst>
              </p:cNvPr>
              <p:cNvSpPr/>
              <p:nvPr/>
            </p:nvSpPr>
            <p:spPr>
              <a:xfrm>
                <a:off x="10700053" y="3488449"/>
                <a:ext cx="25526" cy="25527"/>
              </a:xfrm>
              <a:custGeom>
                <a:avLst/>
                <a:gdLst>
                  <a:gd name="connsiteX0" fmla="*/ 25527 w 25526"/>
                  <a:gd name="connsiteY0" fmla="*/ 12764 h 25527"/>
                  <a:gd name="connsiteX1" fmla="*/ 12764 w 25526"/>
                  <a:gd name="connsiteY1" fmla="*/ 25527 h 25527"/>
                  <a:gd name="connsiteX2" fmla="*/ 0 w 25526"/>
                  <a:gd name="connsiteY2" fmla="*/ 12764 h 25527"/>
                  <a:gd name="connsiteX3" fmla="*/ 12764 w 25526"/>
                  <a:gd name="connsiteY3" fmla="*/ 0 h 25527"/>
                  <a:gd name="connsiteX4" fmla="*/ 25527 w 25526"/>
                  <a:gd name="connsiteY4" fmla="*/ 12764 h 25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26" h="25527">
                    <a:moveTo>
                      <a:pt x="25527" y="12764"/>
                    </a:moveTo>
                    <a:cubicBezTo>
                      <a:pt x="25527" y="19813"/>
                      <a:pt x="19813" y="25527"/>
                      <a:pt x="12764" y="25527"/>
                    </a:cubicBezTo>
                    <a:cubicBezTo>
                      <a:pt x="5715" y="25527"/>
                      <a:pt x="0" y="19813"/>
                      <a:pt x="0" y="12764"/>
                    </a:cubicBezTo>
                    <a:cubicBezTo>
                      <a:pt x="0" y="5714"/>
                      <a:pt x="5715" y="0"/>
                      <a:pt x="12764" y="0"/>
                    </a:cubicBezTo>
                    <a:cubicBezTo>
                      <a:pt x="19813" y="0"/>
                      <a:pt x="25527" y="5715"/>
                      <a:pt x="25527" y="127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F7047A3A-00CA-05B8-76EA-E6912F02956C}"/>
                  </a:ext>
                </a:extLst>
              </p:cNvPr>
              <p:cNvSpPr/>
              <p:nvPr/>
            </p:nvSpPr>
            <p:spPr>
              <a:xfrm>
                <a:off x="10569369" y="3390818"/>
                <a:ext cx="32732" cy="22172"/>
              </a:xfrm>
              <a:custGeom>
                <a:avLst/>
                <a:gdLst>
                  <a:gd name="connsiteX0" fmla="*/ 28481 w 32732"/>
                  <a:gd name="connsiteY0" fmla="*/ 22098 h 22172"/>
                  <a:gd name="connsiteX1" fmla="*/ 26005 w 32732"/>
                  <a:gd name="connsiteY1" fmla="*/ 20574 h 22172"/>
                  <a:gd name="connsiteX2" fmla="*/ 3621 w 32732"/>
                  <a:gd name="connsiteY2" fmla="*/ 7239 h 22172"/>
                  <a:gd name="connsiteX3" fmla="*/ 2 w 32732"/>
                  <a:gd name="connsiteY3" fmla="*/ 3715 h 22172"/>
                  <a:gd name="connsiteX4" fmla="*/ 3526 w 32732"/>
                  <a:gd name="connsiteY4" fmla="*/ 0 h 22172"/>
                  <a:gd name="connsiteX5" fmla="*/ 3526 w 32732"/>
                  <a:gd name="connsiteY5" fmla="*/ 0 h 22172"/>
                  <a:gd name="connsiteX6" fmla="*/ 32101 w 32732"/>
                  <a:gd name="connsiteY6" fmla="*/ 16573 h 22172"/>
                  <a:gd name="connsiteX7" fmla="*/ 31215 w 32732"/>
                  <a:gd name="connsiteY7" fmla="*/ 21479 h 22172"/>
                  <a:gd name="connsiteX8" fmla="*/ 31148 w 32732"/>
                  <a:gd name="connsiteY8" fmla="*/ 21526 h 22172"/>
                  <a:gd name="connsiteX9" fmla="*/ 28577 w 32732"/>
                  <a:gd name="connsiteY9" fmla="*/ 22098 h 2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32" h="22172">
                    <a:moveTo>
                      <a:pt x="28481" y="22098"/>
                    </a:moveTo>
                    <a:cubicBezTo>
                      <a:pt x="27472" y="21974"/>
                      <a:pt x="26576" y="21412"/>
                      <a:pt x="26005" y="20574"/>
                    </a:cubicBezTo>
                    <a:cubicBezTo>
                      <a:pt x="21118" y="12792"/>
                      <a:pt x="12793" y="7829"/>
                      <a:pt x="3621" y="7239"/>
                    </a:cubicBezTo>
                    <a:cubicBezTo>
                      <a:pt x="1659" y="7239"/>
                      <a:pt x="49" y="5677"/>
                      <a:pt x="2" y="3715"/>
                    </a:cubicBezTo>
                    <a:cubicBezTo>
                      <a:pt x="-56" y="1714"/>
                      <a:pt x="1526" y="57"/>
                      <a:pt x="3526" y="0"/>
                    </a:cubicBezTo>
                    <a:cubicBezTo>
                      <a:pt x="3526" y="0"/>
                      <a:pt x="3526" y="0"/>
                      <a:pt x="3526" y="0"/>
                    </a:cubicBezTo>
                    <a:cubicBezTo>
                      <a:pt x="15184" y="543"/>
                      <a:pt x="25843" y="6725"/>
                      <a:pt x="32101" y="16573"/>
                    </a:cubicBezTo>
                    <a:cubicBezTo>
                      <a:pt x="33215" y="18174"/>
                      <a:pt x="32815" y="20364"/>
                      <a:pt x="31215" y="21479"/>
                    </a:cubicBezTo>
                    <a:cubicBezTo>
                      <a:pt x="31196" y="21498"/>
                      <a:pt x="31167" y="21507"/>
                      <a:pt x="31148" y="21526"/>
                    </a:cubicBezTo>
                    <a:cubicBezTo>
                      <a:pt x="30415" y="22088"/>
                      <a:pt x="29472" y="22298"/>
                      <a:pt x="28577" y="2209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00D2D38-B7E7-C1E2-CB7A-AA56B3D8AF33}"/>
                  </a:ext>
                </a:extLst>
              </p:cNvPr>
              <p:cNvSpPr/>
              <p:nvPr/>
            </p:nvSpPr>
            <p:spPr>
              <a:xfrm>
                <a:off x="10490591" y="3395745"/>
                <a:ext cx="34348" cy="19862"/>
              </a:xfrm>
              <a:custGeom>
                <a:avLst/>
                <a:gdLst>
                  <a:gd name="connsiteX0" fmla="*/ 3913 w 34348"/>
                  <a:gd name="connsiteY0" fmla="*/ 19838 h 19862"/>
                  <a:gd name="connsiteX1" fmla="*/ 1341 w 34348"/>
                  <a:gd name="connsiteY1" fmla="*/ 19076 h 19862"/>
                  <a:gd name="connsiteX2" fmla="*/ 770 w 34348"/>
                  <a:gd name="connsiteY2" fmla="*/ 14027 h 19862"/>
                  <a:gd name="connsiteX3" fmla="*/ 30583 w 34348"/>
                  <a:gd name="connsiteY3" fmla="*/ 26 h 19862"/>
                  <a:gd name="connsiteX4" fmla="*/ 34345 w 34348"/>
                  <a:gd name="connsiteY4" fmla="*/ 3493 h 19862"/>
                  <a:gd name="connsiteX5" fmla="*/ 30878 w 34348"/>
                  <a:gd name="connsiteY5" fmla="*/ 7255 h 19862"/>
                  <a:gd name="connsiteX6" fmla="*/ 29916 w 34348"/>
                  <a:gd name="connsiteY6" fmla="*/ 7169 h 19862"/>
                  <a:gd name="connsiteX7" fmla="*/ 6390 w 34348"/>
                  <a:gd name="connsiteY7" fmla="*/ 18504 h 19862"/>
                  <a:gd name="connsiteX8" fmla="*/ 3913 w 34348"/>
                  <a:gd name="connsiteY8" fmla="*/ 19838 h 1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48" h="19862">
                    <a:moveTo>
                      <a:pt x="3913" y="19838"/>
                    </a:moveTo>
                    <a:cubicBezTo>
                      <a:pt x="2989" y="19952"/>
                      <a:pt x="2056" y="19676"/>
                      <a:pt x="1341" y="19076"/>
                    </a:cubicBezTo>
                    <a:cubicBezTo>
                      <a:pt x="-192" y="17828"/>
                      <a:pt x="-449" y="15580"/>
                      <a:pt x="770" y="14027"/>
                    </a:cubicBezTo>
                    <a:cubicBezTo>
                      <a:pt x="7856" y="4807"/>
                      <a:pt x="18963" y="-413"/>
                      <a:pt x="30583" y="26"/>
                    </a:cubicBezTo>
                    <a:cubicBezTo>
                      <a:pt x="32583" y="-51"/>
                      <a:pt x="34269" y="1502"/>
                      <a:pt x="34345" y="3493"/>
                    </a:cubicBezTo>
                    <a:cubicBezTo>
                      <a:pt x="34422" y="5493"/>
                      <a:pt x="32869" y="7179"/>
                      <a:pt x="30878" y="7255"/>
                    </a:cubicBezTo>
                    <a:cubicBezTo>
                      <a:pt x="30554" y="7274"/>
                      <a:pt x="30231" y="7246"/>
                      <a:pt x="29916" y="7169"/>
                    </a:cubicBezTo>
                    <a:cubicBezTo>
                      <a:pt x="20725" y="7026"/>
                      <a:pt x="12009" y="11227"/>
                      <a:pt x="6390" y="18504"/>
                    </a:cubicBezTo>
                    <a:cubicBezTo>
                      <a:pt x="5847" y="19342"/>
                      <a:pt x="4913" y="19838"/>
                      <a:pt x="3913" y="1983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BB907291-18F5-AB78-4BE1-078D684E0401}"/>
                  </a:ext>
                </a:extLst>
              </p:cNvPr>
              <p:cNvSpPr/>
              <p:nvPr/>
            </p:nvSpPr>
            <p:spPr>
              <a:xfrm>
                <a:off x="10558036" y="3416725"/>
                <a:ext cx="15240" cy="5339"/>
              </a:xfrm>
              <a:custGeom>
                <a:avLst/>
                <a:gdLst>
                  <a:gd name="connsiteX0" fmla="*/ 15240 w 15240"/>
                  <a:gd name="connsiteY0" fmla="*/ 2191 h 5339"/>
                  <a:gd name="connsiteX1" fmla="*/ 0 w 15240"/>
                  <a:gd name="connsiteY1" fmla="*/ 0 h 5339"/>
                  <a:gd name="connsiteX2" fmla="*/ 15240 w 15240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" h="5339">
                    <a:moveTo>
                      <a:pt x="15240" y="2191"/>
                    </a:moveTo>
                    <a:lnTo>
                      <a:pt x="0" y="0"/>
                    </a:lnTo>
                    <a:cubicBezTo>
                      <a:pt x="0" y="0"/>
                      <a:pt x="9525" y="10382"/>
                      <a:pt x="15240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D6A356F8-E012-B7CB-A1C7-62574DEA137C}"/>
                  </a:ext>
                </a:extLst>
              </p:cNvPr>
              <p:cNvSpPr/>
              <p:nvPr/>
            </p:nvSpPr>
            <p:spPr>
              <a:xfrm>
                <a:off x="10594230" y="3673811"/>
                <a:ext cx="476615" cy="549188"/>
              </a:xfrm>
              <a:custGeom>
                <a:avLst/>
                <a:gdLst>
                  <a:gd name="connsiteX0" fmla="*/ 364331 w 476615"/>
                  <a:gd name="connsiteY0" fmla="*/ 6472 h 549188"/>
                  <a:gd name="connsiteX1" fmla="*/ 474345 w 476615"/>
                  <a:gd name="connsiteY1" fmla="*/ 478817 h 549188"/>
                  <a:gd name="connsiteX2" fmla="*/ 0 w 476615"/>
                  <a:gd name="connsiteY2" fmla="*/ 377280 h 549188"/>
                  <a:gd name="connsiteX3" fmla="*/ 38576 w 476615"/>
                  <a:gd name="connsiteY3" fmla="*/ 321940 h 549188"/>
                  <a:gd name="connsiteX4" fmla="*/ 333185 w 476615"/>
                  <a:gd name="connsiteY4" fmla="*/ 413856 h 549188"/>
                  <a:gd name="connsiteX5" fmla="*/ 245078 w 476615"/>
                  <a:gd name="connsiteY5" fmla="*/ 130868 h 549188"/>
                  <a:gd name="connsiteX6" fmla="*/ 364331 w 476615"/>
                  <a:gd name="connsiteY6" fmla="*/ 6472 h 54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615" h="549188">
                    <a:moveTo>
                      <a:pt x="364331" y="6472"/>
                    </a:moveTo>
                    <a:cubicBezTo>
                      <a:pt x="364331" y="6472"/>
                      <a:pt x="495300" y="362326"/>
                      <a:pt x="474345" y="478817"/>
                    </a:cubicBezTo>
                    <a:cubicBezTo>
                      <a:pt x="439864" y="670555"/>
                      <a:pt x="8287" y="413666"/>
                      <a:pt x="0" y="377280"/>
                    </a:cubicBezTo>
                    <a:lnTo>
                      <a:pt x="38576" y="321940"/>
                    </a:lnTo>
                    <a:cubicBezTo>
                      <a:pt x="38576" y="321940"/>
                      <a:pt x="317849" y="423572"/>
                      <a:pt x="333185" y="413856"/>
                    </a:cubicBezTo>
                    <a:cubicBezTo>
                      <a:pt x="348520" y="404141"/>
                      <a:pt x="245078" y="130868"/>
                      <a:pt x="245078" y="130868"/>
                    </a:cubicBezTo>
                    <a:cubicBezTo>
                      <a:pt x="245078" y="130868"/>
                      <a:pt x="260223" y="-34295"/>
                      <a:pt x="364331" y="64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D147BBCD-ED8C-BC4C-365E-19B915D4A6CA}"/>
                  </a:ext>
                </a:extLst>
              </p:cNvPr>
              <p:cNvSpPr/>
              <p:nvPr/>
            </p:nvSpPr>
            <p:spPr>
              <a:xfrm>
                <a:off x="10997709" y="4116799"/>
                <a:ext cx="71874" cy="103326"/>
              </a:xfrm>
              <a:custGeom>
                <a:avLst/>
                <a:gdLst>
                  <a:gd name="connsiteX0" fmla="*/ 69533 w 71874"/>
                  <a:gd name="connsiteY0" fmla="*/ 6586 h 103326"/>
                  <a:gd name="connsiteX1" fmla="*/ 7334 w 71874"/>
                  <a:gd name="connsiteY1" fmla="*/ 99455 h 103326"/>
                  <a:gd name="connsiteX2" fmla="*/ 381 w 71874"/>
                  <a:gd name="connsiteY2" fmla="*/ 100408 h 103326"/>
                  <a:gd name="connsiteX3" fmla="*/ 67056 w 71874"/>
                  <a:gd name="connsiteY3" fmla="*/ 205 h 103326"/>
                  <a:gd name="connsiteX4" fmla="*/ 69723 w 71874"/>
                  <a:gd name="connsiteY4" fmla="*/ 6586 h 10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874" h="103326">
                    <a:moveTo>
                      <a:pt x="69533" y="6586"/>
                    </a:moveTo>
                    <a:cubicBezTo>
                      <a:pt x="29585" y="19121"/>
                      <a:pt x="3715" y="57745"/>
                      <a:pt x="7334" y="99455"/>
                    </a:cubicBezTo>
                    <a:cubicBezTo>
                      <a:pt x="7334" y="103932"/>
                      <a:pt x="762" y="104884"/>
                      <a:pt x="381" y="100408"/>
                    </a:cubicBezTo>
                    <a:cubicBezTo>
                      <a:pt x="-3610" y="55507"/>
                      <a:pt x="24098" y="13863"/>
                      <a:pt x="67056" y="205"/>
                    </a:cubicBezTo>
                    <a:cubicBezTo>
                      <a:pt x="71247" y="-1224"/>
                      <a:pt x="74009" y="5253"/>
                      <a:pt x="69723" y="658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501103C4-8D0A-83CA-054B-C79C6AAA312F}"/>
                  </a:ext>
                </a:extLst>
              </p:cNvPr>
              <p:cNvSpPr/>
              <p:nvPr/>
            </p:nvSpPr>
            <p:spPr>
              <a:xfrm>
                <a:off x="6882529" y="1854245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solidFill>
                <a:srgbClr val="A868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CA08DCCC-72F0-DEB9-E465-63BC2269ACC9}"/>
                  </a:ext>
                </a:extLst>
              </p:cNvPr>
              <p:cNvSpPr/>
              <p:nvPr/>
            </p:nvSpPr>
            <p:spPr>
              <a:xfrm>
                <a:off x="10463128" y="3880137"/>
                <a:ext cx="183773" cy="172767"/>
              </a:xfrm>
              <a:custGeom>
                <a:avLst/>
                <a:gdLst>
                  <a:gd name="connsiteX0" fmla="*/ 180919 w 183773"/>
                  <a:gd name="connsiteY0" fmla="*/ 126758 h 172767"/>
                  <a:gd name="connsiteX1" fmla="*/ 131198 w 183773"/>
                  <a:gd name="connsiteY1" fmla="*/ 11601 h 172767"/>
                  <a:gd name="connsiteX2" fmla="*/ 5373 w 183773"/>
                  <a:gd name="connsiteY2" fmla="*/ 266 h 172767"/>
                  <a:gd name="connsiteX3" fmla="*/ 19755 w 183773"/>
                  <a:gd name="connsiteY3" fmla="*/ 19792 h 172767"/>
                  <a:gd name="connsiteX4" fmla="*/ 74048 w 183773"/>
                  <a:gd name="connsiteY4" fmla="*/ 31508 h 172767"/>
                  <a:gd name="connsiteX5" fmla="*/ 35281 w 183773"/>
                  <a:gd name="connsiteY5" fmla="*/ 36651 h 172767"/>
                  <a:gd name="connsiteX6" fmla="*/ 9373 w 183773"/>
                  <a:gd name="connsiteY6" fmla="*/ 122376 h 172767"/>
                  <a:gd name="connsiteX7" fmla="*/ 56998 w 183773"/>
                  <a:gd name="connsiteY7" fmla="*/ 150951 h 172767"/>
                  <a:gd name="connsiteX8" fmla="*/ 56998 w 183773"/>
                  <a:gd name="connsiteY8" fmla="*/ 126853 h 172767"/>
                  <a:gd name="connsiteX9" fmla="*/ 82430 w 183773"/>
                  <a:gd name="connsiteY9" fmla="*/ 133330 h 172767"/>
                  <a:gd name="connsiteX10" fmla="*/ 131960 w 183773"/>
                  <a:gd name="connsiteY10" fmla="*/ 170477 h 172767"/>
                  <a:gd name="connsiteX11" fmla="*/ 180919 w 183773"/>
                  <a:gd name="connsiteY11" fmla="*/ 126758 h 17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773" h="172767">
                    <a:moveTo>
                      <a:pt x="180919" y="126758"/>
                    </a:moveTo>
                    <a:cubicBezTo>
                      <a:pt x="180919" y="126758"/>
                      <a:pt x="140628" y="20554"/>
                      <a:pt x="131198" y="11601"/>
                    </a:cubicBezTo>
                    <a:cubicBezTo>
                      <a:pt x="121768" y="2647"/>
                      <a:pt x="16231" y="3028"/>
                      <a:pt x="5373" y="266"/>
                    </a:cubicBezTo>
                    <a:cubicBezTo>
                      <a:pt x="-5486" y="-2497"/>
                      <a:pt x="515" y="17125"/>
                      <a:pt x="19755" y="19792"/>
                    </a:cubicBezTo>
                    <a:cubicBezTo>
                      <a:pt x="38996" y="22459"/>
                      <a:pt x="74048" y="31508"/>
                      <a:pt x="74048" y="31508"/>
                    </a:cubicBezTo>
                    <a:cubicBezTo>
                      <a:pt x="74048" y="31508"/>
                      <a:pt x="41472" y="29222"/>
                      <a:pt x="35281" y="36651"/>
                    </a:cubicBezTo>
                    <a:cubicBezTo>
                      <a:pt x="29090" y="44081"/>
                      <a:pt x="1848" y="97421"/>
                      <a:pt x="9373" y="122376"/>
                    </a:cubicBezTo>
                    <a:cubicBezTo>
                      <a:pt x="16898" y="147332"/>
                      <a:pt x="47473" y="148856"/>
                      <a:pt x="56998" y="150951"/>
                    </a:cubicBezTo>
                    <a:cubicBezTo>
                      <a:pt x="66523" y="153047"/>
                      <a:pt x="56998" y="126853"/>
                      <a:pt x="56998" y="126853"/>
                    </a:cubicBezTo>
                    <a:cubicBezTo>
                      <a:pt x="65095" y="130301"/>
                      <a:pt x="73667" y="132492"/>
                      <a:pt x="82430" y="133330"/>
                    </a:cubicBezTo>
                    <a:cubicBezTo>
                      <a:pt x="97480" y="135044"/>
                      <a:pt x="117101" y="163905"/>
                      <a:pt x="131960" y="170477"/>
                    </a:cubicBezTo>
                    <a:cubicBezTo>
                      <a:pt x="160154" y="183908"/>
                      <a:pt x="193872" y="134187"/>
                      <a:pt x="180919" y="12675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9EE8904-E0D2-2764-267E-494153536348}"/>
                  </a:ext>
                </a:extLst>
              </p:cNvPr>
              <p:cNvSpPr/>
              <p:nvPr/>
            </p:nvSpPr>
            <p:spPr>
              <a:xfrm>
                <a:off x="10535561" y="3908641"/>
                <a:ext cx="30589" cy="6823"/>
              </a:xfrm>
              <a:custGeom>
                <a:avLst/>
                <a:gdLst>
                  <a:gd name="connsiteX0" fmla="*/ 27904 w 30589"/>
                  <a:gd name="connsiteY0" fmla="*/ 6814 h 6823"/>
                  <a:gd name="connsiteX1" fmla="*/ 2662 w 30589"/>
                  <a:gd name="connsiteY1" fmla="*/ 5099 h 6823"/>
                  <a:gd name="connsiteX2" fmla="*/ 2091 w 30589"/>
                  <a:gd name="connsiteY2" fmla="*/ 241 h 6823"/>
                  <a:gd name="connsiteX3" fmla="*/ 28761 w 30589"/>
                  <a:gd name="connsiteY3" fmla="*/ 1956 h 6823"/>
                  <a:gd name="connsiteX4" fmla="*/ 30504 w 30589"/>
                  <a:gd name="connsiteY4" fmla="*/ 4994 h 6823"/>
                  <a:gd name="connsiteX5" fmla="*/ 27904 w 30589"/>
                  <a:gd name="connsiteY5" fmla="*/ 6814 h 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589" h="6823">
                    <a:moveTo>
                      <a:pt x="27904" y="6814"/>
                    </a:moveTo>
                    <a:cubicBezTo>
                      <a:pt x="19598" y="5147"/>
                      <a:pt x="11111" y="4575"/>
                      <a:pt x="2662" y="5099"/>
                    </a:cubicBezTo>
                    <a:cubicBezTo>
                      <a:pt x="-481" y="5099"/>
                      <a:pt x="-1052" y="432"/>
                      <a:pt x="2091" y="241"/>
                    </a:cubicBezTo>
                    <a:cubicBezTo>
                      <a:pt x="11016" y="-378"/>
                      <a:pt x="19988" y="194"/>
                      <a:pt x="28761" y="1956"/>
                    </a:cubicBezTo>
                    <a:cubicBezTo>
                      <a:pt x="30085" y="2318"/>
                      <a:pt x="30857" y="3670"/>
                      <a:pt x="30504" y="4994"/>
                    </a:cubicBezTo>
                    <a:cubicBezTo>
                      <a:pt x="30190" y="6147"/>
                      <a:pt x="29095" y="6918"/>
                      <a:pt x="27904" y="681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B64C0C0-4961-835C-C8EC-9E166C738C08}"/>
                  </a:ext>
                </a:extLst>
              </p:cNvPr>
              <p:cNvSpPr/>
              <p:nvPr/>
            </p:nvSpPr>
            <p:spPr>
              <a:xfrm>
                <a:off x="10488807" y="3926533"/>
                <a:ext cx="52461" cy="11056"/>
              </a:xfrm>
              <a:custGeom>
                <a:avLst/>
                <a:gdLst>
                  <a:gd name="connsiteX0" fmla="*/ 48940 w 52461"/>
                  <a:gd name="connsiteY0" fmla="*/ 10924 h 11056"/>
                  <a:gd name="connsiteX1" fmla="*/ 3982 w 52461"/>
                  <a:gd name="connsiteY1" fmla="*/ 8733 h 11056"/>
                  <a:gd name="connsiteX2" fmla="*/ 1125 w 52461"/>
                  <a:gd name="connsiteY2" fmla="*/ 4733 h 11056"/>
                  <a:gd name="connsiteX3" fmla="*/ 51036 w 52461"/>
                  <a:gd name="connsiteY3" fmla="*/ 6447 h 11056"/>
                  <a:gd name="connsiteX4" fmla="*/ 48940 w 52461"/>
                  <a:gd name="connsiteY4" fmla="*/ 10924 h 1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61" h="11056">
                    <a:moveTo>
                      <a:pt x="48940" y="10924"/>
                    </a:moveTo>
                    <a:cubicBezTo>
                      <a:pt x="34462" y="6066"/>
                      <a:pt x="18460" y="1399"/>
                      <a:pt x="3982" y="8733"/>
                    </a:cubicBezTo>
                    <a:cubicBezTo>
                      <a:pt x="1220" y="10162"/>
                      <a:pt x="-1638" y="6162"/>
                      <a:pt x="1125" y="4733"/>
                    </a:cubicBezTo>
                    <a:cubicBezTo>
                      <a:pt x="17412" y="-3935"/>
                      <a:pt x="34557" y="923"/>
                      <a:pt x="51036" y="6447"/>
                    </a:cubicBezTo>
                    <a:cubicBezTo>
                      <a:pt x="53988" y="7400"/>
                      <a:pt x="51893" y="11877"/>
                      <a:pt x="48940" y="1092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B824036A-3C4F-D1B6-D3AB-0DA6073ECA2D}"/>
                  </a:ext>
                </a:extLst>
              </p:cNvPr>
              <p:cNvSpPr/>
              <p:nvPr/>
            </p:nvSpPr>
            <p:spPr>
              <a:xfrm>
                <a:off x="10478899" y="3949921"/>
                <a:ext cx="48385" cy="11250"/>
              </a:xfrm>
              <a:custGeom>
                <a:avLst/>
                <a:gdLst>
                  <a:gd name="connsiteX0" fmla="*/ 45228 w 48385"/>
                  <a:gd name="connsiteY0" fmla="*/ 9348 h 11250"/>
                  <a:gd name="connsiteX1" fmla="*/ 3889 w 48385"/>
                  <a:gd name="connsiteY1" fmla="*/ 10872 h 11250"/>
                  <a:gd name="connsiteX2" fmla="*/ 1127 w 48385"/>
                  <a:gd name="connsiteY2" fmla="*/ 6872 h 11250"/>
                  <a:gd name="connsiteX3" fmla="*/ 47228 w 48385"/>
                  <a:gd name="connsiteY3" fmla="*/ 4871 h 11250"/>
                  <a:gd name="connsiteX4" fmla="*/ 47999 w 48385"/>
                  <a:gd name="connsiteY4" fmla="*/ 8291 h 11250"/>
                  <a:gd name="connsiteX5" fmla="*/ 45228 w 48385"/>
                  <a:gd name="connsiteY5" fmla="*/ 9348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385" h="11250">
                    <a:moveTo>
                      <a:pt x="45228" y="9348"/>
                    </a:moveTo>
                    <a:cubicBezTo>
                      <a:pt x="32055" y="2928"/>
                      <a:pt x="16548" y="3500"/>
                      <a:pt x="3889" y="10872"/>
                    </a:cubicBezTo>
                    <a:cubicBezTo>
                      <a:pt x="1222" y="12491"/>
                      <a:pt x="-1635" y="8491"/>
                      <a:pt x="1127" y="6872"/>
                    </a:cubicBezTo>
                    <a:cubicBezTo>
                      <a:pt x="15176" y="-1520"/>
                      <a:pt x="32502" y="-2272"/>
                      <a:pt x="47228" y="4871"/>
                    </a:cubicBezTo>
                    <a:cubicBezTo>
                      <a:pt x="48390" y="5605"/>
                      <a:pt x="48733" y="7129"/>
                      <a:pt x="47999" y="8291"/>
                    </a:cubicBezTo>
                    <a:cubicBezTo>
                      <a:pt x="47418" y="9215"/>
                      <a:pt x="46285" y="9653"/>
                      <a:pt x="45228" y="9348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0BBC8616-AB52-CCA0-74DD-8D8A190C1560}"/>
                  </a:ext>
                </a:extLst>
              </p:cNvPr>
              <p:cNvSpPr/>
              <p:nvPr/>
            </p:nvSpPr>
            <p:spPr>
              <a:xfrm>
                <a:off x="10500248" y="3981957"/>
                <a:ext cx="22132" cy="28773"/>
              </a:xfrm>
              <a:custGeom>
                <a:avLst/>
                <a:gdLst>
                  <a:gd name="connsiteX0" fmla="*/ 19116 w 22132"/>
                  <a:gd name="connsiteY0" fmla="*/ 28461 h 28773"/>
                  <a:gd name="connsiteX1" fmla="*/ 66 w 22132"/>
                  <a:gd name="connsiteY1" fmla="*/ 3315 h 28773"/>
                  <a:gd name="connsiteX2" fmla="*/ 4733 w 22132"/>
                  <a:gd name="connsiteY2" fmla="*/ 1601 h 28773"/>
                  <a:gd name="connsiteX3" fmla="*/ 20831 w 22132"/>
                  <a:gd name="connsiteY3" fmla="*/ 23985 h 28773"/>
                  <a:gd name="connsiteX4" fmla="*/ 18830 w 22132"/>
                  <a:gd name="connsiteY4" fmla="*/ 28461 h 2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32" h="28773">
                    <a:moveTo>
                      <a:pt x="19116" y="28461"/>
                    </a:moveTo>
                    <a:cubicBezTo>
                      <a:pt x="9562" y="23080"/>
                      <a:pt x="2666" y="13974"/>
                      <a:pt x="66" y="3315"/>
                    </a:cubicBezTo>
                    <a:cubicBezTo>
                      <a:pt x="-601" y="268"/>
                      <a:pt x="3971" y="-1447"/>
                      <a:pt x="4733" y="1601"/>
                    </a:cubicBezTo>
                    <a:cubicBezTo>
                      <a:pt x="6762" y="10974"/>
                      <a:pt x="12592" y="19079"/>
                      <a:pt x="20831" y="23985"/>
                    </a:cubicBezTo>
                    <a:cubicBezTo>
                      <a:pt x="23593" y="25509"/>
                      <a:pt x="21497" y="29986"/>
                      <a:pt x="18830" y="28461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840688D-0C84-E267-17B4-4ACA2EA3FEA1}"/>
                  </a:ext>
                </a:extLst>
              </p:cNvPr>
              <p:cNvSpPr/>
              <p:nvPr/>
            </p:nvSpPr>
            <p:spPr>
              <a:xfrm>
                <a:off x="10486835" y="3993073"/>
                <a:ext cx="22239" cy="10288"/>
              </a:xfrm>
              <a:custGeom>
                <a:avLst/>
                <a:gdLst>
                  <a:gd name="connsiteX0" fmla="*/ 18718 w 22239"/>
                  <a:gd name="connsiteY0" fmla="*/ 5630 h 10288"/>
                  <a:gd name="connsiteX1" fmla="*/ 4335 w 22239"/>
                  <a:gd name="connsiteY1" fmla="*/ 9440 h 10288"/>
                  <a:gd name="connsiteX2" fmla="*/ 620 w 22239"/>
                  <a:gd name="connsiteY2" fmla="*/ 6297 h 10288"/>
                  <a:gd name="connsiteX3" fmla="*/ 20813 w 22239"/>
                  <a:gd name="connsiteY3" fmla="*/ 1153 h 10288"/>
                  <a:gd name="connsiteX4" fmla="*/ 18718 w 22239"/>
                  <a:gd name="connsiteY4" fmla="*/ 5630 h 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39" h="10288">
                    <a:moveTo>
                      <a:pt x="18718" y="5630"/>
                    </a:moveTo>
                    <a:cubicBezTo>
                      <a:pt x="13593" y="3830"/>
                      <a:pt x="7897" y="5344"/>
                      <a:pt x="4335" y="9440"/>
                    </a:cubicBezTo>
                    <a:cubicBezTo>
                      <a:pt x="2240" y="11821"/>
                      <a:pt x="-1475" y="8678"/>
                      <a:pt x="620" y="6297"/>
                    </a:cubicBezTo>
                    <a:cubicBezTo>
                      <a:pt x="5621" y="544"/>
                      <a:pt x="13670" y="-1514"/>
                      <a:pt x="20813" y="1153"/>
                    </a:cubicBezTo>
                    <a:cubicBezTo>
                      <a:pt x="23766" y="2296"/>
                      <a:pt x="21670" y="6773"/>
                      <a:pt x="18718" y="5630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D03A8112-8C2A-9B2F-985F-873F8800DD25}"/>
                  </a:ext>
                </a:extLst>
              </p:cNvPr>
              <p:cNvSpPr/>
              <p:nvPr/>
            </p:nvSpPr>
            <p:spPr>
              <a:xfrm>
                <a:off x="10483261" y="3409393"/>
                <a:ext cx="48703" cy="78579"/>
              </a:xfrm>
              <a:custGeom>
                <a:avLst/>
                <a:gdLst>
                  <a:gd name="connsiteX0" fmla="*/ 28293 w 48703"/>
                  <a:gd name="connsiteY0" fmla="*/ 78579 h 78579"/>
                  <a:gd name="connsiteX1" fmla="*/ 12100 w 48703"/>
                  <a:gd name="connsiteY1" fmla="*/ 69054 h 78579"/>
                  <a:gd name="connsiteX2" fmla="*/ 861 w 48703"/>
                  <a:gd name="connsiteY2" fmla="*/ 42956 h 78579"/>
                  <a:gd name="connsiteX3" fmla="*/ 17815 w 48703"/>
                  <a:gd name="connsiteY3" fmla="*/ 188 h 78579"/>
                  <a:gd name="connsiteX4" fmla="*/ 47724 w 48703"/>
                  <a:gd name="connsiteY4" fmla="*/ 35145 h 78579"/>
                  <a:gd name="connsiteX5" fmla="*/ 45628 w 48703"/>
                  <a:gd name="connsiteY5" fmla="*/ 63720 h 78579"/>
                  <a:gd name="connsiteX6" fmla="*/ 30769 w 48703"/>
                  <a:gd name="connsiteY6" fmla="*/ 78198 h 78579"/>
                  <a:gd name="connsiteX7" fmla="*/ 20292 w 48703"/>
                  <a:gd name="connsiteY7" fmla="*/ 2379 h 78579"/>
                  <a:gd name="connsiteX8" fmla="*/ 18292 w 48703"/>
                  <a:gd name="connsiteY8" fmla="*/ 2379 h 78579"/>
                  <a:gd name="connsiteX9" fmla="*/ 3242 w 48703"/>
                  <a:gd name="connsiteY9" fmla="*/ 42289 h 78579"/>
                  <a:gd name="connsiteX10" fmla="*/ 13910 w 48703"/>
                  <a:gd name="connsiteY10" fmla="*/ 67340 h 78579"/>
                  <a:gd name="connsiteX11" fmla="*/ 30388 w 48703"/>
                  <a:gd name="connsiteY11" fmla="*/ 75245 h 78579"/>
                  <a:gd name="connsiteX12" fmla="*/ 43342 w 48703"/>
                  <a:gd name="connsiteY12" fmla="*/ 62387 h 78579"/>
                  <a:gd name="connsiteX13" fmla="*/ 45343 w 48703"/>
                  <a:gd name="connsiteY13" fmla="*/ 35336 h 78579"/>
                  <a:gd name="connsiteX14" fmla="*/ 20102 w 48703"/>
                  <a:gd name="connsiteY14" fmla="*/ 2856 h 7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8703" h="78579">
                    <a:moveTo>
                      <a:pt x="28293" y="78579"/>
                    </a:moveTo>
                    <a:cubicBezTo>
                      <a:pt x="21730" y="78008"/>
                      <a:pt x="15787" y="74512"/>
                      <a:pt x="12100" y="69054"/>
                    </a:cubicBezTo>
                    <a:cubicBezTo>
                      <a:pt x="6147" y="61482"/>
                      <a:pt x="2271" y="52481"/>
                      <a:pt x="861" y="42956"/>
                    </a:cubicBezTo>
                    <a:cubicBezTo>
                      <a:pt x="-2663" y="21524"/>
                      <a:pt x="4956" y="2284"/>
                      <a:pt x="17815" y="188"/>
                    </a:cubicBezTo>
                    <a:cubicBezTo>
                      <a:pt x="30674" y="-1907"/>
                      <a:pt x="44200" y="13714"/>
                      <a:pt x="47724" y="35145"/>
                    </a:cubicBezTo>
                    <a:cubicBezTo>
                      <a:pt x="49543" y="44689"/>
                      <a:pt x="48819" y="54548"/>
                      <a:pt x="45628" y="63720"/>
                    </a:cubicBezTo>
                    <a:cubicBezTo>
                      <a:pt x="43628" y="70864"/>
                      <a:pt x="37961" y="76388"/>
                      <a:pt x="30769" y="78198"/>
                    </a:cubicBezTo>
                    <a:close/>
                    <a:moveTo>
                      <a:pt x="20292" y="2379"/>
                    </a:moveTo>
                    <a:lnTo>
                      <a:pt x="18292" y="2379"/>
                    </a:lnTo>
                    <a:cubicBezTo>
                      <a:pt x="6671" y="4284"/>
                      <a:pt x="-92" y="22191"/>
                      <a:pt x="3242" y="42289"/>
                    </a:cubicBezTo>
                    <a:cubicBezTo>
                      <a:pt x="4547" y="51433"/>
                      <a:pt x="8224" y="60063"/>
                      <a:pt x="13910" y="67340"/>
                    </a:cubicBezTo>
                    <a:cubicBezTo>
                      <a:pt x="17596" y="72731"/>
                      <a:pt x="23873" y="75741"/>
                      <a:pt x="30388" y="75245"/>
                    </a:cubicBezTo>
                    <a:cubicBezTo>
                      <a:pt x="36723" y="73626"/>
                      <a:pt x="41675" y="68711"/>
                      <a:pt x="43342" y="62387"/>
                    </a:cubicBezTo>
                    <a:cubicBezTo>
                      <a:pt x="46362" y="53700"/>
                      <a:pt x="47048" y="44375"/>
                      <a:pt x="45343" y="35336"/>
                    </a:cubicBezTo>
                    <a:cubicBezTo>
                      <a:pt x="42009" y="17048"/>
                      <a:pt x="31055" y="2856"/>
                      <a:pt x="20102" y="28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4EB469E1-B1AA-B524-6D5A-E2F4DA6A880E}"/>
                  </a:ext>
                </a:extLst>
              </p:cNvPr>
              <p:cNvSpPr/>
              <p:nvPr/>
            </p:nvSpPr>
            <p:spPr>
              <a:xfrm>
                <a:off x="10548763" y="3398821"/>
                <a:ext cx="48638" cy="78198"/>
              </a:xfrm>
              <a:custGeom>
                <a:avLst/>
                <a:gdLst>
                  <a:gd name="connsiteX0" fmla="*/ 28323 w 48638"/>
                  <a:gd name="connsiteY0" fmla="*/ 78103 h 78198"/>
                  <a:gd name="connsiteX1" fmla="*/ 795 w 48638"/>
                  <a:gd name="connsiteY1" fmla="*/ 42956 h 78198"/>
                  <a:gd name="connsiteX2" fmla="*/ 17750 w 48638"/>
                  <a:gd name="connsiteY2" fmla="*/ 188 h 78198"/>
                  <a:gd name="connsiteX3" fmla="*/ 47659 w 48638"/>
                  <a:gd name="connsiteY3" fmla="*/ 35145 h 78198"/>
                  <a:gd name="connsiteX4" fmla="*/ 45563 w 48638"/>
                  <a:gd name="connsiteY4" fmla="*/ 63720 h 78198"/>
                  <a:gd name="connsiteX5" fmla="*/ 30704 w 48638"/>
                  <a:gd name="connsiteY5" fmla="*/ 78198 h 78198"/>
                  <a:gd name="connsiteX6" fmla="*/ 20226 w 48638"/>
                  <a:gd name="connsiteY6" fmla="*/ 1903 h 78198"/>
                  <a:gd name="connsiteX7" fmla="*/ 18226 w 48638"/>
                  <a:gd name="connsiteY7" fmla="*/ 1903 h 78198"/>
                  <a:gd name="connsiteX8" fmla="*/ 3177 w 48638"/>
                  <a:gd name="connsiteY8" fmla="*/ 41813 h 78198"/>
                  <a:gd name="connsiteX9" fmla="*/ 30323 w 48638"/>
                  <a:gd name="connsiteY9" fmla="*/ 74769 h 78198"/>
                  <a:gd name="connsiteX10" fmla="*/ 43277 w 48638"/>
                  <a:gd name="connsiteY10" fmla="*/ 61911 h 78198"/>
                  <a:gd name="connsiteX11" fmla="*/ 45277 w 48638"/>
                  <a:gd name="connsiteY11" fmla="*/ 34860 h 78198"/>
                  <a:gd name="connsiteX12" fmla="*/ 19941 w 48638"/>
                  <a:gd name="connsiteY12" fmla="*/ 2379 h 7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638" h="78198">
                    <a:moveTo>
                      <a:pt x="28323" y="78103"/>
                    </a:moveTo>
                    <a:cubicBezTo>
                      <a:pt x="16131" y="78103"/>
                      <a:pt x="4129" y="63053"/>
                      <a:pt x="795" y="42956"/>
                    </a:cubicBezTo>
                    <a:cubicBezTo>
                      <a:pt x="-2538" y="22858"/>
                      <a:pt x="4891" y="2284"/>
                      <a:pt x="17750" y="188"/>
                    </a:cubicBezTo>
                    <a:cubicBezTo>
                      <a:pt x="30609" y="-1907"/>
                      <a:pt x="44134" y="13714"/>
                      <a:pt x="47659" y="35145"/>
                    </a:cubicBezTo>
                    <a:cubicBezTo>
                      <a:pt x="49478" y="44689"/>
                      <a:pt x="48754" y="54548"/>
                      <a:pt x="45563" y="63720"/>
                    </a:cubicBezTo>
                    <a:cubicBezTo>
                      <a:pt x="43534" y="70845"/>
                      <a:pt x="37876" y="76350"/>
                      <a:pt x="30704" y="78198"/>
                    </a:cubicBezTo>
                    <a:close/>
                    <a:moveTo>
                      <a:pt x="20226" y="1903"/>
                    </a:moveTo>
                    <a:lnTo>
                      <a:pt x="18226" y="1903"/>
                    </a:lnTo>
                    <a:cubicBezTo>
                      <a:pt x="6606" y="3808"/>
                      <a:pt x="-157" y="21715"/>
                      <a:pt x="3177" y="41813"/>
                    </a:cubicBezTo>
                    <a:cubicBezTo>
                      <a:pt x="6510" y="61911"/>
                      <a:pt x="18893" y="76674"/>
                      <a:pt x="30323" y="74769"/>
                    </a:cubicBezTo>
                    <a:cubicBezTo>
                      <a:pt x="36657" y="73150"/>
                      <a:pt x="41610" y="68226"/>
                      <a:pt x="43277" y="61911"/>
                    </a:cubicBezTo>
                    <a:cubicBezTo>
                      <a:pt x="46334" y="53233"/>
                      <a:pt x="47030" y="43889"/>
                      <a:pt x="45277" y="34860"/>
                    </a:cubicBezTo>
                    <a:cubicBezTo>
                      <a:pt x="42134" y="16571"/>
                      <a:pt x="31180" y="2379"/>
                      <a:pt x="19941" y="23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B96F7EC-397E-8B55-8F36-D8F9286607BE}"/>
                  </a:ext>
                </a:extLst>
              </p:cNvPr>
              <p:cNvSpPr/>
              <p:nvPr/>
            </p:nvSpPr>
            <p:spPr>
              <a:xfrm>
                <a:off x="10484312" y="3444920"/>
                <a:ext cx="17716" cy="8572"/>
              </a:xfrm>
              <a:custGeom>
                <a:avLst/>
                <a:gdLst>
                  <a:gd name="connsiteX0" fmla="*/ 1619 w 17716"/>
                  <a:gd name="connsiteY0" fmla="*/ 8572 h 8572"/>
                  <a:gd name="connsiteX1" fmla="*/ 0 w 17716"/>
                  <a:gd name="connsiteY1" fmla="*/ 6763 h 8572"/>
                  <a:gd name="connsiteX2" fmla="*/ 17716 w 17716"/>
                  <a:gd name="connsiteY2" fmla="*/ 0 h 8572"/>
                  <a:gd name="connsiteX3" fmla="*/ 17716 w 17716"/>
                  <a:gd name="connsiteY3" fmla="*/ 2476 h 8572"/>
                  <a:gd name="connsiteX4" fmla="*/ 1619 w 17716"/>
                  <a:gd name="connsiteY4" fmla="*/ 8572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" h="8572">
                    <a:moveTo>
                      <a:pt x="1619" y="8572"/>
                    </a:moveTo>
                    <a:lnTo>
                      <a:pt x="0" y="6763"/>
                    </a:lnTo>
                    <a:cubicBezTo>
                      <a:pt x="5048" y="2705"/>
                      <a:pt x="11249" y="343"/>
                      <a:pt x="17716" y="0"/>
                    </a:cubicBezTo>
                    <a:lnTo>
                      <a:pt x="17716" y="2476"/>
                    </a:lnTo>
                    <a:cubicBezTo>
                      <a:pt x="11859" y="2848"/>
                      <a:pt x="6248" y="4972"/>
                      <a:pt x="1619" y="85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7D802DC4-FA6C-6A2B-69AB-32404C3AE6E1}"/>
                  </a:ext>
                </a:extLst>
              </p:cNvPr>
              <p:cNvSpPr/>
              <p:nvPr/>
            </p:nvSpPr>
            <p:spPr>
              <a:xfrm>
                <a:off x="10527079" y="3432322"/>
                <a:ext cx="23621" cy="8501"/>
              </a:xfrm>
              <a:custGeom>
                <a:avLst/>
                <a:gdLst>
                  <a:gd name="connsiteX0" fmla="*/ 1905 w 23621"/>
                  <a:gd name="connsiteY0" fmla="*/ 8502 h 8501"/>
                  <a:gd name="connsiteX1" fmla="*/ 0 w 23621"/>
                  <a:gd name="connsiteY1" fmla="*/ 7073 h 8501"/>
                  <a:gd name="connsiteX2" fmla="*/ 23622 w 23621"/>
                  <a:gd name="connsiteY2" fmla="*/ 2692 h 8501"/>
                  <a:gd name="connsiteX3" fmla="*/ 22384 w 23621"/>
                  <a:gd name="connsiteY3" fmla="*/ 4787 h 8501"/>
                  <a:gd name="connsiteX4" fmla="*/ 1905 w 23621"/>
                  <a:gd name="connsiteY4" fmla="*/ 8502 h 8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21" h="8501">
                    <a:moveTo>
                      <a:pt x="1905" y="8502"/>
                    </a:moveTo>
                    <a:lnTo>
                      <a:pt x="0" y="7073"/>
                    </a:lnTo>
                    <a:cubicBezTo>
                      <a:pt x="5553" y="-280"/>
                      <a:pt x="15802" y="-2176"/>
                      <a:pt x="23622" y="2692"/>
                    </a:cubicBezTo>
                    <a:lnTo>
                      <a:pt x="22384" y="4787"/>
                    </a:lnTo>
                    <a:cubicBezTo>
                      <a:pt x="15630" y="491"/>
                      <a:pt x="6715" y="2110"/>
                      <a:pt x="1905" y="85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C1007C9A-5E35-C0E8-8615-2880BDB45CB2}"/>
                  </a:ext>
                </a:extLst>
              </p:cNvPr>
              <p:cNvSpPr/>
              <p:nvPr/>
            </p:nvSpPr>
            <p:spPr>
              <a:xfrm>
                <a:off x="10593850" y="3408423"/>
                <a:ext cx="106394" cy="22494"/>
              </a:xfrm>
              <a:custGeom>
                <a:avLst/>
                <a:gdLst>
                  <a:gd name="connsiteX0" fmla="*/ 1143 w 106394"/>
                  <a:gd name="connsiteY0" fmla="*/ 22495 h 22494"/>
                  <a:gd name="connsiteX1" fmla="*/ 0 w 106394"/>
                  <a:gd name="connsiteY1" fmla="*/ 20304 h 22494"/>
                  <a:gd name="connsiteX2" fmla="*/ 106394 w 106394"/>
                  <a:gd name="connsiteY2" fmla="*/ 1921 h 22494"/>
                  <a:gd name="connsiteX3" fmla="*/ 106394 w 106394"/>
                  <a:gd name="connsiteY3" fmla="*/ 4398 h 22494"/>
                  <a:gd name="connsiteX4" fmla="*/ 1143 w 106394"/>
                  <a:gd name="connsiteY4" fmla="*/ 22495 h 22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394" h="22494">
                    <a:moveTo>
                      <a:pt x="1143" y="22495"/>
                    </a:moveTo>
                    <a:lnTo>
                      <a:pt x="0" y="20304"/>
                    </a:lnTo>
                    <a:cubicBezTo>
                      <a:pt x="476" y="20304"/>
                      <a:pt x="52292" y="-7414"/>
                      <a:pt x="106394" y="1921"/>
                    </a:cubicBezTo>
                    <a:lnTo>
                      <a:pt x="106394" y="4398"/>
                    </a:lnTo>
                    <a:cubicBezTo>
                      <a:pt x="52768" y="-4842"/>
                      <a:pt x="1619" y="22209"/>
                      <a:pt x="1143" y="224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58" name="图形 286">
              <a:extLst>
                <a:ext uri="{FF2B5EF4-FFF2-40B4-BE49-F238E27FC236}">
                  <a16:creationId xmlns:a16="http://schemas.microsoft.com/office/drawing/2014/main" id="{76EE03B9-B512-2C79-443A-F15E5EE72EC6}"/>
                </a:ext>
              </a:extLst>
            </p:cNvPr>
            <p:cNvGrpSpPr/>
            <p:nvPr/>
          </p:nvGrpSpPr>
          <p:grpSpPr>
            <a:xfrm>
              <a:off x="7396979" y="3828297"/>
              <a:ext cx="1512755" cy="2336391"/>
              <a:chOff x="7396979" y="3828297"/>
              <a:chExt cx="1512755" cy="2336391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94FE53B-0D1D-2647-30AC-F499BD73D457}"/>
                  </a:ext>
                </a:extLst>
              </p:cNvPr>
              <p:cNvSpPr/>
              <p:nvPr/>
            </p:nvSpPr>
            <p:spPr>
              <a:xfrm>
                <a:off x="8303754" y="5123701"/>
                <a:ext cx="436149" cy="878585"/>
              </a:xfrm>
              <a:custGeom>
                <a:avLst/>
                <a:gdLst>
                  <a:gd name="connsiteX0" fmla="*/ 436150 w 436149"/>
                  <a:gd name="connsiteY0" fmla="*/ 869918 h 878585"/>
                  <a:gd name="connsiteX1" fmla="*/ 320611 w 436149"/>
                  <a:gd name="connsiteY1" fmla="*/ 878586 h 878585"/>
                  <a:gd name="connsiteX2" fmla="*/ 105156 w 436149"/>
                  <a:gd name="connsiteY2" fmla="*/ 385763 h 878585"/>
                  <a:gd name="connsiteX3" fmla="*/ 0 w 436149"/>
                  <a:gd name="connsiteY3" fmla="*/ 123730 h 878585"/>
                  <a:gd name="connsiteX4" fmla="*/ 270700 w 436149"/>
                  <a:gd name="connsiteY4" fmla="*/ 0 h 878585"/>
                  <a:gd name="connsiteX5" fmla="*/ 303467 w 436149"/>
                  <a:gd name="connsiteY5" fmla="*/ 183832 h 878585"/>
                  <a:gd name="connsiteX6" fmla="*/ 304419 w 436149"/>
                  <a:gd name="connsiteY6" fmla="*/ 186880 h 878585"/>
                  <a:gd name="connsiteX7" fmla="*/ 436150 w 436149"/>
                  <a:gd name="connsiteY7" fmla="*/ 869918 h 87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149" h="878585">
                    <a:moveTo>
                      <a:pt x="436150" y="869918"/>
                    </a:moveTo>
                    <a:lnTo>
                      <a:pt x="320611" y="878586"/>
                    </a:lnTo>
                    <a:lnTo>
                      <a:pt x="105156" y="385763"/>
                    </a:lnTo>
                    <a:lnTo>
                      <a:pt x="0" y="123730"/>
                    </a:lnTo>
                    <a:lnTo>
                      <a:pt x="270700" y="0"/>
                    </a:lnTo>
                    <a:lnTo>
                      <a:pt x="303467" y="183832"/>
                    </a:lnTo>
                    <a:lnTo>
                      <a:pt x="304419" y="186880"/>
                    </a:lnTo>
                    <a:lnTo>
                      <a:pt x="436150" y="86991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1AF2C3DF-BE14-4DF3-F59C-445EDFEE22DC}"/>
                  </a:ext>
                </a:extLst>
              </p:cNvPr>
              <p:cNvSpPr/>
              <p:nvPr/>
            </p:nvSpPr>
            <p:spPr>
              <a:xfrm>
                <a:off x="8633509" y="5978284"/>
                <a:ext cx="98964" cy="109156"/>
              </a:xfrm>
              <a:custGeom>
                <a:avLst/>
                <a:gdLst>
                  <a:gd name="connsiteX0" fmla="*/ 0 w 98964"/>
                  <a:gd name="connsiteY0" fmla="*/ 0 h 109156"/>
                  <a:gd name="connsiteX1" fmla="*/ 41529 w 98964"/>
                  <a:gd name="connsiteY1" fmla="*/ 109156 h 109156"/>
                  <a:gd name="connsiteX2" fmla="*/ 98965 w 98964"/>
                  <a:gd name="connsiteY2" fmla="*/ 109156 h 109156"/>
                  <a:gd name="connsiteX3" fmla="*/ 86487 w 98964"/>
                  <a:gd name="connsiteY3" fmla="*/ 0 h 109156"/>
                  <a:gd name="connsiteX4" fmla="*/ 0 w 98964"/>
                  <a:gd name="connsiteY4" fmla="*/ 0 h 109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64" h="109156">
                    <a:moveTo>
                      <a:pt x="0" y="0"/>
                    </a:moveTo>
                    <a:lnTo>
                      <a:pt x="41529" y="109156"/>
                    </a:lnTo>
                    <a:lnTo>
                      <a:pt x="98965" y="109156"/>
                    </a:lnTo>
                    <a:lnTo>
                      <a:pt x="864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0761C2DB-0DEE-127B-4803-6C4E3646ABDC}"/>
                  </a:ext>
                </a:extLst>
              </p:cNvPr>
              <p:cNvSpPr/>
              <p:nvPr/>
            </p:nvSpPr>
            <p:spPr>
              <a:xfrm>
                <a:off x="8599124" y="5974283"/>
                <a:ext cx="158686" cy="55721"/>
              </a:xfrm>
              <a:custGeom>
                <a:avLst/>
                <a:gdLst>
                  <a:gd name="connsiteX0" fmla="*/ 158687 w 158686"/>
                  <a:gd name="connsiteY0" fmla="*/ 55721 h 55721"/>
                  <a:gd name="connsiteX1" fmla="*/ 153829 w 158686"/>
                  <a:gd name="connsiteY1" fmla="*/ 0 h 55721"/>
                  <a:gd name="connsiteX2" fmla="*/ 0 w 158686"/>
                  <a:gd name="connsiteY2" fmla="*/ 0 h 55721"/>
                  <a:gd name="connsiteX3" fmla="*/ 14383 w 158686"/>
                  <a:gd name="connsiteY3" fmla="*/ 55721 h 55721"/>
                  <a:gd name="connsiteX4" fmla="*/ 158687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158687" y="55721"/>
                    </a:moveTo>
                    <a:lnTo>
                      <a:pt x="153829" y="0"/>
                    </a:lnTo>
                    <a:lnTo>
                      <a:pt x="0" y="0"/>
                    </a:lnTo>
                    <a:lnTo>
                      <a:pt x="14383" y="55721"/>
                    </a:lnTo>
                    <a:lnTo>
                      <a:pt x="158687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B63A05EC-316C-645C-6E9A-53D83F6E4918}"/>
                  </a:ext>
                </a:extLst>
              </p:cNvPr>
              <p:cNvSpPr/>
              <p:nvPr/>
            </p:nvSpPr>
            <p:spPr>
              <a:xfrm>
                <a:off x="8653260" y="6061271"/>
                <a:ext cx="256473" cy="103417"/>
              </a:xfrm>
              <a:custGeom>
                <a:avLst/>
                <a:gdLst>
                  <a:gd name="connsiteX0" fmla="*/ 256474 w 256473"/>
                  <a:gd name="connsiteY0" fmla="*/ 103417 h 103417"/>
                  <a:gd name="connsiteX1" fmla="*/ 211992 w 256473"/>
                  <a:gd name="connsiteY1" fmla="*/ 55792 h 103417"/>
                  <a:gd name="connsiteX2" fmla="*/ 116742 w 256473"/>
                  <a:gd name="connsiteY2" fmla="*/ 30551 h 103417"/>
                  <a:gd name="connsiteX3" fmla="*/ 84833 w 256473"/>
                  <a:gd name="connsiteY3" fmla="*/ 3405 h 103417"/>
                  <a:gd name="connsiteX4" fmla="*/ 60164 w 256473"/>
                  <a:gd name="connsiteY4" fmla="*/ 12263 h 103417"/>
                  <a:gd name="connsiteX5" fmla="*/ 23588 w 256473"/>
                  <a:gd name="connsiteY5" fmla="*/ 7786 h 103417"/>
                  <a:gd name="connsiteX6" fmla="*/ 4538 w 256473"/>
                  <a:gd name="connsiteY6" fmla="*/ 5786 h 103417"/>
                  <a:gd name="connsiteX7" fmla="*/ 632 w 256473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473" h="103417">
                    <a:moveTo>
                      <a:pt x="256474" y="103417"/>
                    </a:moveTo>
                    <a:cubicBezTo>
                      <a:pt x="248473" y="67889"/>
                      <a:pt x="231328" y="57221"/>
                      <a:pt x="211992" y="55792"/>
                    </a:cubicBezTo>
                    <a:cubicBezTo>
                      <a:pt x="192657" y="54363"/>
                      <a:pt x="116742" y="30551"/>
                      <a:pt x="116742" y="30551"/>
                    </a:cubicBezTo>
                    <a:cubicBezTo>
                      <a:pt x="116742" y="30551"/>
                      <a:pt x="98645" y="7976"/>
                      <a:pt x="84833" y="3405"/>
                    </a:cubicBezTo>
                    <a:cubicBezTo>
                      <a:pt x="75594" y="1433"/>
                      <a:pt x="66041" y="4862"/>
                      <a:pt x="60164" y="12263"/>
                    </a:cubicBezTo>
                    <a:lnTo>
                      <a:pt x="23588" y="7786"/>
                    </a:lnTo>
                    <a:cubicBezTo>
                      <a:pt x="23588" y="7786"/>
                      <a:pt x="10634" y="-8311"/>
                      <a:pt x="4538" y="5786"/>
                    </a:cubicBezTo>
                    <a:cubicBezTo>
                      <a:pt x="-1844" y="22073"/>
                      <a:pt x="251" y="92177"/>
                      <a:pt x="63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B206338-3FBF-4E51-2D41-A1BC38A02800}"/>
                  </a:ext>
                </a:extLst>
              </p:cNvPr>
              <p:cNvSpPr/>
              <p:nvPr/>
            </p:nvSpPr>
            <p:spPr>
              <a:xfrm>
                <a:off x="8655074" y="6094979"/>
                <a:ext cx="250144" cy="60469"/>
              </a:xfrm>
              <a:custGeom>
                <a:avLst/>
                <a:gdLst>
                  <a:gd name="connsiteX0" fmla="*/ 248660 w 250144"/>
                  <a:gd name="connsiteY0" fmla="*/ 60470 h 60469"/>
                  <a:gd name="connsiteX1" fmla="*/ 203892 w 250144"/>
                  <a:gd name="connsiteY1" fmla="*/ 60470 h 60469"/>
                  <a:gd name="connsiteX2" fmla="*/ 8059 w 250144"/>
                  <a:gd name="connsiteY2" fmla="*/ 59517 h 60469"/>
                  <a:gd name="connsiteX3" fmla="*/ 6154 w 250144"/>
                  <a:gd name="connsiteY3" fmla="*/ 57612 h 60469"/>
                  <a:gd name="connsiteX4" fmla="*/ 8059 w 250144"/>
                  <a:gd name="connsiteY4" fmla="*/ 55707 h 60469"/>
                  <a:gd name="connsiteX5" fmla="*/ 21393 w 250144"/>
                  <a:gd name="connsiteY5" fmla="*/ 55707 h 60469"/>
                  <a:gd name="connsiteX6" fmla="*/ 21393 w 250144"/>
                  <a:gd name="connsiteY6" fmla="*/ 55231 h 60469"/>
                  <a:gd name="connsiteX7" fmla="*/ 915 w 250144"/>
                  <a:gd name="connsiteY7" fmla="*/ 3510 h 60469"/>
                  <a:gd name="connsiteX8" fmla="*/ 2820 w 250144"/>
                  <a:gd name="connsiteY8" fmla="*/ 272 h 60469"/>
                  <a:gd name="connsiteX9" fmla="*/ 25204 w 250144"/>
                  <a:gd name="connsiteY9" fmla="*/ 55707 h 60469"/>
                  <a:gd name="connsiteX10" fmla="*/ 52826 w 250144"/>
                  <a:gd name="connsiteY10" fmla="*/ 55707 h 60469"/>
                  <a:gd name="connsiteX11" fmla="*/ 248660 w 250144"/>
                  <a:gd name="connsiteY11" fmla="*/ 56755 h 60469"/>
                  <a:gd name="connsiteX12" fmla="*/ 250098 w 250144"/>
                  <a:gd name="connsiteY12" fmla="*/ 59031 h 60469"/>
                  <a:gd name="connsiteX13" fmla="*/ 248660 w 250144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144" h="60469">
                    <a:moveTo>
                      <a:pt x="248660" y="60470"/>
                    </a:moveTo>
                    <a:lnTo>
                      <a:pt x="203892" y="60470"/>
                    </a:lnTo>
                    <a:lnTo>
                      <a:pt x="8059" y="59517"/>
                    </a:lnTo>
                    <a:cubicBezTo>
                      <a:pt x="7011" y="59517"/>
                      <a:pt x="6154" y="58660"/>
                      <a:pt x="6154" y="57612"/>
                    </a:cubicBezTo>
                    <a:cubicBezTo>
                      <a:pt x="6154" y="56564"/>
                      <a:pt x="7011" y="55707"/>
                      <a:pt x="8059" y="55707"/>
                    </a:cubicBezTo>
                    <a:lnTo>
                      <a:pt x="21393" y="55707"/>
                    </a:lnTo>
                    <a:cubicBezTo>
                      <a:pt x="21336" y="55554"/>
                      <a:pt x="21336" y="55383"/>
                      <a:pt x="21393" y="55231"/>
                    </a:cubicBezTo>
                    <a:cubicBezTo>
                      <a:pt x="30918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19" y="34219"/>
                      <a:pt x="25204" y="55707"/>
                    </a:cubicBezTo>
                    <a:lnTo>
                      <a:pt x="52826" y="55707"/>
                    </a:lnTo>
                    <a:lnTo>
                      <a:pt x="248660" y="56755"/>
                    </a:lnTo>
                    <a:cubicBezTo>
                      <a:pt x="249689" y="56993"/>
                      <a:pt x="250327" y="58012"/>
                      <a:pt x="250098" y="59031"/>
                    </a:cubicBezTo>
                    <a:cubicBezTo>
                      <a:pt x="249927" y="59746"/>
                      <a:pt x="249374" y="60308"/>
                      <a:pt x="248660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1EEBDDF9-E87E-6208-A46B-441B5B4A567E}"/>
                  </a:ext>
                </a:extLst>
              </p:cNvPr>
              <p:cNvSpPr/>
              <p:nvPr/>
            </p:nvSpPr>
            <p:spPr>
              <a:xfrm>
                <a:off x="8757843" y="6092234"/>
                <a:ext cx="41392" cy="15998"/>
              </a:xfrm>
              <a:custGeom>
                <a:avLst/>
                <a:gdLst>
                  <a:gd name="connsiteX0" fmla="*/ 3682 w 41392"/>
                  <a:gd name="connsiteY0" fmla="*/ 15209 h 15998"/>
                  <a:gd name="connsiteX1" fmla="*/ 36248 w 41392"/>
                  <a:gd name="connsiteY1" fmla="*/ 7170 h 15998"/>
                  <a:gd name="connsiteX2" fmla="*/ 38639 w 41392"/>
                  <a:gd name="connsiteY2" fmla="*/ 8827 h 15998"/>
                  <a:gd name="connsiteX3" fmla="*/ 40544 w 41392"/>
                  <a:gd name="connsiteY3" fmla="*/ 5589 h 15998"/>
                  <a:gd name="connsiteX4" fmla="*/ 1977 w 41392"/>
                  <a:gd name="connsiteY4" fmla="*/ 10904 h 15998"/>
                  <a:gd name="connsiteX5" fmla="*/ 348 w 41392"/>
                  <a:gd name="connsiteY5" fmla="*/ 13304 h 15998"/>
                  <a:gd name="connsiteX6" fmla="*/ 3682 w 41392"/>
                  <a:gd name="connsiteY6" fmla="*/ 15209 h 15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5998">
                    <a:moveTo>
                      <a:pt x="3682" y="15209"/>
                    </a:moveTo>
                    <a:cubicBezTo>
                      <a:pt x="10455" y="3998"/>
                      <a:pt x="25037" y="398"/>
                      <a:pt x="36248" y="7170"/>
                    </a:cubicBezTo>
                    <a:cubicBezTo>
                      <a:pt x="37077" y="7675"/>
                      <a:pt x="37877" y="8227"/>
                      <a:pt x="38639" y="8827"/>
                    </a:cubicBezTo>
                    <a:cubicBezTo>
                      <a:pt x="40639" y="10256"/>
                      <a:pt x="42544" y="7018"/>
                      <a:pt x="40544" y="5589"/>
                    </a:cubicBezTo>
                    <a:cubicBezTo>
                      <a:pt x="28428" y="-3593"/>
                      <a:pt x="11159" y="-1212"/>
                      <a:pt x="1977" y="10904"/>
                    </a:cubicBezTo>
                    <a:cubicBezTo>
                      <a:pt x="1396" y="11675"/>
                      <a:pt x="853" y="12475"/>
                      <a:pt x="348" y="13304"/>
                    </a:cubicBezTo>
                    <a:cubicBezTo>
                      <a:pt x="-1080" y="15209"/>
                      <a:pt x="2253" y="17114"/>
                      <a:pt x="3682" y="152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EA0FE319-3256-B619-03B9-95192C2304A2}"/>
                  </a:ext>
                </a:extLst>
              </p:cNvPr>
              <p:cNvSpPr/>
              <p:nvPr/>
            </p:nvSpPr>
            <p:spPr>
              <a:xfrm>
                <a:off x="8778988" y="6098585"/>
                <a:ext cx="41333" cy="16026"/>
              </a:xfrm>
              <a:custGeom>
                <a:avLst/>
                <a:gdLst>
                  <a:gd name="connsiteX0" fmla="*/ 3587 w 41333"/>
                  <a:gd name="connsiteY0" fmla="*/ 15239 h 16026"/>
                  <a:gd name="connsiteX1" fmla="*/ 36296 w 41333"/>
                  <a:gd name="connsiteY1" fmla="*/ 7238 h 16026"/>
                  <a:gd name="connsiteX2" fmla="*/ 38640 w 41333"/>
                  <a:gd name="connsiteY2" fmla="*/ 8858 h 16026"/>
                  <a:gd name="connsiteX3" fmla="*/ 40544 w 41333"/>
                  <a:gd name="connsiteY3" fmla="*/ 5619 h 16026"/>
                  <a:gd name="connsiteX4" fmla="*/ 1968 w 41333"/>
                  <a:gd name="connsiteY4" fmla="*/ 10858 h 16026"/>
                  <a:gd name="connsiteX5" fmla="*/ 349 w 41333"/>
                  <a:gd name="connsiteY5" fmla="*/ 13239 h 16026"/>
                  <a:gd name="connsiteX6" fmla="*/ 3587 w 41333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33" h="16026">
                    <a:moveTo>
                      <a:pt x="3587" y="15239"/>
                    </a:moveTo>
                    <a:cubicBezTo>
                      <a:pt x="10407" y="4000"/>
                      <a:pt x="25057" y="419"/>
                      <a:pt x="36296" y="7238"/>
                    </a:cubicBezTo>
                    <a:cubicBezTo>
                      <a:pt x="37115" y="7734"/>
                      <a:pt x="37897" y="8267"/>
                      <a:pt x="38640" y="8858"/>
                    </a:cubicBezTo>
                    <a:cubicBezTo>
                      <a:pt x="40544" y="10286"/>
                      <a:pt x="42449" y="7048"/>
                      <a:pt x="40544" y="5619"/>
                    </a:cubicBezTo>
                    <a:cubicBezTo>
                      <a:pt x="28448" y="-3582"/>
                      <a:pt x="11179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587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24CAC1BD-3AD6-D9E6-D0DD-94484BBDAECD}"/>
                  </a:ext>
                </a:extLst>
              </p:cNvPr>
              <p:cNvSpPr/>
              <p:nvPr/>
            </p:nvSpPr>
            <p:spPr>
              <a:xfrm>
                <a:off x="8800793" y="6104943"/>
                <a:ext cx="41340" cy="16016"/>
              </a:xfrm>
              <a:custGeom>
                <a:avLst/>
                <a:gdLst>
                  <a:gd name="connsiteX0" fmla="*/ 3595 w 41340"/>
                  <a:gd name="connsiteY0" fmla="*/ 15168 h 16016"/>
                  <a:gd name="connsiteX1" fmla="*/ 36494 w 41340"/>
                  <a:gd name="connsiteY1" fmla="*/ 7386 h 16016"/>
                  <a:gd name="connsiteX2" fmla="*/ 38647 w 41340"/>
                  <a:gd name="connsiteY2" fmla="*/ 8882 h 16016"/>
                  <a:gd name="connsiteX3" fmla="*/ 40552 w 41340"/>
                  <a:gd name="connsiteY3" fmla="*/ 5548 h 16016"/>
                  <a:gd name="connsiteX4" fmla="*/ 1871 w 41340"/>
                  <a:gd name="connsiteY4" fmla="*/ 11025 h 16016"/>
                  <a:gd name="connsiteX5" fmla="*/ 356 w 41340"/>
                  <a:gd name="connsiteY5" fmla="*/ 13263 h 16016"/>
                  <a:gd name="connsiteX6" fmla="*/ 3595 w 4134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16">
                    <a:moveTo>
                      <a:pt x="3595" y="15168"/>
                    </a:moveTo>
                    <a:cubicBezTo>
                      <a:pt x="10529" y="3929"/>
                      <a:pt x="25264" y="452"/>
                      <a:pt x="36494" y="7386"/>
                    </a:cubicBezTo>
                    <a:cubicBezTo>
                      <a:pt x="37237" y="7844"/>
                      <a:pt x="37961" y="8349"/>
                      <a:pt x="38647" y="8882"/>
                    </a:cubicBezTo>
                    <a:cubicBezTo>
                      <a:pt x="40552" y="10311"/>
                      <a:pt x="42457" y="7072"/>
                      <a:pt x="40552" y="5548"/>
                    </a:cubicBezTo>
                    <a:cubicBezTo>
                      <a:pt x="28360" y="-3625"/>
                      <a:pt x="11043" y="-1167"/>
                      <a:pt x="1871" y="11025"/>
                    </a:cubicBezTo>
                    <a:cubicBezTo>
                      <a:pt x="1328" y="11749"/>
                      <a:pt x="823" y="12492"/>
                      <a:pt x="356" y="13263"/>
                    </a:cubicBezTo>
                    <a:cubicBezTo>
                      <a:pt x="-1073" y="15264"/>
                      <a:pt x="2166" y="17169"/>
                      <a:pt x="3595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31B81069-7750-D310-9E26-31C4A8CF6E19}"/>
                  </a:ext>
                </a:extLst>
              </p:cNvPr>
              <p:cNvSpPr/>
              <p:nvPr/>
            </p:nvSpPr>
            <p:spPr>
              <a:xfrm>
                <a:off x="8305754" y="5582234"/>
                <a:ext cx="155924" cy="574547"/>
              </a:xfrm>
              <a:custGeom>
                <a:avLst/>
                <a:gdLst>
                  <a:gd name="connsiteX0" fmla="*/ 71438 w 155924"/>
                  <a:gd name="connsiteY0" fmla="*/ 0 h 574547"/>
                  <a:gd name="connsiteX1" fmla="*/ 90964 w 155924"/>
                  <a:gd name="connsiteY1" fmla="*/ 131064 h 574547"/>
                  <a:gd name="connsiteX2" fmla="*/ 97822 w 155924"/>
                  <a:gd name="connsiteY2" fmla="*/ 178308 h 574547"/>
                  <a:gd name="connsiteX3" fmla="*/ 155924 w 155924"/>
                  <a:gd name="connsiteY3" fmla="*/ 574548 h 574547"/>
                  <a:gd name="connsiteX4" fmla="*/ 121063 w 155924"/>
                  <a:gd name="connsiteY4" fmla="*/ 574548 h 574547"/>
                  <a:gd name="connsiteX5" fmla="*/ 37529 w 155924"/>
                  <a:gd name="connsiteY5" fmla="*/ 178308 h 574547"/>
                  <a:gd name="connsiteX6" fmla="*/ 27623 w 155924"/>
                  <a:gd name="connsiteY6" fmla="*/ 131064 h 574547"/>
                  <a:gd name="connsiteX7" fmla="*/ 0 w 155924"/>
                  <a:gd name="connsiteY7" fmla="*/ 0 h 574547"/>
                  <a:gd name="connsiteX8" fmla="*/ 71438 w 155924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5924" h="574547">
                    <a:moveTo>
                      <a:pt x="71438" y="0"/>
                    </a:moveTo>
                    <a:lnTo>
                      <a:pt x="90964" y="131064"/>
                    </a:lnTo>
                    <a:lnTo>
                      <a:pt x="97822" y="178308"/>
                    </a:lnTo>
                    <a:lnTo>
                      <a:pt x="155924" y="574548"/>
                    </a:lnTo>
                    <a:lnTo>
                      <a:pt x="121063" y="574548"/>
                    </a:lnTo>
                    <a:lnTo>
                      <a:pt x="37529" y="178308"/>
                    </a:lnTo>
                    <a:lnTo>
                      <a:pt x="27623" y="131064"/>
                    </a:lnTo>
                    <a:lnTo>
                      <a:pt x="0" y="0"/>
                    </a:lnTo>
                    <a:lnTo>
                      <a:pt x="7143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A203C53D-099D-7D76-E6B2-CDE4BC2AABE7}"/>
                  </a:ext>
                </a:extLst>
              </p:cNvPr>
              <p:cNvSpPr/>
              <p:nvPr/>
            </p:nvSpPr>
            <p:spPr>
              <a:xfrm>
                <a:off x="8044007" y="5879891"/>
                <a:ext cx="266700" cy="8953"/>
              </a:xfrm>
              <a:custGeom>
                <a:avLst/>
                <a:gdLst>
                  <a:gd name="connsiteX0" fmla="*/ 0 w 266700"/>
                  <a:gd name="connsiteY0" fmla="*/ 0 h 8953"/>
                  <a:gd name="connsiteX1" fmla="*/ 266700 w 266700"/>
                  <a:gd name="connsiteY1" fmla="*/ 8953 h 8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700" h="8953">
                    <a:moveTo>
                      <a:pt x="0" y="0"/>
                    </a:moveTo>
                    <a:lnTo>
                      <a:pt x="266700" y="8953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908D21C0-153A-5348-C23D-566D676F4682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96EE619D-96DF-2C84-6ED1-79776D496D54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C78FB90A-AF20-D1BD-E424-B869D4BE7BED}"/>
                  </a:ext>
                </a:extLst>
              </p:cNvPr>
              <p:cNvSpPr/>
              <p:nvPr/>
            </p:nvSpPr>
            <p:spPr>
              <a:xfrm>
                <a:off x="7415071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491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98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491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98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7C677FCB-BF98-174C-2C82-F4382B296C5B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13150957-E32A-560D-CEA1-14A9B188D043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50F8E89-3C33-B36E-11FD-6E37BD18DBA9}"/>
                  </a:ext>
                </a:extLst>
              </p:cNvPr>
              <p:cNvSpPr/>
              <p:nvPr/>
            </p:nvSpPr>
            <p:spPr>
              <a:xfrm>
                <a:off x="7448028" y="5325631"/>
                <a:ext cx="931164" cy="258413"/>
              </a:xfrm>
              <a:custGeom>
                <a:avLst/>
                <a:gdLst>
                  <a:gd name="connsiteX0" fmla="*/ 65818 w 931164"/>
                  <a:gd name="connsiteY0" fmla="*/ 258413 h 258413"/>
                  <a:gd name="connsiteX1" fmla="*/ 931164 w 931164"/>
                  <a:gd name="connsiteY1" fmla="*/ 258413 h 258413"/>
                  <a:gd name="connsiteX2" fmla="*/ 913924 w 931164"/>
                  <a:gd name="connsiteY2" fmla="*/ 190500 h 258413"/>
                  <a:gd name="connsiteX3" fmla="*/ 711994 w 931164"/>
                  <a:gd name="connsiteY3" fmla="*/ 0 h 258413"/>
                  <a:gd name="connsiteX4" fmla="*/ 0 w 931164"/>
                  <a:gd name="connsiteY4" fmla="*/ 0 h 25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164" h="258413">
                    <a:moveTo>
                      <a:pt x="65818" y="258413"/>
                    </a:moveTo>
                    <a:lnTo>
                      <a:pt x="931164" y="258413"/>
                    </a:lnTo>
                    <a:lnTo>
                      <a:pt x="913924" y="190500"/>
                    </a:lnTo>
                    <a:cubicBezTo>
                      <a:pt x="885349" y="76676"/>
                      <a:pt x="803624" y="0"/>
                      <a:pt x="7119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731DDEAA-7504-C176-44A1-56AE08B3C654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B3A509D2-911A-89E0-91A5-C6C52A5D5D5C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5CFCAECA-358A-150D-9D17-3C125BE56D10}"/>
                  </a:ext>
                </a:extLst>
              </p:cNvPr>
              <p:cNvSpPr/>
              <p:nvPr/>
            </p:nvSpPr>
            <p:spPr>
              <a:xfrm>
                <a:off x="7803882" y="4621067"/>
                <a:ext cx="295941" cy="493644"/>
              </a:xfrm>
              <a:custGeom>
                <a:avLst/>
                <a:gdLst>
                  <a:gd name="connsiteX0" fmla="*/ 0 w 295941"/>
                  <a:gd name="connsiteY0" fmla="*/ 20574 h 493644"/>
                  <a:gd name="connsiteX1" fmla="*/ 60769 w 295941"/>
                  <a:gd name="connsiteY1" fmla="*/ 408908 h 493644"/>
                  <a:gd name="connsiteX2" fmla="*/ 295942 w 295941"/>
                  <a:gd name="connsiteY2" fmla="*/ 359950 h 493644"/>
                  <a:gd name="connsiteX3" fmla="*/ 196977 w 295941"/>
                  <a:gd name="connsiteY3" fmla="*/ 218122 h 493644"/>
                  <a:gd name="connsiteX4" fmla="*/ 168402 w 295941"/>
                  <a:gd name="connsiteY4" fmla="*/ 0 h 49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941" h="493644">
                    <a:moveTo>
                      <a:pt x="0" y="20574"/>
                    </a:moveTo>
                    <a:cubicBezTo>
                      <a:pt x="0" y="20574"/>
                      <a:pt x="23431" y="314801"/>
                      <a:pt x="60769" y="408908"/>
                    </a:cubicBezTo>
                    <a:cubicBezTo>
                      <a:pt x="146494" y="624840"/>
                      <a:pt x="295942" y="359950"/>
                      <a:pt x="295942" y="359950"/>
                    </a:cubicBezTo>
                    <a:lnTo>
                      <a:pt x="196977" y="218122"/>
                    </a:lnTo>
                    <a:lnTo>
                      <a:pt x="168402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4FABFA30-0481-CBD7-778A-0A1E77BFA459}"/>
                  </a:ext>
                </a:extLst>
              </p:cNvPr>
              <p:cNvSpPr/>
              <p:nvPr/>
            </p:nvSpPr>
            <p:spPr>
              <a:xfrm>
                <a:off x="7957238" y="4837475"/>
                <a:ext cx="42605" cy="14664"/>
              </a:xfrm>
              <a:custGeom>
                <a:avLst/>
                <a:gdLst>
                  <a:gd name="connsiteX0" fmla="*/ 38096 w 42605"/>
                  <a:gd name="connsiteY0" fmla="*/ 0 h 14664"/>
                  <a:gd name="connsiteX1" fmla="*/ 2854 w 42605"/>
                  <a:gd name="connsiteY1" fmla="*/ 7429 h 14664"/>
                  <a:gd name="connsiteX2" fmla="*/ 92 w 42605"/>
                  <a:gd name="connsiteY2" fmla="*/ 11811 h 14664"/>
                  <a:gd name="connsiteX3" fmla="*/ 4473 w 42605"/>
                  <a:gd name="connsiteY3" fmla="*/ 14573 h 14664"/>
                  <a:gd name="connsiteX4" fmla="*/ 39716 w 42605"/>
                  <a:gd name="connsiteY4" fmla="*/ 7620 h 14664"/>
                  <a:gd name="connsiteX5" fmla="*/ 42525 w 42605"/>
                  <a:gd name="connsiteY5" fmla="*/ 3286 h 14664"/>
                  <a:gd name="connsiteX6" fmla="*/ 38192 w 42605"/>
                  <a:gd name="connsiteY6" fmla="*/ 476 h 1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05" h="14664">
                    <a:moveTo>
                      <a:pt x="38096" y="0"/>
                    </a:moveTo>
                    <a:lnTo>
                      <a:pt x="2854" y="7429"/>
                    </a:lnTo>
                    <a:cubicBezTo>
                      <a:pt x="882" y="7877"/>
                      <a:pt x="-356" y="9839"/>
                      <a:pt x="92" y="11811"/>
                    </a:cubicBezTo>
                    <a:cubicBezTo>
                      <a:pt x="539" y="13783"/>
                      <a:pt x="2501" y="15021"/>
                      <a:pt x="4473" y="14573"/>
                    </a:cubicBezTo>
                    <a:lnTo>
                      <a:pt x="39716" y="7620"/>
                    </a:lnTo>
                    <a:cubicBezTo>
                      <a:pt x="41687" y="7201"/>
                      <a:pt x="42944" y="5258"/>
                      <a:pt x="42525" y="3286"/>
                    </a:cubicBezTo>
                    <a:cubicBezTo>
                      <a:pt x="42106" y="1314"/>
                      <a:pt x="40163" y="57"/>
                      <a:pt x="38192" y="476"/>
                    </a:cubicBezTo>
                    <a:close/>
                  </a:path>
                </a:pathLst>
              </a:custGeom>
              <a:solidFill>
                <a:srgbClr val="74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E10FB639-E1CB-22B4-E9D7-3612E6ED1003}"/>
                  </a:ext>
                </a:extLst>
              </p:cNvPr>
              <p:cNvSpPr/>
              <p:nvPr/>
            </p:nvSpPr>
            <p:spPr>
              <a:xfrm>
                <a:off x="8093644" y="4579728"/>
                <a:ext cx="260496" cy="448037"/>
              </a:xfrm>
              <a:custGeom>
                <a:avLst/>
                <a:gdLst>
                  <a:gd name="connsiteX0" fmla="*/ 124194 w 260496"/>
                  <a:gd name="connsiteY0" fmla="*/ 0 h 448037"/>
                  <a:gd name="connsiteX1" fmla="*/ 255067 w 260496"/>
                  <a:gd name="connsiteY1" fmla="*/ 352425 h 448037"/>
                  <a:gd name="connsiteX2" fmla="*/ 70473 w 260496"/>
                  <a:gd name="connsiteY2" fmla="*/ 441674 h 448037"/>
                  <a:gd name="connsiteX3" fmla="*/ 750 w 260496"/>
                  <a:gd name="connsiteY3" fmla="*/ 70199 h 448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496" h="448037">
                    <a:moveTo>
                      <a:pt x="124194" y="0"/>
                    </a:moveTo>
                    <a:cubicBezTo>
                      <a:pt x="124194" y="0"/>
                      <a:pt x="220777" y="281940"/>
                      <a:pt x="255067" y="352425"/>
                    </a:cubicBezTo>
                    <a:cubicBezTo>
                      <a:pt x="289357" y="422910"/>
                      <a:pt x="153245" y="464725"/>
                      <a:pt x="70473" y="441674"/>
                    </a:cubicBezTo>
                    <a:cubicBezTo>
                      <a:pt x="-12299" y="418624"/>
                      <a:pt x="750" y="70199"/>
                      <a:pt x="750" y="70199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36AAD99-E065-DCAA-32A3-2C7830A72075}"/>
                  </a:ext>
                </a:extLst>
              </p:cNvPr>
              <p:cNvSpPr/>
              <p:nvPr/>
            </p:nvSpPr>
            <p:spPr>
              <a:xfrm>
                <a:off x="7960128" y="4275459"/>
                <a:ext cx="293245" cy="433809"/>
              </a:xfrm>
              <a:custGeom>
                <a:avLst/>
                <a:gdLst>
                  <a:gd name="connsiteX0" fmla="*/ 68925 w 293245"/>
                  <a:gd name="connsiteY0" fmla="*/ 803 h 433809"/>
                  <a:gd name="connsiteX1" fmla="*/ 17014 w 293245"/>
                  <a:gd name="connsiteY1" fmla="*/ 433809 h 433809"/>
                  <a:gd name="connsiteX2" fmla="*/ 293239 w 293245"/>
                  <a:gd name="connsiteY2" fmla="*/ 358371 h 433809"/>
                  <a:gd name="connsiteX3" fmla="*/ 260568 w 293245"/>
                  <a:gd name="connsiteY3" fmla="*/ 135962 h 433809"/>
                  <a:gd name="connsiteX4" fmla="*/ 68925 w 293245"/>
                  <a:gd name="connsiteY4" fmla="*/ 803 h 43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245" h="433809">
                    <a:moveTo>
                      <a:pt x="68925" y="803"/>
                    </a:moveTo>
                    <a:cubicBezTo>
                      <a:pt x="68925" y="803"/>
                      <a:pt x="-41279" y="265312"/>
                      <a:pt x="17014" y="433809"/>
                    </a:cubicBezTo>
                    <a:lnTo>
                      <a:pt x="293239" y="358371"/>
                    </a:lnTo>
                    <a:cubicBezTo>
                      <a:pt x="293239" y="358371"/>
                      <a:pt x="294572" y="234546"/>
                      <a:pt x="260568" y="135962"/>
                    </a:cubicBezTo>
                    <a:cubicBezTo>
                      <a:pt x="207418" y="-18819"/>
                      <a:pt x="68925" y="803"/>
                      <a:pt x="68925" y="8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DC303B7-290D-0A91-8FB3-5BDDB5742E14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2A656D2B-E901-BC8E-4DD0-F51342032C52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1684A7F1-8CAA-1879-7CA1-919F699224FB}"/>
                  </a:ext>
                </a:extLst>
              </p:cNvPr>
              <p:cNvSpPr/>
              <p:nvPr/>
            </p:nvSpPr>
            <p:spPr>
              <a:xfrm>
                <a:off x="7862829" y="4218334"/>
                <a:ext cx="193866" cy="175326"/>
              </a:xfrm>
              <a:custGeom>
                <a:avLst/>
                <a:gdLst>
                  <a:gd name="connsiteX0" fmla="*/ 166033 w 193866"/>
                  <a:gd name="connsiteY0" fmla="*/ 175276 h 175326"/>
                  <a:gd name="connsiteX1" fmla="*/ 157365 w 193866"/>
                  <a:gd name="connsiteY1" fmla="*/ 174609 h 175326"/>
                  <a:gd name="connsiteX2" fmla="*/ 107 w 193866"/>
                  <a:gd name="connsiteY2" fmla="*/ 1635 h 175326"/>
                  <a:gd name="connsiteX3" fmla="*/ 660 w 193866"/>
                  <a:gd name="connsiteY3" fmla="*/ 121 h 175326"/>
                  <a:gd name="connsiteX4" fmla="*/ 679 w 193866"/>
                  <a:gd name="connsiteY4" fmla="*/ 111 h 175326"/>
                  <a:gd name="connsiteX5" fmla="*/ 2298 w 193866"/>
                  <a:gd name="connsiteY5" fmla="*/ 683 h 175326"/>
                  <a:gd name="connsiteX6" fmla="*/ 157746 w 193866"/>
                  <a:gd name="connsiteY6" fmla="*/ 172132 h 175326"/>
                  <a:gd name="connsiteX7" fmla="*/ 187464 w 193866"/>
                  <a:gd name="connsiteY7" fmla="*/ 163370 h 175326"/>
                  <a:gd name="connsiteX8" fmla="*/ 146411 w 193866"/>
                  <a:gd name="connsiteY8" fmla="*/ 26114 h 175326"/>
                  <a:gd name="connsiteX9" fmla="*/ 146411 w 193866"/>
                  <a:gd name="connsiteY9" fmla="*/ 24495 h 175326"/>
                  <a:gd name="connsiteX10" fmla="*/ 148031 w 193866"/>
                  <a:gd name="connsiteY10" fmla="*/ 24495 h 175326"/>
                  <a:gd name="connsiteX11" fmla="*/ 148031 w 193866"/>
                  <a:gd name="connsiteY11" fmla="*/ 24495 h 175326"/>
                  <a:gd name="connsiteX12" fmla="*/ 188988 w 193866"/>
                  <a:gd name="connsiteY12" fmla="*/ 164322 h 175326"/>
                  <a:gd name="connsiteX13" fmla="*/ 166033 w 193866"/>
                  <a:gd name="connsiteY13" fmla="*/ 175276 h 17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3866" h="175326">
                    <a:moveTo>
                      <a:pt x="166033" y="175276"/>
                    </a:moveTo>
                    <a:cubicBezTo>
                      <a:pt x="163137" y="175228"/>
                      <a:pt x="160242" y="175009"/>
                      <a:pt x="157365" y="174609"/>
                    </a:cubicBezTo>
                    <a:cubicBezTo>
                      <a:pt x="72212" y="162703"/>
                      <a:pt x="774" y="3159"/>
                      <a:pt x="107" y="1635"/>
                    </a:cubicBezTo>
                    <a:cubicBezTo>
                      <a:pt x="-159" y="1064"/>
                      <a:pt x="88" y="387"/>
                      <a:pt x="660" y="121"/>
                    </a:cubicBezTo>
                    <a:cubicBezTo>
                      <a:pt x="669" y="111"/>
                      <a:pt x="669" y="111"/>
                      <a:pt x="679" y="111"/>
                    </a:cubicBezTo>
                    <a:cubicBezTo>
                      <a:pt x="1288" y="-165"/>
                      <a:pt x="2003" y="92"/>
                      <a:pt x="2298" y="683"/>
                    </a:cubicBezTo>
                    <a:cubicBezTo>
                      <a:pt x="2965" y="2302"/>
                      <a:pt x="73831" y="160607"/>
                      <a:pt x="157746" y="172132"/>
                    </a:cubicBezTo>
                    <a:cubicBezTo>
                      <a:pt x="172224" y="174133"/>
                      <a:pt x="182225" y="171180"/>
                      <a:pt x="187464" y="163370"/>
                    </a:cubicBezTo>
                    <a:cubicBezTo>
                      <a:pt x="208800" y="131080"/>
                      <a:pt x="147078" y="27162"/>
                      <a:pt x="146411" y="26114"/>
                    </a:cubicBezTo>
                    <a:cubicBezTo>
                      <a:pt x="146011" y="25648"/>
                      <a:pt x="146011" y="24962"/>
                      <a:pt x="146411" y="24495"/>
                    </a:cubicBezTo>
                    <a:cubicBezTo>
                      <a:pt x="146859" y="24047"/>
                      <a:pt x="147583" y="24047"/>
                      <a:pt x="148031" y="24495"/>
                    </a:cubicBezTo>
                    <a:cubicBezTo>
                      <a:pt x="148031" y="24495"/>
                      <a:pt x="148031" y="24495"/>
                      <a:pt x="148031" y="24495"/>
                    </a:cubicBezTo>
                    <a:cubicBezTo>
                      <a:pt x="150602" y="28876"/>
                      <a:pt x="211181" y="130794"/>
                      <a:pt x="188988" y="164322"/>
                    </a:cubicBezTo>
                    <a:cubicBezTo>
                      <a:pt x="183740" y="171694"/>
                      <a:pt x="175062" y="175838"/>
                      <a:pt x="166033" y="1752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0315F90-A86D-9D93-FC7B-CBAF8C59A126}"/>
                  </a:ext>
                </a:extLst>
              </p:cNvPr>
              <p:cNvSpPr/>
              <p:nvPr/>
            </p:nvSpPr>
            <p:spPr>
              <a:xfrm>
                <a:off x="7572371" y="5024689"/>
                <a:ext cx="1086231" cy="979121"/>
              </a:xfrm>
              <a:custGeom>
                <a:avLst/>
                <a:gdLst>
                  <a:gd name="connsiteX0" fmla="*/ 619845 w 1086231"/>
                  <a:gd name="connsiteY0" fmla="*/ 979122 h 979121"/>
                  <a:gd name="connsiteX1" fmla="*/ 507831 w 1086231"/>
                  <a:gd name="connsiteY1" fmla="*/ 972931 h 979121"/>
                  <a:gd name="connsiteX2" fmla="*/ 673566 w 1086231"/>
                  <a:gd name="connsiteY2" fmla="*/ 377333 h 979121"/>
                  <a:gd name="connsiteX3" fmla="*/ 615273 w 1086231"/>
                  <a:gd name="connsiteY3" fmla="*/ 387524 h 979121"/>
                  <a:gd name="connsiteX4" fmla="*/ 123974 w 1086231"/>
                  <a:gd name="connsiteY4" fmla="*/ 372760 h 979121"/>
                  <a:gd name="connsiteX5" fmla="*/ 149 w 1086231"/>
                  <a:gd name="connsiteY5" fmla="*/ 141017 h 979121"/>
                  <a:gd name="connsiteX6" fmla="*/ 1085999 w 1086231"/>
                  <a:gd name="connsiteY6" fmla="*/ 129778 h 979121"/>
                  <a:gd name="connsiteX7" fmla="*/ 619845 w 1086231"/>
                  <a:gd name="connsiteY7" fmla="*/ 979122 h 979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6231" h="979121">
                    <a:moveTo>
                      <a:pt x="619845" y="979122"/>
                    </a:moveTo>
                    <a:lnTo>
                      <a:pt x="507831" y="972931"/>
                    </a:lnTo>
                    <a:lnTo>
                      <a:pt x="673566" y="377333"/>
                    </a:lnTo>
                    <a:cubicBezTo>
                      <a:pt x="673566" y="377333"/>
                      <a:pt x="651183" y="381714"/>
                      <a:pt x="615273" y="387524"/>
                    </a:cubicBezTo>
                    <a:cubicBezTo>
                      <a:pt x="493734" y="406574"/>
                      <a:pt x="216843" y="441722"/>
                      <a:pt x="123974" y="372760"/>
                    </a:cubicBezTo>
                    <a:cubicBezTo>
                      <a:pt x="-9376" y="273319"/>
                      <a:pt x="149" y="141017"/>
                      <a:pt x="149" y="141017"/>
                    </a:cubicBezTo>
                    <a:cubicBezTo>
                      <a:pt x="149" y="141017"/>
                      <a:pt x="1058662" y="-168641"/>
                      <a:pt x="1085999" y="129778"/>
                    </a:cubicBezTo>
                    <a:cubicBezTo>
                      <a:pt x="1098286" y="263699"/>
                      <a:pt x="619845" y="979122"/>
                      <a:pt x="619845" y="9791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F1137178-371C-2172-6A97-3CDB7A1AD469}"/>
                  </a:ext>
                </a:extLst>
              </p:cNvPr>
              <p:cNvSpPr/>
              <p:nvPr/>
            </p:nvSpPr>
            <p:spPr>
              <a:xfrm>
                <a:off x="8082679" y="5982094"/>
                <a:ext cx="97821" cy="105346"/>
              </a:xfrm>
              <a:custGeom>
                <a:avLst/>
                <a:gdLst>
                  <a:gd name="connsiteX0" fmla="*/ 11430 w 97821"/>
                  <a:gd name="connsiteY0" fmla="*/ 0 h 105346"/>
                  <a:gd name="connsiteX1" fmla="*/ 0 w 97821"/>
                  <a:gd name="connsiteY1" fmla="*/ 105346 h 105346"/>
                  <a:gd name="connsiteX2" fmla="*/ 57341 w 97821"/>
                  <a:gd name="connsiteY2" fmla="*/ 105346 h 105346"/>
                  <a:gd name="connsiteX3" fmla="*/ 97822 w 97821"/>
                  <a:gd name="connsiteY3" fmla="*/ 0 h 105346"/>
                  <a:gd name="connsiteX4" fmla="*/ 11430 w 97821"/>
                  <a:gd name="connsiteY4" fmla="*/ 0 h 105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21" h="105346">
                    <a:moveTo>
                      <a:pt x="11430" y="0"/>
                    </a:moveTo>
                    <a:lnTo>
                      <a:pt x="0" y="105346"/>
                    </a:lnTo>
                    <a:lnTo>
                      <a:pt x="57341" y="105346"/>
                    </a:lnTo>
                    <a:lnTo>
                      <a:pt x="97822" y="0"/>
                    </a:lnTo>
                    <a:lnTo>
                      <a:pt x="1143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929AC616-2E03-0F3C-1334-E6B76152F78E}"/>
                  </a:ext>
                </a:extLst>
              </p:cNvPr>
              <p:cNvSpPr/>
              <p:nvPr/>
            </p:nvSpPr>
            <p:spPr>
              <a:xfrm>
                <a:off x="8060962" y="5974283"/>
                <a:ext cx="158686" cy="55721"/>
              </a:xfrm>
              <a:custGeom>
                <a:avLst/>
                <a:gdLst>
                  <a:gd name="connsiteX0" fmla="*/ 0 w 158686"/>
                  <a:gd name="connsiteY0" fmla="*/ 55721 h 55721"/>
                  <a:gd name="connsiteX1" fmla="*/ 4953 w 158686"/>
                  <a:gd name="connsiteY1" fmla="*/ 0 h 55721"/>
                  <a:gd name="connsiteX2" fmla="*/ 158687 w 158686"/>
                  <a:gd name="connsiteY2" fmla="*/ 0 h 55721"/>
                  <a:gd name="connsiteX3" fmla="*/ 144304 w 158686"/>
                  <a:gd name="connsiteY3" fmla="*/ 55721 h 55721"/>
                  <a:gd name="connsiteX4" fmla="*/ 0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0" y="55721"/>
                    </a:moveTo>
                    <a:lnTo>
                      <a:pt x="4953" y="0"/>
                    </a:lnTo>
                    <a:lnTo>
                      <a:pt x="158687" y="0"/>
                    </a:lnTo>
                    <a:lnTo>
                      <a:pt x="144304" y="55721"/>
                    </a:lnTo>
                    <a:lnTo>
                      <a:pt x="0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40486292-43C2-926E-8D01-DD4C02E6C9B9}"/>
                  </a:ext>
                </a:extLst>
              </p:cNvPr>
              <p:cNvSpPr/>
              <p:nvPr/>
            </p:nvSpPr>
            <p:spPr>
              <a:xfrm>
                <a:off x="8072682" y="6061271"/>
                <a:ext cx="255932" cy="103417"/>
              </a:xfrm>
              <a:custGeom>
                <a:avLst/>
                <a:gdLst>
                  <a:gd name="connsiteX0" fmla="*/ 255932 w 255932"/>
                  <a:gd name="connsiteY0" fmla="*/ 103417 h 103417"/>
                  <a:gd name="connsiteX1" fmla="*/ 211451 w 255932"/>
                  <a:gd name="connsiteY1" fmla="*/ 55792 h 103417"/>
                  <a:gd name="connsiteX2" fmla="*/ 116201 w 255932"/>
                  <a:gd name="connsiteY2" fmla="*/ 30551 h 103417"/>
                  <a:gd name="connsiteX3" fmla="*/ 84387 w 255932"/>
                  <a:gd name="connsiteY3" fmla="*/ 3405 h 103417"/>
                  <a:gd name="connsiteX4" fmla="*/ 59717 w 255932"/>
                  <a:gd name="connsiteY4" fmla="*/ 12263 h 103417"/>
                  <a:gd name="connsiteX5" fmla="*/ 23046 w 255932"/>
                  <a:gd name="connsiteY5" fmla="*/ 7786 h 103417"/>
                  <a:gd name="connsiteX6" fmla="*/ 4568 w 255932"/>
                  <a:gd name="connsiteY6" fmla="*/ 5786 h 103417"/>
                  <a:gd name="connsiteX7" fmla="*/ 662 w 255932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932" h="103417">
                    <a:moveTo>
                      <a:pt x="255932" y="103417"/>
                    </a:moveTo>
                    <a:cubicBezTo>
                      <a:pt x="247931" y="67889"/>
                      <a:pt x="230882" y="57221"/>
                      <a:pt x="211451" y="55792"/>
                    </a:cubicBezTo>
                    <a:cubicBezTo>
                      <a:pt x="192020" y="54363"/>
                      <a:pt x="116201" y="30551"/>
                      <a:pt x="116201" y="30551"/>
                    </a:cubicBezTo>
                    <a:cubicBezTo>
                      <a:pt x="116201" y="30551"/>
                      <a:pt x="98198" y="7976"/>
                      <a:pt x="84387" y="3405"/>
                    </a:cubicBezTo>
                    <a:cubicBezTo>
                      <a:pt x="75148" y="1433"/>
                      <a:pt x="65594" y="4862"/>
                      <a:pt x="59717" y="12263"/>
                    </a:cubicBezTo>
                    <a:lnTo>
                      <a:pt x="23046" y="7786"/>
                    </a:lnTo>
                    <a:cubicBezTo>
                      <a:pt x="23046" y="7786"/>
                      <a:pt x="10187" y="-8311"/>
                      <a:pt x="4568" y="5786"/>
                    </a:cubicBezTo>
                    <a:cubicBezTo>
                      <a:pt x="-1909" y="22073"/>
                      <a:pt x="281" y="92177"/>
                      <a:pt x="66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FFE4B232-990F-E19E-99D9-618514696626}"/>
                  </a:ext>
                </a:extLst>
              </p:cNvPr>
              <p:cNvSpPr/>
              <p:nvPr/>
            </p:nvSpPr>
            <p:spPr>
              <a:xfrm>
                <a:off x="8073763" y="6094979"/>
                <a:ext cx="250343" cy="60469"/>
              </a:xfrm>
              <a:custGeom>
                <a:avLst/>
                <a:gdLst>
                  <a:gd name="connsiteX0" fmla="*/ 248946 w 250343"/>
                  <a:gd name="connsiteY0" fmla="*/ 60470 h 60469"/>
                  <a:gd name="connsiteX1" fmla="*/ 204178 w 250343"/>
                  <a:gd name="connsiteY1" fmla="*/ 60470 h 60469"/>
                  <a:gd name="connsiteX2" fmla="*/ 8249 w 250343"/>
                  <a:gd name="connsiteY2" fmla="*/ 59517 h 60469"/>
                  <a:gd name="connsiteX3" fmla="*/ 6344 w 250343"/>
                  <a:gd name="connsiteY3" fmla="*/ 57612 h 60469"/>
                  <a:gd name="connsiteX4" fmla="*/ 8249 w 250343"/>
                  <a:gd name="connsiteY4" fmla="*/ 55707 h 60469"/>
                  <a:gd name="connsiteX5" fmla="*/ 21489 w 250343"/>
                  <a:gd name="connsiteY5" fmla="*/ 55707 h 60469"/>
                  <a:gd name="connsiteX6" fmla="*/ 21489 w 250343"/>
                  <a:gd name="connsiteY6" fmla="*/ 55231 h 60469"/>
                  <a:gd name="connsiteX7" fmla="*/ 915 w 250343"/>
                  <a:gd name="connsiteY7" fmla="*/ 3510 h 60469"/>
                  <a:gd name="connsiteX8" fmla="*/ 2820 w 250343"/>
                  <a:gd name="connsiteY8" fmla="*/ 272 h 60469"/>
                  <a:gd name="connsiteX9" fmla="*/ 25299 w 250343"/>
                  <a:gd name="connsiteY9" fmla="*/ 55707 h 60469"/>
                  <a:gd name="connsiteX10" fmla="*/ 52921 w 250343"/>
                  <a:gd name="connsiteY10" fmla="*/ 55707 h 60469"/>
                  <a:gd name="connsiteX11" fmla="*/ 248755 w 250343"/>
                  <a:gd name="connsiteY11" fmla="*/ 56755 h 60469"/>
                  <a:gd name="connsiteX12" fmla="*/ 250317 w 250343"/>
                  <a:gd name="connsiteY12" fmla="*/ 58946 h 60469"/>
                  <a:gd name="connsiteX13" fmla="*/ 248946 w 250343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343" h="60469">
                    <a:moveTo>
                      <a:pt x="248946" y="60470"/>
                    </a:moveTo>
                    <a:lnTo>
                      <a:pt x="204178" y="60470"/>
                    </a:lnTo>
                    <a:lnTo>
                      <a:pt x="8249" y="59517"/>
                    </a:lnTo>
                    <a:cubicBezTo>
                      <a:pt x="7201" y="59517"/>
                      <a:pt x="6344" y="58660"/>
                      <a:pt x="6344" y="57612"/>
                    </a:cubicBezTo>
                    <a:cubicBezTo>
                      <a:pt x="6344" y="56564"/>
                      <a:pt x="7201" y="55707"/>
                      <a:pt x="8249" y="55707"/>
                    </a:cubicBezTo>
                    <a:lnTo>
                      <a:pt x="21489" y="55707"/>
                    </a:lnTo>
                    <a:cubicBezTo>
                      <a:pt x="21441" y="55554"/>
                      <a:pt x="21441" y="55383"/>
                      <a:pt x="21489" y="55231"/>
                    </a:cubicBezTo>
                    <a:cubicBezTo>
                      <a:pt x="31014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47" y="34190"/>
                      <a:pt x="25299" y="55707"/>
                    </a:cubicBezTo>
                    <a:lnTo>
                      <a:pt x="52921" y="55707"/>
                    </a:lnTo>
                    <a:lnTo>
                      <a:pt x="248755" y="56755"/>
                    </a:lnTo>
                    <a:cubicBezTo>
                      <a:pt x="249793" y="56926"/>
                      <a:pt x="250489" y="57917"/>
                      <a:pt x="250317" y="58946"/>
                    </a:cubicBezTo>
                    <a:cubicBezTo>
                      <a:pt x="250193" y="59679"/>
                      <a:pt x="249660" y="60270"/>
                      <a:pt x="248946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A0366210-8708-3C30-EF83-11F4256A291C}"/>
                  </a:ext>
                </a:extLst>
              </p:cNvPr>
              <p:cNvSpPr/>
              <p:nvPr/>
            </p:nvSpPr>
            <p:spPr>
              <a:xfrm>
                <a:off x="8176810" y="6092185"/>
                <a:ext cx="41340" cy="16046"/>
              </a:xfrm>
              <a:custGeom>
                <a:avLst/>
                <a:gdLst>
                  <a:gd name="connsiteX0" fmla="*/ 3594 w 41340"/>
                  <a:gd name="connsiteY0" fmla="*/ 15258 h 16046"/>
                  <a:gd name="connsiteX1" fmla="*/ 36303 w 41340"/>
                  <a:gd name="connsiteY1" fmla="*/ 7257 h 16046"/>
                  <a:gd name="connsiteX2" fmla="*/ 38647 w 41340"/>
                  <a:gd name="connsiteY2" fmla="*/ 8876 h 16046"/>
                  <a:gd name="connsiteX3" fmla="*/ 40552 w 41340"/>
                  <a:gd name="connsiteY3" fmla="*/ 5637 h 16046"/>
                  <a:gd name="connsiteX4" fmla="*/ 2099 w 41340"/>
                  <a:gd name="connsiteY4" fmla="*/ 10781 h 16046"/>
                  <a:gd name="connsiteX5" fmla="*/ 356 w 41340"/>
                  <a:gd name="connsiteY5" fmla="*/ 13352 h 16046"/>
                  <a:gd name="connsiteX6" fmla="*/ 3594 w 41340"/>
                  <a:gd name="connsiteY6" fmla="*/ 15258 h 1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46">
                    <a:moveTo>
                      <a:pt x="3594" y="15258"/>
                    </a:moveTo>
                    <a:cubicBezTo>
                      <a:pt x="10414" y="4018"/>
                      <a:pt x="25064" y="437"/>
                      <a:pt x="36303" y="7257"/>
                    </a:cubicBezTo>
                    <a:cubicBezTo>
                      <a:pt x="37122" y="7752"/>
                      <a:pt x="37904" y="8285"/>
                      <a:pt x="38647" y="8876"/>
                    </a:cubicBezTo>
                    <a:cubicBezTo>
                      <a:pt x="40552" y="10305"/>
                      <a:pt x="42456" y="7066"/>
                      <a:pt x="40552" y="5637"/>
                    </a:cubicBezTo>
                    <a:cubicBezTo>
                      <a:pt x="28512" y="-3564"/>
                      <a:pt x="11300" y="-1259"/>
                      <a:pt x="2099" y="10781"/>
                    </a:cubicBezTo>
                    <a:cubicBezTo>
                      <a:pt x="1470" y="11600"/>
                      <a:pt x="889" y="12467"/>
                      <a:pt x="356" y="13352"/>
                    </a:cubicBezTo>
                    <a:cubicBezTo>
                      <a:pt x="-1073" y="15258"/>
                      <a:pt x="2166" y="17163"/>
                      <a:pt x="3594" y="152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63E734C2-78D8-2856-CFB1-BF0276A01B88}"/>
                  </a:ext>
                </a:extLst>
              </p:cNvPr>
              <p:cNvSpPr/>
              <p:nvPr/>
            </p:nvSpPr>
            <p:spPr>
              <a:xfrm>
                <a:off x="8197868" y="6098585"/>
                <a:ext cx="41392" cy="16026"/>
              </a:xfrm>
              <a:custGeom>
                <a:avLst/>
                <a:gdLst>
                  <a:gd name="connsiteX0" fmla="*/ 3682 w 41392"/>
                  <a:gd name="connsiteY0" fmla="*/ 15239 h 16026"/>
                  <a:gd name="connsiteX1" fmla="*/ 36248 w 41392"/>
                  <a:gd name="connsiteY1" fmla="*/ 7200 h 16026"/>
                  <a:gd name="connsiteX2" fmla="*/ 38639 w 41392"/>
                  <a:gd name="connsiteY2" fmla="*/ 8858 h 16026"/>
                  <a:gd name="connsiteX3" fmla="*/ 40544 w 41392"/>
                  <a:gd name="connsiteY3" fmla="*/ 5619 h 16026"/>
                  <a:gd name="connsiteX4" fmla="*/ 1968 w 41392"/>
                  <a:gd name="connsiteY4" fmla="*/ 10858 h 16026"/>
                  <a:gd name="connsiteX5" fmla="*/ 349 w 41392"/>
                  <a:gd name="connsiteY5" fmla="*/ 13239 h 16026"/>
                  <a:gd name="connsiteX6" fmla="*/ 3682 w 41392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6026">
                    <a:moveTo>
                      <a:pt x="3682" y="15239"/>
                    </a:moveTo>
                    <a:cubicBezTo>
                      <a:pt x="10454" y="4029"/>
                      <a:pt x="25037" y="428"/>
                      <a:pt x="36248" y="7200"/>
                    </a:cubicBezTo>
                    <a:cubicBezTo>
                      <a:pt x="37077" y="7705"/>
                      <a:pt x="37877" y="8258"/>
                      <a:pt x="38639" y="8858"/>
                    </a:cubicBezTo>
                    <a:cubicBezTo>
                      <a:pt x="40639" y="10286"/>
                      <a:pt x="42544" y="7048"/>
                      <a:pt x="40544" y="5619"/>
                    </a:cubicBezTo>
                    <a:cubicBezTo>
                      <a:pt x="28447" y="-3582"/>
                      <a:pt x="11178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682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BE462291-EEBA-9EEF-314F-9EEA9B3577B6}"/>
                  </a:ext>
                </a:extLst>
              </p:cNvPr>
              <p:cNvSpPr/>
              <p:nvPr/>
            </p:nvSpPr>
            <p:spPr>
              <a:xfrm>
                <a:off x="8219680" y="6104943"/>
                <a:ext cx="41350" cy="16016"/>
              </a:xfrm>
              <a:custGeom>
                <a:avLst/>
                <a:gdLst>
                  <a:gd name="connsiteX0" fmla="*/ 3682 w 41350"/>
                  <a:gd name="connsiteY0" fmla="*/ 15168 h 16016"/>
                  <a:gd name="connsiteX1" fmla="*/ 36277 w 41350"/>
                  <a:gd name="connsiteY1" fmla="*/ 7234 h 16016"/>
                  <a:gd name="connsiteX2" fmla="*/ 38639 w 41350"/>
                  <a:gd name="connsiteY2" fmla="*/ 8882 h 16016"/>
                  <a:gd name="connsiteX3" fmla="*/ 40544 w 41350"/>
                  <a:gd name="connsiteY3" fmla="*/ 5548 h 16016"/>
                  <a:gd name="connsiteX4" fmla="*/ 1863 w 41350"/>
                  <a:gd name="connsiteY4" fmla="*/ 11025 h 16016"/>
                  <a:gd name="connsiteX5" fmla="*/ 348 w 41350"/>
                  <a:gd name="connsiteY5" fmla="*/ 13263 h 16016"/>
                  <a:gd name="connsiteX6" fmla="*/ 3682 w 4135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50" h="16016">
                    <a:moveTo>
                      <a:pt x="3682" y="15168"/>
                    </a:moveTo>
                    <a:cubicBezTo>
                      <a:pt x="10493" y="3976"/>
                      <a:pt x="25085" y="424"/>
                      <a:pt x="36277" y="7234"/>
                    </a:cubicBezTo>
                    <a:cubicBezTo>
                      <a:pt x="37096" y="7739"/>
                      <a:pt x="37886" y="8282"/>
                      <a:pt x="38639" y="8882"/>
                    </a:cubicBezTo>
                    <a:cubicBezTo>
                      <a:pt x="40639" y="10311"/>
                      <a:pt x="42449" y="7072"/>
                      <a:pt x="40544" y="5548"/>
                    </a:cubicBezTo>
                    <a:cubicBezTo>
                      <a:pt x="28352" y="-3625"/>
                      <a:pt x="11036" y="-1167"/>
                      <a:pt x="1863" y="11025"/>
                    </a:cubicBezTo>
                    <a:cubicBezTo>
                      <a:pt x="1320" y="11749"/>
                      <a:pt x="815" y="12492"/>
                      <a:pt x="348" y="13263"/>
                    </a:cubicBezTo>
                    <a:cubicBezTo>
                      <a:pt x="-1080" y="15264"/>
                      <a:pt x="2253" y="17169"/>
                      <a:pt x="3682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94AB3C11-FFEE-8D68-F606-83036D67B837}"/>
                  </a:ext>
                </a:extLst>
              </p:cNvPr>
              <p:cNvSpPr/>
              <p:nvPr/>
            </p:nvSpPr>
            <p:spPr>
              <a:xfrm>
                <a:off x="8187358" y="5222285"/>
                <a:ext cx="134492" cy="190118"/>
              </a:xfrm>
              <a:custGeom>
                <a:avLst/>
                <a:gdLst>
                  <a:gd name="connsiteX0" fmla="*/ 134493 w 134492"/>
                  <a:gd name="connsiteY0" fmla="*/ 0 h 190118"/>
                  <a:gd name="connsiteX1" fmla="*/ 58293 w 134492"/>
                  <a:gd name="connsiteY1" fmla="*/ 179927 h 190118"/>
                  <a:gd name="connsiteX2" fmla="*/ 0 w 134492"/>
                  <a:gd name="connsiteY2" fmla="*/ 190119 h 190118"/>
                  <a:gd name="connsiteX3" fmla="*/ 134493 w 134492"/>
                  <a:gd name="connsiteY3" fmla="*/ 0 h 19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492" h="190118">
                    <a:moveTo>
                      <a:pt x="134493" y="0"/>
                    </a:moveTo>
                    <a:lnTo>
                      <a:pt x="58293" y="179927"/>
                    </a:lnTo>
                    <a:cubicBezTo>
                      <a:pt x="58293" y="179927"/>
                      <a:pt x="35909" y="184309"/>
                      <a:pt x="0" y="190119"/>
                    </a:cubicBezTo>
                    <a:cubicBezTo>
                      <a:pt x="44958" y="124492"/>
                      <a:pt x="130778" y="4858"/>
                      <a:pt x="134493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D77B80A1-3FBB-5187-02D9-8075BCDCCFEE}"/>
                  </a:ext>
                </a:extLst>
              </p:cNvPr>
              <p:cNvSpPr/>
              <p:nvPr/>
            </p:nvSpPr>
            <p:spPr>
              <a:xfrm>
                <a:off x="7571542" y="4518673"/>
                <a:ext cx="634961" cy="522863"/>
              </a:xfrm>
              <a:custGeom>
                <a:avLst/>
                <a:gdLst>
                  <a:gd name="connsiteX0" fmla="*/ 214718 w 634961"/>
                  <a:gd name="connsiteY0" fmla="*/ 33242 h 522863"/>
                  <a:gd name="connsiteX1" fmla="*/ 198811 w 634961"/>
                  <a:gd name="connsiteY1" fmla="*/ 380143 h 522863"/>
                  <a:gd name="connsiteX2" fmla="*/ 615911 w 634961"/>
                  <a:gd name="connsiteY2" fmla="*/ 448627 h 522863"/>
                  <a:gd name="connsiteX3" fmla="*/ 634961 w 634961"/>
                  <a:gd name="connsiteY3" fmla="*/ 470821 h 522863"/>
                  <a:gd name="connsiteX4" fmla="*/ 70986 w 634961"/>
                  <a:gd name="connsiteY4" fmla="*/ 471583 h 522863"/>
                  <a:gd name="connsiteX5" fmla="*/ 1549 w 634961"/>
                  <a:gd name="connsiteY5" fmla="*/ 0 h 52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4961" h="522863">
                    <a:moveTo>
                      <a:pt x="214718" y="33242"/>
                    </a:moveTo>
                    <a:cubicBezTo>
                      <a:pt x="214718" y="33242"/>
                      <a:pt x="178904" y="338042"/>
                      <a:pt x="198811" y="380143"/>
                    </a:cubicBezTo>
                    <a:cubicBezTo>
                      <a:pt x="218719" y="422243"/>
                      <a:pt x="615911" y="448627"/>
                      <a:pt x="615911" y="448627"/>
                    </a:cubicBezTo>
                    <a:lnTo>
                      <a:pt x="634961" y="470821"/>
                    </a:lnTo>
                    <a:cubicBezTo>
                      <a:pt x="634961" y="470821"/>
                      <a:pt x="219385" y="587407"/>
                      <a:pt x="70986" y="471583"/>
                    </a:cubicBezTo>
                    <a:cubicBezTo>
                      <a:pt x="-16549" y="403384"/>
                      <a:pt x="1549" y="0"/>
                      <a:pt x="1549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A98CB466-B2C8-887A-8B9B-EC7547167FB9}"/>
                  </a:ext>
                </a:extLst>
              </p:cNvPr>
              <p:cNvSpPr/>
              <p:nvPr/>
            </p:nvSpPr>
            <p:spPr>
              <a:xfrm>
                <a:off x="7545945" y="4295291"/>
                <a:ext cx="291395" cy="360922"/>
              </a:xfrm>
              <a:custGeom>
                <a:avLst/>
                <a:gdLst>
                  <a:gd name="connsiteX0" fmla="*/ 80105 w 291395"/>
                  <a:gd name="connsiteY0" fmla="*/ 48503 h 360922"/>
                  <a:gd name="connsiteX1" fmla="*/ 0 w 291395"/>
                  <a:gd name="connsiteY1" fmla="*/ 360923 h 360922"/>
                  <a:gd name="connsiteX2" fmla="*/ 270034 w 291395"/>
                  <a:gd name="connsiteY2" fmla="*/ 345968 h 360922"/>
                  <a:gd name="connsiteX3" fmla="*/ 289084 w 291395"/>
                  <a:gd name="connsiteY3" fmla="*/ 122036 h 360922"/>
                  <a:gd name="connsiteX4" fmla="*/ 213646 w 291395"/>
                  <a:gd name="connsiteY4" fmla="*/ 11641 h 360922"/>
                  <a:gd name="connsiteX5" fmla="*/ 80105 w 291395"/>
                  <a:gd name="connsiteY5" fmla="*/ 48503 h 36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395" h="360922">
                    <a:moveTo>
                      <a:pt x="80105" y="48503"/>
                    </a:moveTo>
                    <a:cubicBezTo>
                      <a:pt x="30099" y="120988"/>
                      <a:pt x="9239" y="245003"/>
                      <a:pt x="0" y="360923"/>
                    </a:cubicBezTo>
                    <a:lnTo>
                      <a:pt x="270034" y="345968"/>
                    </a:lnTo>
                    <a:cubicBezTo>
                      <a:pt x="270034" y="345968"/>
                      <a:pt x="299752" y="225953"/>
                      <a:pt x="289084" y="122036"/>
                    </a:cubicBezTo>
                    <a:cubicBezTo>
                      <a:pt x="282607" y="56408"/>
                      <a:pt x="250127" y="25357"/>
                      <a:pt x="213646" y="11641"/>
                    </a:cubicBezTo>
                    <a:cubicBezTo>
                      <a:pt x="155734" y="-10457"/>
                      <a:pt x="115633" y="-2647"/>
                      <a:pt x="80105" y="485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9A4F589A-F91E-D607-9686-FEDC5E4A158A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90414064-57E5-AC06-32F8-C6E852EFDC31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B34123C0-BE8D-A5FF-685B-74FFE081AF2E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6A4B23C6-2E6E-83DB-2E4A-C25846580545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29C129A9-965D-AC7E-6067-29FAB1142EEC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13FB66-87FA-578F-58F7-FFA02DB606F5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3238CED3-F55A-1E23-9F80-E6B222A92FD8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B278662-1315-5F9D-FBDE-BA721D9B060D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3425836-310D-7DA3-DF09-7C0EEB2F99C0}"/>
                  </a:ext>
                </a:extLst>
              </p:cNvPr>
              <p:cNvSpPr/>
              <p:nvPr/>
            </p:nvSpPr>
            <p:spPr>
              <a:xfrm>
                <a:off x="7911200" y="3828297"/>
                <a:ext cx="282942" cy="209820"/>
              </a:xfrm>
              <a:custGeom>
                <a:avLst/>
                <a:gdLst>
                  <a:gd name="connsiteX0" fmla="*/ 282541 w 282942"/>
                  <a:gd name="connsiteY0" fmla="*/ 146308 h 209820"/>
                  <a:gd name="connsiteX1" fmla="*/ 263491 w 282942"/>
                  <a:gd name="connsiteY1" fmla="*/ 159167 h 209820"/>
                  <a:gd name="connsiteX2" fmla="*/ 270729 w 282942"/>
                  <a:gd name="connsiteY2" fmla="*/ 183456 h 209820"/>
                  <a:gd name="connsiteX3" fmla="*/ 247774 w 282942"/>
                  <a:gd name="connsiteY3" fmla="*/ 183456 h 209820"/>
                  <a:gd name="connsiteX4" fmla="*/ 250537 w 282942"/>
                  <a:gd name="connsiteY4" fmla="*/ 202506 h 209820"/>
                  <a:gd name="connsiteX5" fmla="*/ 242916 w 282942"/>
                  <a:gd name="connsiteY5" fmla="*/ 209078 h 209820"/>
                  <a:gd name="connsiteX6" fmla="*/ 10887 w 282942"/>
                  <a:gd name="connsiteY6" fmla="*/ 171835 h 209820"/>
                  <a:gd name="connsiteX7" fmla="*/ 10887 w 282942"/>
                  <a:gd name="connsiteY7" fmla="*/ 116971 h 209820"/>
                  <a:gd name="connsiteX8" fmla="*/ 5649 w 282942"/>
                  <a:gd name="connsiteY8" fmla="*/ 51534 h 209820"/>
                  <a:gd name="connsiteX9" fmla="*/ 23556 w 282942"/>
                  <a:gd name="connsiteY9" fmla="*/ 51534 h 209820"/>
                  <a:gd name="connsiteX10" fmla="*/ 35081 w 282942"/>
                  <a:gd name="connsiteY10" fmla="*/ 23721 h 209820"/>
                  <a:gd name="connsiteX11" fmla="*/ 54131 w 282942"/>
                  <a:gd name="connsiteY11" fmla="*/ 27722 h 209820"/>
                  <a:gd name="connsiteX12" fmla="*/ 66990 w 282942"/>
                  <a:gd name="connsiteY12" fmla="*/ 8005 h 209820"/>
                  <a:gd name="connsiteX13" fmla="*/ 81849 w 282942"/>
                  <a:gd name="connsiteY13" fmla="*/ 18102 h 209820"/>
                  <a:gd name="connsiteX14" fmla="*/ 107757 w 282942"/>
                  <a:gd name="connsiteY14" fmla="*/ 4 h 209820"/>
                  <a:gd name="connsiteX15" fmla="*/ 122330 w 282942"/>
                  <a:gd name="connsiteY15" fmla="*/ 14387 h 209820"/>
                  <a:gd name="connsiteX16" fmla="*/ 152429 w 282942"/>
                  <a:gd name="connsiteY16" fmla="*/ 4195 h 209820"/>
                  <a:gd name="connsiteX17" fmla="*/ 165764 w 282942"/>
                  <a:gd name="connsiteY17" fmla="*/ 22769 h 209820"/>
                  <a:gd name="connsiteX18" fmla="*/ 194339 w 282942"/>
                  <a:gd name="connsiteY18" fmla="*/ 13244 h 209820"/>
                  <a:gd name="connsiteX19" fmla="*/ 202912 w 282942"/>
                  <a:gd name="connsiteY19" fmla="*/ 38961 h 209820"/>
                  <a:gd name="connsiteX20" fmla="*/ 235582 w 282942"/>
                  <a:gd name="connsiteY20" fmla="*/ 31818 h 209820"/>
                  <a:gd name="connsiteX21" fmla="*/ 239297 w 282942"/>
                  <a:gd name="connsiteY21" fmla="*/ 58392 h 209820"/>
                  <a:gd name="connsiteX22" fmla="*/ 267872 w 282942"/>
                  <a:gd name="connsiteY22" fmla="*/ 61631 h 209820"/>
                  <a:gd name="connsiteX23" fmla="*/ 263109 w 282942"/>
                  <a:gd name="connsiteY23" fmla="*/ 90206 h 209820"/>
                  <a:gd name="connsiteX24" fmla="*/ 282921 w 282942"/>
                  <a:gd name="connsiteY24" fmla="*/ 104779 h 209820"/>
                  <a:gd name="connsiteX25" fmla="*/ 263871 w 282942"/>
                  <a:gd name="connsiteY25" fmla="*/ 127544 h 209820"/>
                  <a:gd name="connsiteX26" fmla="*/ 282541 w 282942"/>
                  <a:gd name="connsiteY26" fmla="*/ 146308 h 20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82942" h="209820">
                    <a:moveTo>
                      <a:pt x="282541" y="146308"/>
                    </a:moveTo>
                    <a:cubicBezTo>
                      <a:pt x="278826" y="156786"/>
                      <a:pt x="263491" y="159167"/>
                      <a:pt x="263491" y="159167"/>
                    </a:cubicBezTo>
                    <a:cubicBezTo>
                      <a:pt x="263491" y="159167"/>
                      <a:pt x="277968" y="177360"/>
                      <a:pt x="270729" y="183456"/>
                    </a:cubicBezTo>
                    <a:cubicBezTo>
                      <a:pt x="263491" y="189552"/>
                      <a:pt x="247774" y="183456"/>
                      <a:pt x="247774" y="183456"/>
                    </a:cubicBezTo>
                    <a:cubicBezTo>
                      <a:pt x="251346" y="189133"/>
                      <a:pt x="252346" y="196048"/>
                      <a:pt x="250537" y="202506"/>
                    </a:cubicBezTo>
                    <a:cubicBezTo>
                      <a:pt x="247203" y="213078"/>
                      <a:pt x="242916" y="209078"/>
                      <a:pt x="242916" y="209078"/>
                    </a:cubicBezTo>
                    <a:lnTo>
                      <a:pt x="10887" y="171835"/>
                    </a:lnTo>
                    <a:cubicBezTo>
                      <a:pt x="14993" y="153776"/>
                      <a:pt x="14993" y="135030"/>
                      <a:pt x="10887" y="116971"/>
                    </a:cubicBezTo>
                    <a:cubicBezTo>
                      <a:pt x="3553" y="91920"/>
                      <a:pt x="-6448" y="57630"/>
                      <a:pt x="5649" y="51534"/>
                    </a:cubicBezTo>
                    <a:cubicBezTo>
                      <a:pt x="17745" y="45438"/>
                      <a:pt x="23556" y="51534"/>
                      <a:pt x="23556" y="51534"/>
                    </a:cubicBezTo>
                    <a:cubicBezTo>
                      <a:pt x="23556" y="51534"/>
                      <a:pt x="22603" y="25817"/>
                      <a:pt x="35081" y="23721"/>
                    </a:cubicBezTo>
                    <a:cubicBezTo>
                      <a:pt x="41710" y="22369"/>
                      <a:pt x="48606" y="23817"/>
                      <a:pt x="54131" y="27722"/>
                    </a:cubicBezTo>
                    <a:cubicBezTo>
                      <a:pt x="54131" y="27722"/>
                      <a:pt x="55655" y="9624"/>
                      <a:pt x="66990" y="8005"/>
                    </a:cubicBezTo>
                    <a:cubicBezTo>
                      <a:pt x="73724" y="7367"/>
                      <a:pt x="79963" y="11606"/>
                      <a:pt x="81849" y="18102"/>
                    </a:cubicBezTo>
                    <a:cubicBezTo>
                      <a:pt x="81849" y="18102"/>
                      <a:pt x="94898" y="290"/>
                      <a:pt x="107757" y="4"/>
                    </a:cubicBezTo>
                    <a:cubicBezTo>
                      <a:pt x="120616" y="-282"/>
                      <a:pt x="122330" y="14387"/>
                      <a:pt x="122330" y="14387"/>
                    </a:cubicBezTo>
                    <a:cubicBezTo>
                      <a:pt x="122330" y="14387"/>
                      <a:pt x="142904" y="-2377"/>
                      <a:pt x="152429" y="4195"/>
                    </a:cubicBezTo>
                    <a:cubicBezTo>
                      <a:pt x="158430" y="9110"/>
                      <a:pt x="163030" y="15511"/>
                      <a:pt x="165764" y="22769"/>
                    </a:cubicBezTo>
                    <a:cubicBezTo>
                      <a:pt x="165764" y="22769"/>
                      <a:pt x="185766" y="2195"/>
                      <a:pt x="194339" y="13244"/>
                    </a:cubicBezTo>
                    <a:cubicBezTo>
                      <a:pt x="199730" y="20750"/>
                      <a:pt x="202721" y="29722"/>
                      <a:pt x="202912" y="38961"/>
                    </a:cubicBezTo>
                    <a:cubicBezTo>
                      <a:pt x="202912" y="38961"/>
                      <a:pt x="228724" y="19911"/>
                      <a:pt x="235582" y="31818"/>
                    </a:cubicBezTo>
                    <a:cubicBezTo>
                      <a:pt x="239640" y="40047"/>
                      <a:pt x="240945" y="49363"/>
                      <a:pt x="239297" y="58392"/>
                    </a:cubicBezTo>
                    <a:cubicBezTo>
                      <a:pt x="239297" y="58392"/>
                      <a:pt x="261395" y="46296"/>
                      <a:pt x="267872" y="61631"/>
                    </a:cubicBezTo>
                    <a:cubicBezTo>
                      <a:pt x="271406" y="71327"/>
                      <a:pt x="269596" y="82176"/>
                      <a:pt x="263109" y="90206"/>
                    </a:cubicBezTo>
                    <a:cubicBezTo>
                      <a:pt x="263109" y="90206"/>
                      <a:pt x="283683" y="92682"/>
                      <a:pt x="282921" y="104779"/>
                    </a:cubicBezTo>
                    <a:cubicBezTo>
                      <a:pt x="282159" y="116876"/>
                      <a:pt x="263871" y="127544"/>
                      <a:pt x="263871" y="127544"/>
                    </a:cubicBezTo>
                    <a:cubicBezTo>
                      <a:pt x="263871" y="127544"/>
                      <a:pt x="285779" y="135735"/>
                      <a:pt x="282541" y="1463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EC90F60B-CEB2-C030-5F4A-173D5635FDF4}"/>
                  </a:ext>
                </a:extLst>
              </p:cNvPr>
              <p:cNvSpPr/>
              <p:nvPr/>
            </p:nvSpPr>
            <p:spPr>
              <a:xfrm>
                <a:off x="7884175" y="4076332"/>
                <a:ext cx="137258" cy="238021"/>
              </a:xfrm>
              <a:custGeom>
                <a:avLst/>
                <a:gdLst>
                  <a:gd name="connsiteX0" fmla="*/ 137258 w 137258"/>
                  <a:gd name="connsiteY0" fmla="*/ 127730 h 238021"/>
                  <a:gd name="connsiteX1" fmla="*/ 137258 w 137258"/>
                  <a:gd name="connsiteY1" fmla="*/ 127730 h 238021"/>
                  <a:gd name="connsiteX2" fmla="*/ 137258 w 137258"/>
                  <a:gd name="connsiteY2" fmla="*/ 128492 h 238021"/>
                  <a:gd name="connsiteX3" fmla="*/ 121066 w 137258"/>
                  <a:gd name="connsiteY3" fmla="*/ 163544 h 238021"/>
                  <a:gd name="connsiteX4" fmla="*/ 116779 w 137258"/>
                  <a:gd name="connsiteY4" fmla="*/ 185738 h 238021"/>
                  <a:gd name="connsiteX5" fmla="*/ 116303 w 137258"/>
                  <a:gd name="connsiteY5" fmla="*/ 204026 h 238021"/>
                  <a:gd name="connsiteX6" fmla="*/ 93062 w 137258"/>
                  <a:gd name="connsiteY6" fmla="*/ 237458 h 238021"/>
                  <a:gd name="connsiteX7" fmla="*/ 3 w 137258"/>
                  <a:gd name="connsiteY7" fmla="*/ 149924 h 238021"/>
                  <a:gd name="connsiteX8" fmla="*/ 55534 w 137258"/>
                  <a:gd name="connsiteY8" fmla="*/ 0 h 238021"/>
                  <a:gd name="connsiteX9" fmla="*/ 89062 w 137258"/>
                  <a:gd name="connsiteY9" fmla="*/ 52102 h 23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258" h="238021">
                    <a:moveTo>
                      <a:pt x="137258" y="127730"/>
                    </a:moveTo>
                    <a:lnTo>
                      <a:pt x="137258" y="127730"/>
                    </a:lnTo>
                    <a:lnTo>
                      <a:pt x="137258" y="128492"/>
                    </a:lnTo>
                    <a:lnTo>
                      <a:pt x="121066" y="163544"/>
                    </a:lnTo>
                    <a:cubicBezTo>
                      <a:pt x="118913" y="170783"/>
                      <a:pt x="117475" y="178213"/>
                      <a:pt x="116779" y="185738"/>
                    </a:cubicBezTo>
                    <a:cubicBezTo>
                      <a:pt x="116151" y="191814"/>
                      <a:pt x="115989" y="197930"/>
                      <a:pt x="116303" y="204026"/>
                    </a:cubicBezTo>
                    <a:cubicBezTo>
                      <a:pt x="122494" y="216599"/>
                      <a:pt x="121828" y="242125"/>
                      <a:pt x="93062" y="237458"/>
                    </a:cubicBezTo>
                    <a:cubicBezTo>
                      <a:pt x="56772" y="231267"/>
                      <a:pt x="-473" y="166402"/>
                      <a:pt x="3" y="149924"/>
                    </a:cubicBezTo>
                    <a:cubicBezTo>
                      <a:pt x="25530" y="103346"/>
                      <a:pt x="49914" y="47816"/>
                      <a:pt x="55534" y="0"/>
                    </a:cubicBezTo>
                    <a:lnTo>
                      <a:pt x="89062" y="52102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7530F4AE-0832-FF5A-6B08-FC175FE12903}"/>
                  </a:ext>
                </a:extLst>
              </p:cNvPr>
              <p:cNvSpPr/>
              <p:nvPr/>
            </p:nvSpPr>
            <p:spPr>
              <a:xfrm>
                <a:off x="7962824" y="4141193"/>
                <a:ext cx="58132" cy="98778"/>
              </a:xfrm>
              <a:custGeom>
                <a:avLst/>
                <a:gdLst>
                  <a:gd name="connsiteX0" fmla="*/ 58132 w 58132"/>
                  <a:gd name="connsiteY0" fmla="*/ 63726 h 98778"/>
                  <a:gd name="connsiteX1" fmla="*/ 41940 w 58132"/>
                  <a:gd name="connsiteY1" fmla="*/ 98778 h 98778"/>
                  <a:gd name="connsiteX2" fmla="*/ 30 w 58132"/>
                  <a:gd name="connsiteY2" fmla="*/ 32675 h 98778"/>
                  <a:gd name="connsiteX3" fmla="*/ 17270 w 58132"/>
                  <a:gd name="connsiteY3" fmla="*/ 4 h 9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32" h="98778">
                    <a:moveTo>
                      <a:pt x="58132" y="63726"/>
                    </a:moveTo>
                    <a:lnTo>
                      <a:pt x="41940" y="98778"/>
                    </a:lnTo>
                    <a:cubicBezTo>
                      <a:pt x="20985" y="84396"/>
                      <a:pt x="1268" y="57821"/>
                      <a:pt x="30" y="32675"/>
                    </a:cubicBezTo>
                    <a:cubicBezTo>
                      <a:pt x="-637" y="14577"/>
                      <a:pt x="10126" y="-282"/>
                      <a:pt x="1727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FDD171B-4BF0-F6DF-4B80-1E7C2931F1E2}"/>
                  </a:ext>
                </a:extLst>
              </p:cNvPr>
              <p:cNvSpPr/>
              <p:nvPr/>
            </p:nvSpPr>
            <p:spPr>
              <a:xfrm>
                <a:off x="7925579" y="3905140"/>
                <a:ext cx="231993" cy="306612"/>
              </a:xfrm>
              <a:custGeom>
                <a:avLst/>
                <a:gdLst>
                  <a:gd name="connsiteX0" fmla="*/ 21749 w 231993"/>
                  <a:gd name="connsiteY0" fmla="*/ 81561 h 306612"/>
                  <a:gd name="connsiteX1" fmla="*/ 150394 w 231993"/>
                  <a:gd name="connsiteY1" fmla="*/ 3008 h 306612"/>
                  <a:gd name="connsiteX2" fmla="*/ 193199 w 231993"/>
                  <a:gd name="connsiteY2" fmla="*/ 24411 h 306612"/>
                  <a:gd name="connsiteX3" fmla="*/ 189198 w 231993"/>
                  <a:gd name="connsiteY3" fmla="*/ 261869 h 306612"/>
                  <a:gd name="connsiteX4" fmla="*/ 13843 w 231993"/>
                  <a:gd name="connsiteY4" fmla="*/ 240248 h 306612"/>
                  <a:gd name="connsiteX5" fmla="*/ 21273 w 231993"/>
                  <a:gd name="connsiteY5" fmla="*/ 82037 h 306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93" h="306612">
                    <a:moveTo>
                      <a:pt x="21749" y="81561"/>
                    </a:moveTo>
                    <a:cubicBezTo>
                      <a:pt x="35579" y="24344"/>
                      <a:pt x="93177" y="-10822"/>
                      <a:pt x="150394" y="3008"/>
                    </a:cubicBezTo>
                    <a:cubicBezTo>
                      <a:pt x="166100" y="6809"/>
                      <a:pt x="180740" y="14124"/>
                      <a:pt x="193199" y="24411"/>
                    </a:cubicBezTo>
                    <a:cubicBezTo>
                      <a:pt x="256826" y="76799"/>
                      <a:pt x="232537" y="181955"/>
                      <a:pt x="189198" y="261869"/>
                    </a:cubicBezTo>
                    <a:cubicBezTo>
                      <a:pt x="151098" y="332259"/>
                      <a:pt x="52419" y="315495"/>
                      <a:pt x="13843" y="240248"/>
                    </a:cubicBezTo>
                    <a:cubicBezTo>
                      <a:pt x="-11779" y="190337"/>
                      <a:pt x="2604" y="157952"/>
                      <a:pt x="21273" y="82037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57C8257-ADC6-F29A-21F7-6528D92669D5}"/>
                  </a:ext>
                </a:extLst>
              </p:cNvPr>
              <p:cNvSpPr/>
              <p:nvPr/>
            </p:nvSpPr>
            <p:spPr>
              <a:xfrm>
                <a:off x="8031203" y="4109193"/>
                <a:ext cx="51475" cy="48429"/>
              </a:xfrm>
              <a:custGeom>
                <a:avLst/>
                <a:gdLst>
                  <a:gd name="connsiteX0" fmla="*/ 51475 w 51475"/>
                  <a:gd name="connsiteY0" fmla="*/ 33052 h 48429"/>
                  <a:gd name="connsiteX1" fmla="*/ 40 w 51475"/>
                  <a:gd name="connsiteY1" fmla="*/ 0 h 48429"/>
                  <a:gd name="connsiteX2" fmla="*/ 14232 w 51475"/>
                  <a:gd name="connsiteY2" fmla="*/ 43434 h 48429"/>
                  <a:gd name="connsiteX3" fmla="*/ 51475 w 51475"/>
                  <a:gd name="connsiteY3" fmla="*/ 33052 h 48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75" h="48429">
                    <a:moveTo>
                      <a:pt x="51475" y="33052"/>
                    </a:moveTo>
                    <a:cubicBezTo>
                      <a:pt x="51475" y="33052"/>
                      <a:pt x="16328" y="23527"/>
                      <a:pt x="40" y="0"/>
                    </a:cubicBezTo>
                    <a:cubicBezTo>
                      <a:pt x="40" y="0"/>
                      <a:pt x="-1484" y="27813"/>
                      <a:pt x="14232" y="43434"/>
                    </a:cubicBezTo>
                    <a:cubicBezTo>
                      <a:pt x="29949" y="59055"/>
                      <a:pt x="51475" y="33052"/>
                      <a:pt x="51475" y="330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C0B52E7F-0243-E9B0-318E-F6F1FFCA3B1F}"/>
                  </a:ext>
                </a:extLst>
              </p:cNvPr>
              <p:cNvSpPr/>
              <p:nvPr/>
            </p:nvSpPr>
            <p:spPr>
              <a:xfrm>
                <a:off x="7945233" y="3888288"/>
                <a:ext cx="213360" cy="163469"/>
              </a:xfrm>
              <a:custGeom>
                <a:avLst/>
                <a:gdLst>
                  <a:gd name="connsiteX0" fmla="*/ 0 w 213360"/>
                  <a:gd name="connsiteY0" fmla="*/ 105462 h 163469"/>
                  <a:gd name="connsiteX1" fmla="*/ 20479 w 213360"/>
                  <a:gd name="connsiteY1" fmla="*/ 130608 h 163469"/>
                  <a:gd name="connsiteX2" fmla="*/ 15431 w 213360"/>
                  <a:gd name="connsiteY2" fmla="*/ 152896 h 163469"/>
                  <a:gd name="connsiteX3" fmla="*/ 41815 w 213360"/>
                  <a:gd name="connsiteY3" fmla="*/ 163469 h 163469"/>
                  <a:gd name="connsiteX4" fmla="*/ 67246 w 213360"/>
                  <a:gd name="connsiteY4" fmla="*/ 90793 h 163469"/>
                  <a:gd name="connsiteX5" fmla="*/ 84201 w 213360"/>
                  <a:gd name="connsiteY5" fmla="*/ 54598 h 163469"/>
                  <a:gd name="connsiteX6" fmla="*/ 213360 w 213360"/>
                  <a:gd name="connsiteY6" fmla="*/ 112320 h 163469"/>
                  <a:gd name="connsiteX7" fmla="*/ 181261 w 213360"/>
                  <a:gd name="connsiteY7" fmla="*/ 34120 h 163469"/>
                  <a:gd name="connsiteX8" fmla="*/ 40196 w 213360"/>
                  <a:gd name="connsiteY8" fmla="*/ 15927 h 163469"/>
                  <a:gd name="connsiteX9" fmla="*/ 0 w 213360"/>
                  <a:gd name="connsiteY9" fmla="*/ 105462 h 16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" h="163469">
                    <a:moveTo>
                      <a:pt x="0" y="105462"/>
                    </a:moveTo>
                    <a:cubicBezTo>
                      <a:pt x="0" y="105462"/>
                      <a:pt x="22955" y="110605"/>
                      <a:pt x="20479" y="130608"/>
                    </a:cubicBezTo>
                    <a:cubicBezTo>
                      <a:pt x="18002" y="150610"/>
                      <a:pt x="15431" y="152896"/>
                      <a:pt x="15431" y="152896"/>
                    </a:cubicBezTo>
                    <a:lnTo>
                      <a:pt x="41815" y="163469"/>
                    </a:lnTo>
                    <a:cubicBezTo>
                      <a:pt x="41815" y="163469"/>
                      <a:pt x="47435" y="86412"/>
                      <a:pt x="67246" y="90793"/>
                    </a:cubicBezTo>
                    <a:cubicBezTo>
                      <a:pt x="87058" y="95175"/>
                      <a:pt x="71342" y="57456"/>
                      <a:pt x="84201" y="54598"/>
                    </a:cubicBezTo>
                    <a:cubicBezTo>
                      <a:pt x="114490" y="47931"/>
                      <a:pt x="191738" y="60694"/>
                      <a:pt x="213360" y="112320"/>
                    </a:cubicBezTo>
                    <a:cubicBezTo>
                      <a:pt x="213360" y="112320"/>
                      <a:pt x="213360" y="64695"/>
                      <a:pt x="181261" y="34120"/>
                    </a:cubicBezTo>
                    <a:cubicBezTo>
                      <a:pt x="149162" y="3544"/>
                      <a:pt x="76486" y="-15029"/>
                      <a:pt x="40196" y="15927"/>
                    </a:cubicBezTo>
                    <a:cubicBezTo>
                      <a:pt x="3905" y="46883"/>
                      <a:pt x="0" y="105462"/>
                      <a:pt x="0" y="1054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2D6E4EBA-B35E-D29F-4B46-B2D5134A9516}"/>
                  </a:ext>
                </a:extLst>
              </p:cNvPr>
              <p:cNvSpPr/>
              <p:nvPr/>
            </p:nvSpPr>
            <p:spPr>
              <a:xfrm>
                <a:off x="7899790" y="3990877"/>
                <a:ext cx="69087" cy="97282"/>
              </a:xfrm>
              <a:custGeom>
                <a:avLst/>
                <a:gdLst>
                  <a:gd name="connsiteX0" fmla="*/ 8 w 69087"/>
                  <a:gd name="connsiteY0" fmla="*/ 35544 h 97282"/>
                  <a:gd name="connsiteX1" fmla="*/ 20868 w 69087"/>
                  <a:gd name="connsiteY1" fmla="*/ 88312 h 97282"/>
                  <a:gd name="connsiteX2" fmla="*/ 66969 w 69087"/>
                  <a:gd name="connsiteY2" fmla="*/ 69262 h 97282"/>
                  <a:gd name="connsiteX3" fmla="*/ 45443 w 69087"/>
                  <a:gd name="connsiteY3" fmla="*/ 2587 h 97282"/>
                  <a:gd name="connsiteX4" fmla="*/ 8 w 69087"/>
                  <a:gd name="connsiteY4" fmla="*/ 35258 h 97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87" h="97282">
                    <a:moveTo>
                      <a:pt x="8" y="35544"/>
                    </a:moveTo>
                    <a:cubicBezTo>
                      <a:pt x="-287" y="55194"/>
                      <a:pt x="7219" y="74168"/>
                      <a:pt x="20868" y="88312"/>
                    </a:cubicBezTo>
                    <a:cubicBezTo>
                      <a:pt x="39061" y="107362"/>
                      <a:pt x="61159" y="93742"/>
                      <a:pt x="66969" y="69262"/>
                    </a:cubicBezTo>
                    <a:cubicBezTo>
                      <a:pt x="72113" y="47736"/>
                      <a:pt x="68969" y="12112"/>
                      <a:pt x="45443" y="2587"/>
                    </a:cubicBezTo>
                    <a:cubicBezTo>
                      <a:pt x="21916" y="-6938"/>
                      <a:pt x="675" y="11160"/>
                      <a:pt x="8" y="35258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B6C03D44-3E1D-33DA-D68D-B7F0020EFE79}"/>
                  </a:ext>
                </a:extLst>
              </p:cNvPr>
              <p:cNvSpPr/>
              <p:nvPr/>
            </p:nvSpPr>
            <p:spPr>
              <a:xfrm>
                <a:off x="8047068" y="4049814"/>
                <a:ext cx="15785" cy="22365"/>
              </a:xfrm>
              <a:custGeom>
                <a:avLst/>
                <a:gdLst>
                  <a:gd name="connsiteX0" fmla="*/ 749 w 15785"/>
                  <a:gd name="connsiteY0" fmla="*/ 8897 h 22365"/>
                  <a:gd name="connsiteX1" fmla="*/ 4464 w 15785"/>
                  <a:gd name="connsiteY1" fmla="*/ 22137 h 22365"/>
                  <a:gd name="connsiteX2" fmla="*/ 15037 w 15785"/>
                  <a:gd name="connsiteY2" fmla="*/ 13469 h 22365"/>
                  <a:gd name="connsiteX3" fmla="*/ 11322 w 15785"/>
                  <a:gd name="connsiteY3" fmla="*/ 229 h 22365"/>
                  <a:gd name="connsiteX4" fmla="*/ 749 w 15785"/>
                  <a:gd name="connsiteY4" fmla="*/ 8897 h 22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5" h="22365">
                    <a:moveTo>
                      <a:pt x="749" y="8897"/>
                    </a:moveTo>
                    <a:cubicBezTo>
                      <a:pt x="-1156" y="14993"/>
                      <a:pt x="749" y="20898"/>
                      <a:pt x="4464" y="22137"/>
                    </a:cubicBezTo>
                    <a:cubicBezTo>
                      <a:pt x="8179" y="23375"/>
                      <a:pt x="13132" y="19470"/>
                      <a:pt x="15037" y="13469"/>
                    </a:cubicBezTo>
                    <a:cubicBezTo>
                      <a:pt x="16942" y="7468"/>
                      <a:pt x="15037" y="1468"/>
                      <a:pt x="11322" y="229"/>
                    </a:cubicBezTo>
                    <a:cubicBezTo>
                      <a:pt x="7607" y="-1009"/>
                      <a:pt x="2559" y="2896"/>
                      <a:pt x="749" y="889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F44D8B45-072D-C5F3-D647-62C3FE07F30D}"/>
                  </a:ext>
                </a:extLst>
              </p:cNvPr>
              <p:cNvSpPr/>
              <p:nvPr/>
            </p:nvSpPr>
            <p:spPr>
              <a:xfrm>
                <a:off x="8113743" y="4069721"/>
                <a:ext cx="15879" cy="22460"/>
              </a:xfrm>
              <a:custGeom>
                <a:avLst/>
                <a:gdLst>
                  <a:gd name="connsiteX0" fmla="*/ 749 w 15879"/>
                  <a:gd name="connsiteY0" fmla="*/ 8992 h 22460"/>
                  <a:gd name="connsiteX1" fmla="*/ 4464 w 15879"/>
                  <a:gd name="connsiteY1" fmla="*/ 22232 h 22460"/>
                  <a:gd name="connsiteX2" fmla="*/ 15132 w 15879"/>
                  <a:gd name="connsiteY2" fmla="*/ 13469 h 22460"/>
                  <a:gd name="connsiteX3" fmla="*/ 11322 w 15879"/>
                  <a:gd name="connsiteY3" fmla="*/ 229 h 22460"/>
                  <a:gd name="connsiteX4" fmla="*/ 749 w 15879"/>
                  <a:gd name="connsiteY4" fmla="*/ 8992 h 2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79" h="22460">
                    <a:moveTo>
                      <a:pt x="749" y="8992"/>
                    </a:moveTo>
                    <a:cubicBezTo>
                      <a:pt x="-1156" y="15088"/>
                      <a:pt x="749" y="20994"/>
                      <a:pt x="4464" y="22232"/>
                    </a:cubicBezTo>
                    <a:cubicBezTo>
                      <a:pt x="8179" y="23470"/>
                      <a:pt x="13227" y="19565"/>
                      <a:pt x="15132" y="13469"/>
                    </a:cubicBezTo>
                    <a:cubicBezTo>
                      <a:pt x="17037" y="7373"/>
                      <a:pt x="15132" y="1467"/>
                      <a:pt x="11322" y="229"/>
                    </a:cubicBezTo>
                    <a:cubicBezTo>
                      <a:pt x="7512" y="-1009"/>
                      <a:pt x="2654" y="2896"/>
                      <a:pt x="749" y="8992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ED086C8A-9829-691F-7C1A-219A4FDBAFDC}"/>
                  </a:ext>
                </a:extLst>
              </p:cNvPr>
              <p:cNvSpPr/>
              <p:nvPr/>
            </p:nvSpPr>
            <p:spPr>
              <a:xfrm>
                <a:off x="8120877" y="4037316"/>
                <a:ext cx="29420" cy="21802"/>
              </a:xfrm>
              <a:custGeom>
                <a:avLst/>
                <a:gdLst>
                  <a:gd name="connsiteX0" fmla="*/ 25238 w 29420"/>
                  <a:gd name="connsiteY0" fmla="*/ 21681 h 21802"/>
                  <a:gd name="connsiteX1" fmla="*/ 23143 w 29420"/>
                  <a:gd name="connsiteY1" fmla="*/ 19299 h 21802"/>
                  <a:gd name="connsiteX2" fmla="*/ 16475 w 29420"/>
                  <a:gd name="connsiteY2" fmla="*/ 8441 h 21802"/>
                  <a:gd name="connsiteX3" fmla="*/ 3902 w 29420"/>
                  <a:gd name="connsiteY3" fmla="*/ 6536 h 21802"/>
                  <a:gd name="connsiteX4" fmla="*/ 92 w 29420"/>
                  <a:gd name="connsiteY4" fmla="*/ 4250 h 21802"/>
                  <a:gd name="connsiteX5" fmla="*/ 2312 w 29420"/>
                  <a:gd name="connsiteY5" fmla="*/ 554 h 21802"/>
                  <a:gd name="connsiteX6" fmla="*/ 2378 w 29420"/>
                  <a:gd name="connsiteY6" fmla="*/ 535 h 21802"/>
                  <a:gd name="connsiteX7" fmla="*/ 19809 w 29420"/>
                  <a:gd name="connsiteY7" fmla="*/ 3202 h 21802"/>
                  <a:gd name="connsiteX8" fmla="*/ 29334 w 29420"/>
                  <a:gd name="connsiteY8" fmla="*/ 18061 h 21802"/>
                  <a:gd name="connsiteX9" fmla="*/ 27172 w 29420"/>
                  <a:gd name="connsiteY9" fmla="*/ 21633 h 21802"/>
                  <a:gd name="connsiteX10" fmla="*/ 26953 w 29420"/>
                  <a:gd name="connsiteY10" fmla="*/ 21681 h 21802"/>
                  <a:gd name="connsiteX11" fmla="*/ 25238 w 29420"/>
                  <a:gd name="connsiteY11" fmla="*/ 21681 h 2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20" h="21802">
                    <a:moveTo>
                      <a:pt x="25238" y="21681"/>
                    </a:moveTo>
                    <a:cubicBezTo>
                      <a:pt x="24200" y="21261"/>
                      <a:pt x="23429" y="20376"/>
                      <a:pt x="23143" y="19299"/>
                    </a:cubicBezTo>
                    <a:cubicBezTo>
                      <a:pt x="22486" y="14927"/>
                      <a:pt x="20076" y="11003"/>
                      <a:pt x="16475" y="8441"/>
                    </a:cubicBezTo>
                    <a:cubicBezTo>
                      <a:pt x="12627" y="6383"/>
                      <a:pt x="8189" y="5717"/>
                      <a:pt x="3902" y="6536"/>
                    </a:cubicBezTo>
                    <a:cubicBezTo>
                      <a:pt x="2226" y="6907"/>
                      <a:pt x="559" y="5898"/>
                      <a:pt x="92" y="4250"/>
                    </a:cubicBezTo>
                    <a:cubicBezTo>
                      <a:pt x="-317" y="2621"/>
                      <a:pt x="673" y="964"/>
                      <a:pt x="2312" y="554"/>
                    </a:cubicBezTo>
                    <a:cubicBezTo>
                      <a:pt x="2331" y="545"/>
                      <a:pt x="2359" y="545"/>
                      <a:pt x="2378" y="535"/>
                    </a:cubicBezTo>
                    <a:cubicBezTo>
                      <a:pt x="8322" y="-713"/>
                      <a:pt x="14513" y="240"/>
                      <a:pt x="19809" y="3202"/>
                    </a:cubicBezTo>
                    <a:cubicBezTo>
                      <a:pt x="24915" y="6612"/>
                      <a:pt x="28372" y="11994"/>
                      <a:pt x="29334" y="18061"/>
                    </a:cubicBezTo>
                    <a:cubicBezTo>
                      <a:pt x="29725" y="19642"/>
                      <a:pt x="28753" y="21242"/>
                      <a:pt x="27172" y="21633"/>
                    </a:cubicBezTo>
                    <a:cubicBezTo>
                      <a:pt x="27105" y="21652"/>
                      <a:pt x="27029" y="21671"/>
                      <a:pt x="26953" y="21681"/>
                    </a:cubicBezTo>
                    <a:cubicBezTo>
                      <a:pt x="26391" y="21843"/>
                      <a:pt x="25800" y="21843"/>
                      <a:pt x="25238" y="21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1D51438A-8292-DF42-49D1-581653A96F03}"/>
                  </a:ext>
                </a:extLst>
              </p:cNvPr>
              <p:cNvSpPr/>
              <p:nvPr/>
            </p:nvSpPr>
            <p:spPr>
              <a:xfrm>
                <a:off x="8040000" y="4016420"/>
                <a:ext cx="34196" cy="12949"/>
              </a:xfrm>
              <a:custGeom>
                <a:avLst/>
                <a:gdLst>
                  <a:gd name="connsiteX0" fmla="*/ 2197 w 34196"/>
                  <a:gd name="connsiteY0" fmla="*/ 12287 h 12949"/>
                  <a:gd name="connsiteX1" fmla="*/ 121 w 34196"/>
                  <a:gd name="connsiteY1" fmla="*/ 8506 h 12949"/>
                  <a:gd name="connsiteX2" fmla="*/ 864 w 34196"/>
                  <a:gd name="connsiteY2" fmla="*/ 7239 h 12949"/>
                  <a:gd name="connsiteX3" fmla="*/ 16866 w 34196"/>
                  <a:gd name="connsiteY3" fmla="*/ 0 h 12949"/>
                  <a:gd name="connsiteX4" fmla="*/ 32868 w 34196"/>
                  <a:gd name="connsiteY4" fmla="*/ 7239 h 12949"/>
                  <a:gd name="connsiteX5" fmla="*/ 33620 w 34196"/>
                  <a:gd name="connsiteY5" fmla="*/ 11621 h 12949"/>
                  <a:gd name="connsiteX6" fmla="*/ 29239 w 34196"/>
                  <a:gd name="connsiteY6" fmla="*/ 12373 h 12949"/>
                  <a:gd name="connsiteX7" fmla="*/ 28486 w 34196"/>
                  <a:gd name="connsiteY7" fmla="*/ 11621 h 12949"/>
                  <a:gd name="connsiteX8" fmla="*/ 17056 w 34196"/>
                  <a:gd name="connsiteY8" fmla="*/ 6191 h 12949"/>
                  <a:gd name="connsiteX9" fmla="*/ 5341 w 34196"/>
                  <a:gd name="connsiteY9" fmla="*/ 11525 h 12949"/>
                  <a:gd name="connsiteX10" fmla="*/ 2197 w 34196"/>
                  <a:gd name="connsiteY10" fmla="*/ 12287 h 12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196" h="12949">
                    <a:moveTo>
                      <a:pt x="2197" y="12287"/>
                    </a:moveTo>
                    <a:cubicBezTo>
                      <a:pt x="578" y="11811"/>
                      <a:pt x="-346" y="10125"/>
                      <a:pt x="121" y="8506"/>
                    </a:cubicBezTo>
                    <a:cubicBezTo>
                      <a:pt x="264" y="8030"/>
                      <a:pt x="521" y="7591"/>
                      <a:pt x="864" y="7239"/>
                    </a:cubicBezTo>
                    <a:cubicBezTo>
                      <a:pt x="5141" y="2962"/>
                      <a:pt x="10827" y="381"/>
                      <a:pt x="16866" y="0"/>
                    </a:cubicBezTo>
                    <a:cubicBezTo>
                      <a:pt x="22971" y="86"/>
                      <a:pt x="28772" y="2705"/>
                      <a:pt x="32868" y="7239"/>
                    </a:cubicBezTo>
                    <a:cubicBezTo>
                      <a:pt x="34287" y="8239"/>
                      <a:pt x="34621" y="10201"/>
                      <a:pt x="33620" y="11621"/>
                    </a:cubicBezTo>
                    <a:cubicBezTo>
                      <a:pt x="32611" y="13040"/>
                      <a:pt x="30658" y="13373"/>
                      <a:pt x="29239" y="12373"/>
                    </a:cubicBezTo>
                    <a:cubicBezTo>
                      <a:pt x="28944" y="12163"/>
                      <a:pt x="28696" y="11916"/>
                      <a:pt x="28486" y="11621"/>
                    </a:cubicBezTo>
                    <a:cubicBezTo>
                      <a:pt x="25562" y="8344"/>
                      <a:pt x="21438" y="6391"/>
                      <a:pt x="17056" y="6191"/>
                    </a:cubicBezTo>
                    <a:cubicBezTo>
                      <a:pt x="12637" y="6506"/>
                      <a:pt x="8484" y="8401"/>
                      <a:pt x="5341" y="11525"/>
                    </a:cubicBezTo>
                    <a:cubicBezTo>
                      <a:pt x="4522" y="12363"/>
                      <a:pt x="3302" y="12659"/>
                      <a:pt x="2197" y="12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02347E30-B92B-FAB9-4EAA-84C1FCB96EF4}"/>
                  </a:ext>
                </a:extLst>
              </p:cNvPr>
              <p:cNvSpPr/>
              <p:nvPr/>
            </p:nvSpPr>
            <p:spPr>
              <a:xfrm>
                <a:off x="8080488" y="4061854"/>
                <a:ext cx="24652" cy="57626"/>
              </a:xfrm>
              <a:custGeom>
                <a:avLst/>
                <a:gdLst>
                  <a:gd name="connsiteX0" fmla="*/ 12859 w 24652"/>
                  <a:gd name="connsiteY0" fmla="*/ 0 h 57626"/>
                  <a:gd name="connsiteX1" fmla="*/ 22384 w 24652"/>
                  <a:gd name="connsiteY1" fmla="*/ 38100 h 57626"/>
                  <a:gd name="connsiteX2" fmla="*/ 0 w 24652"/>
                  <a:gd name="connsiteY2" fmla="*/ 57626 h 57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52" h="57626">
                    <a:moveTo>
                      <a:pt x="12859" y="0"/>
                    </a:moveTo>
                    <a:cubicBezTo>
                      <a:pt x="12230" y="13364"/>
                      <a:pt x="15545" y="26613"/>
                      <a:pt x="22384" y="38100"/>
                    </a:cubicBezTo>
                    <a:cubicBezTo>
                      <a:pt x="33528" y="55721"/>
                      <a:pt x="0" y="57626"/>
                      <a:pt x="0" y="57626"/>
                    </a:cubicBezTo>
                    <a:close/>
                  </a:path>
                </a:pathLst>
              </a:custGeom>
              <a:solidFill>
                <a:srgbClr val="BA4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32" name="任意多边形: 形状 531">
            <a:extLst>
              <a:ext uri="{FF2B5EF4-FFF2-40B4-BE49-F238E27FC236}">
                <a16:creationId xmlns:a16="http://schemas.microsoft.com/office/drawing/2014/main" id="{F6F29F55-0311-6C14-D037-92113EA097DE}"/>
              </a:ext>
            </a:extLst>
          </p:cNvPr>
          <p:cNvSpPr/>
          <p:nvPr/>
        </p:nvSpPr>
        <p:spPr>
          <a:xfrm rot="10800000" flipH="1">
            <a:off x="0" y="5889076"/>
            <a:ext cx="3050190" cy="970427"/>
          </a:xfrm>
          <a:custGeom>
            <a:avLst/>
            <a:gdLst>
              <a:gd name="connsiteX0" fmla="*/ 3050190 w 3050190"/>
              <a:gd name="connsiteY0" fmla="*/ 0 h 970427"/>
              <a:gd name="connsiteX1" fmla="*/ 0 w 3050190"/>
              <a:gd name="connsiteY1" fmla="*/ 0 h 970427"/>
              <a:gd name="connsiteX2" fmla="*/ 0 w 3050190"/>
              <a:gd name="connsiteY2" fmla="*/ 710048 h 970427"/>
              <a:gd name="connsiteX3" fmla="*/ 32794 w 3050190"/>
              <a:gd name="connsiteY3" fmla="*/ 745131 h 970427"/>
              <a:gd name="connsiteX4" fmla="*/ 306564 w 3050190"/>
              <a:gd name="connsiteY4" fmla="*/ 939778 h 970427"/>
              <a:gd name="connsiteX5" fmla="*/ 1584866 w 3050190"/>
              <a:gd name="connsiteY5" fmla="*/ 528067 h 970427"/>
              <a:gd name="connsiteX6" fmla="*/ 2539332 w 3050190"/>
              <a:gd name="connsiteY6" fmla="*/ 528067 h 970427"/>
              <a:gd name="connsiteX7" fmla="*/ 2965741 w 3050190"/>
              <a:gd name="connsiteY7" fmla="*/ 107035 h 970427"/>
              <a:gd name="connsiteX8" fmla="*/ 3050190 w 3050190"/>
              <a:gd name="connsiteY8" fmla="*/ 0 h 970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50190" h="970427">
                <a:moveTo>
                  <a:pt x="3050190" y="0"/>
                </a:moveTo>
                <a:lnTo>
                  <a:pt x="0" y="0"/>
                </a:lnTo>
                <a:lnTo>
                  <a:pt x="0" y="710048"/>
                </a:lnTo>
                <a:lnTo>
                  <a:pt x="32794" y="745131"/>
                </a:lnTo>
                <a:cubicBezTo>
                  <a:pt x="120500" y="833081"/>
                  <a:pt x="211401" y="900270"/>
                  <a:pt x="306564" y="939778"/>
                </a:cubicBezTo>
                <a:cubicBezTo>
                  <a:pt x="687214" y="1097809"/>
                  <a:pt x="1212738" y="596685"/>
                  <a:pt x="1584866" y="528067"/>
                </a:cubicBezTo>
                <a:cubicBezTo>
                  <a:pt x="1956994" y="459448"/>
                  <a:pt x="2219756" y="731843"/>
                  <a:pt x="2539332" y="528067"/>
                </a:cubicBezTo>
                <a:cubicBezTo>
                  <a:pt x="2659173" y="451651"/>
                  <a:pt x="2814567" y="290144"/>
                  <a:pt x="2965741" y="107035"/>
                </a:cubicBezTo>
                <a:lnTo>
                  <a:pt x="30501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0" name="文本框 519">
            <a:extLst>
              <a:ext uri="{FF2B5EF4-FFF2-40B4-BE49-F238E27FC236}">
                <a16:creationId xmlns:a16="http://schemas.microsoft.com/office/drawing/2014/main" id="{E6FB223D-27F7-73B2-0E48-79B4DB99B13F}"/>
              </a:ext>
            </a:extLst>
          </p:cNvPr>
          <p:cNvSpPr txBox="1"/>
          <p:nvPr/>
        </p:nvSpPr>
        <p:spPr>
          <a:xfrm>
            <a:off x="1201657" y="2197008"/>
            <a:ext cx="58528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年终总结商务通用</a:t>
            </a:r>
          </a:p>
        </p:txBody>
      </p:sp>
      <p:sp>
        <p:nvSpPr>
          <p:cNvPr id="539" name="任意多边形: 形状 538">
            <a:extLst>
              <a:ext uri="{FF2B5EF4-FFF2-40B4-BE49-F238E27FC236}">
                <a16:creationId xmlns:a16="http://schemas.microsoft.com/office/drawing/2014/main" id="{D979D3C1-3A2B-DABE-6726-EB2E5421B980}"/>
              </a:ext>
            </a:extLst>
          </p:cNvPr>
          <p:cNvSpPr/>
          <p:nvPr/>
        </p:nvSpPr>
        <p:spPr>
          <a:xfrm>
            <a:off x="0" y="0"/>
            <a:ext cx="2332600" cy="1545143"/>
          </a:xfrm>
          <a:custGeom>
            <a:avLst/>
            <a:gdLst>
              <a:gd name="connsiteX0" fmla="*/ 0 w 2332600"/>
              <a:gd name="connsiteY0" fmla="*/ 0 h 1545143"/>
              <a:gd name="connsiteX1" fmla="*/ 2332600 w 2332600"/>
              <a:gd name="connsiteY1" fmla="*/ 0 h 1545143"/>
              <a:gd name="connsiteX2" fmla="*/ 2329260 w 2332600"/>
              <a:gd name="connsiteY2" fmla="*/ 18059 h 1545143"/>
              <a:gd name="connsiteX3" fmla="*/ 2247900 w 2332600"/>
              <a:gd name="connsiteY3" fmla="*/ 241301 h 1545143"/>
              <a:gd name="connsiteX4" fmla="*/ 1600200 w 2332600"/>
              <a:gd name="connsiteY4" fmla="*/ 152401 h 1545143"/>
              <a:gd name="connsiteX5" fmla="*/ 622300 w 2332600"/>
              <a:gd name="connsiteY5" fmla="*/ 1498601 h 1545143"/>
              <a:gd name="connsiteX6" fmla="*/ 21071 w 2332600"/>
              <a:gd name="connsiteY6" fmla="*/ 1516628 h 1545143"/>
              <a:gd name="connsiteX7" fmla="*/ 0 w 2332600"/>
              <a:gd name="connsiteY7" fmla="*/ 1511849 h 15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2600" h="1545143">
                <a:moveTo>
                  <a:pt x="0" y="0"/>
                </a:moveTo>
                <a:lnTo>
                  <a:pt x="2332600" y="0"/>
                </a:lnTo>
                <a:lnTo>
                  <a:pt x="2329260" y="18059"/>
                </a:lnTo>
                <a:cubicBezTo>
                  <a:pt x="2306770" y="117079"/>
                  <a:pt x="2279121" y="197380"/>
                  <a:pt x="2247900" y="241301"/>
                </a:cubicBezTo>
                <a:cubicBezTo>
                  <a:pt x="2123017" y="416984"/>
                  <a:pt x="1871133" y="-57149"/>
                  <a:pt x="1600200" y="152401"/>
                </a:cubicBezTo>
                <a:cubicBezTo>
                  <a:pt x="1329267" y="361951"/>
                  <a:pt x="1087967" y="1339851"/>
                  <a:pt x="622300" y="1498601"/>
                </a:cubicBezTo>
                <a:cubicBezTo>
                  <a:pt x="447675" y="1558132"/>
                  <a:pt x="243582" y="1556495"/>
                  <a:pt x="21071" y="1516628"/>
                </a:cubicBezTo>
                <a:lnTo>
                  <a:pt x="0" y="1511849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2" name="任意多边形: 形状 521">
            <a:extLst>
              <a:ext uri="{FF2B5EF4-FFF2-40B4-BE49-F238E27FC236}">
                <a16:creationId xmlns:a16="http://schemas.microsoft.com/office/drawing/2014/main" id="{D146F12F-0B36-41DE-3799-EE0D81FB75D9}"/>
              </a:ext>
            </a:extLst>
          </p:cNvPr>
          <p:cNvSpPr/>
          <p:nvPr/>
        </p:nvSpPr>
        <p:spPr>
          <a:xfrm>
            <a:off x="-508000" y="-190500"/>
            <a:ext cx="3632200" cy="2006600"/>
          </a:xfrm>
          <a:custGeom>
            <a:avLst/>
            <a:gdLst>
              <a:gd name="connsiteX0" fmla="*/ 0 w 3632200"/>
              <a:gd name="connsiteY0" fmla="*/ 2006600 h 2006600"/>
              <a:gd name="connsiteX1" fmla="*/ 1041400 w 3632200"/>
              <a:gd name="connsiteY1" fmla="*/ 1181100 h 2006600"/>
              <a:gd name="connsiteX2" fmla="*/ 2159000 w 3632200"/>
              <a:gd name="connsiteY2" fmla="*/ 1168400 h 2006600"/>
              <a:gd name="connsiteX3" fmla="*/ 3632200 w 3632200"/>
              <a:gd name="connsiteY3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2200" h="2006600">
                <a:moveTo>
                  <a:pt x="0" y="2006600"/>
                </a:moveTo>
                <a:cubicBezTo>
                  <a:pt x="340783" y="1663700"/>
                  <a:pt x="681567" y="1320800"/>
                  <a:pt x="1041400" y="1181100"/>
                </a:cubicBezTo>
                <a:cubicBezTo>
                  <a:pt x="1401233" y="1041400"/>
                  <a:pt x="1727200" y="1365250"/>
                  <a:pt x="2159000" y="1168400"/>
                </a:cubicBezTo>
                <a:cubicBezTo>
                  <a:pt x="2590800" y="971550"/>
                  <a:pt x="3111500" y="485775"/>
                  <a:pt x="3632200" y="0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6" name="文本框 525">
            <a:extLst>
              <a:ext uri="{FF2B5EF4-FFF2-40B4-BE49-F238E27FC236}">
                <a16:creationId xmlns:a16="http://schemas.microsoft.com/office/drawing/2014/main" id="{D3AA1075-9FD2-8D3D-59D9-5C23A0BC8717}"/>
              </a:ext>
            </a:extLst>
          </p:cNvPr>
          <p:cNvSpPr txBox="1"/>
          <p:nvPr/>
        </p:nvSpPr>
        <p:spPr>
          <a:xfrm>
            <a:off x="1554113" y="3165773"/>
            <a:ext cx="45001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+mj-lt"/>
                <a:ea typeface="优设标题黑" panose="00000500000000000000" pitchFamily="2" charset="-122"/>
                <a:cs typeface="+mn-ea"/>
                <a:sym typeface="+mn-lt"/>
              </a:rPr>
              <a:t>Year-end summary business general</a:t>
            </a:r>
            <a:endParaRPr lang="zh-CN" altLang="en-US" sz="1600" dirty="0">
              <a:solidFill>
                <a:schemeClr val="bg1"/>
              </a:solidFill>
              <a:latin typeface="+mj-lt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28" name="文本框 527">
            <a:extLst>
              <a:ext uri="{FF2B5EF4-FFF2-40B4-BE49-F238E27FC236}">
                <a16:creationId xmlns:a16="http://schemas.microsoft.com/office/drawing/2014/main" id="{A746761A-922F-8972-7F31-634B36654CAB}"/>
              </a:ext>
            </a:extLst>
          </p:cNvPr>
          <p:cNvSpPr txBox="1"/>
          <p:nvPr/>
        </p:nvSpPr>
        <p:spPr>
          <a:xfrm>
            <a:off x="1776628" y="4255533"/>
            <a:ext cx="20583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533" name="任意多边形: 形状 532">
            <a:extLst>
              <a:ext uri="{FF2B5EF4-FFF2-40B4-BE49-F238E27FC236}">
                <a16:creationId xmlns:a16="http://schemas.microsoft.com/office/drawing/2014/main" id="{6F07F2EE-8ED0-3FB7-386D-2CCD7F7EB112}"/>
              </a:ext>
            </a:extLst>
          </p:cNvPr>
          <p:cNvSpPr/>
          <p:nvPr/>
        </p:nvSpPr>
        <p:spPr>
          <a:xfrm>
            <a:off x="-546100" y="5201401"/>
            <a:ext cx="2984500" cy="1834399"/>
          </a:xfrm>
          <a:custGeom>
            <a:avLst/>
            <a:gdLst>
              <a:gd name="connsiteX0" fmla="*/ 0 w 2984500"/>
              <a:gd name="connsiteY0" fmla="*/ 615199 h 1834399"/>
              <a:gd name="connsiteX1" fmla="*/ 1346200 w 2984500"/>
              <a:gd name="connsiteY1" fmla="*/ 5599 h 1834399"/>
              <a:gd name="connsiteX2" fmla="*/ 1727200 w 2984500"/>
              <a:gd name="connsiteY2" fmla="*/ 932699 h 1834399"/>
              <a:gd name="connsiteX3" fmla="*/ 2984500 w 2984500"/>
              <a:gd name="connsiteY3" fmla="*/ 1834399 h 1834399"/>
              <a:gd name="connsiteX4" fmla="*/ 2984500 w 2984500"/>
              <a:gd name="connsiteY4" fmla="*/ 1834399 h 183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500" h="1834399">
                <a:moveTo>
                  <a:pt x="0" y="615199"/>
                </a:moveTo>
                <a:cubicBezTo>
                  <a:pt x="529166" y="283940"/>
                  <a:pt x="1058333" y="-47318"/>
                  <a:pt x="1346200" y="5599"/>
                </a:cubicBezTo>
                <a:cubicBezTo>
                  <a:pt x="1634067" y="58516"/>
                  <a:pt x="1454150" y="627899"/>
                  <a:pt x="1727200" y="932699"/>
                </a:cubicBezTo>
                <a:cubicBezTo>
                  <a:pt x="2000250" y="1237499"/>
                  <a:pt x="2984500" y="1834399"/>
                  <a:pt x="2984500" y="1834399"/>
                </a:cubicBezTo>
                <a:lnTo>
                  <a:pt x="2984500" y="1834399"/>
                </a:ln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任意多边形: 形状 537">
            <a:extLst>
              <a:ext uri="{FF2B5EF4-FFF2-40B4-BE49-F238E27FC236}">
                <a16:creationId xmlns:a16="http://schemas.microsoft.com/office/drawing/2014/main" id="{AB9D9124-8182-7F6C-284C-580BB3156CC6}"/>
              </a:ext>
            </a:extLst>
          </p:cNvPr>
          <p:cNvSpPr/>
          <p:nvPr/>
        </p:nvSpPr>
        <p:spPr>
          <a:xfrm flipH="1">
            <a:off x="7505523" y="0"/>
            <a:ext cx="4568290" cy="895215"/>
          </a:xfrm>
          <a:custGeom>
            <a:avLst/>
            <a:gdLst>
              <a:gd name="connsiteX0" fmla="*/ 4568290 w 4568290"/>
              <a:gd name="connsiteY0" fmla="*/ 0 h 895215"/>
              <a:gd name="connsiteX1" fmla="*/ 0 w 4568290"/>
              <a:gd name="connsiteY1" fmla="*/ 0 h 895215"/>
              <a:gd name="connsiteX2" fmla="*/ 21487 w 4568290"/>
              <a:gd name="connsiteY2" fmla="*/ 29952 h 895215"/>
              <a:gd name="connsiteX3" fmla="*/ 854679 w 4568290"/>
              <a:gd name="connsiteY3" fmla="*/ 889000 h 895215"/>
              <a:gd name="connsiteX4" fmla="*/ 2144184 w 4568290"/>
              <a:gd name="connsiteY4" fmla="*/ 342900 h 895215"/>
              <a:gd name="connsiteX5" fmla="*/ 3949492 w 4568290"/>
              <a:gd name="connsiteY5" fmla="*/ 241300 h 895215"/>
              <a:gd name="connsiteX6" fmla="*/ 4456139 w 4568290"/>
              <a:gd name="connsiteY6" fmla="*/ 58799 h 895215"/>
              <a:gd name="connsiteX7" fmla="*/ 4568290 w 4568290"/>
              <a:gd name="connsiteY7" fmla="*/ 0 h 8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68290" h="895215">
                <a:moveTo>
                  <a:pt x="4568290" y="0"/>
                </a:moveTo>
                <a:lnTo>
                  <a:pt x="0" y="0"/>
                </a:lnTo>
                <a:lnTo>
                  <a:pt x="21487" y="29952"/>
                </a:lnTo>
                <a:cubicBezTo>
                  <a:pt x="205426" y="292398"/>
                  <a:pt x="534989" y="829734"/>
                  <a:pt x="854679" y="889000"/>
                </a:cubicBezTo>
                <a:cubicBezTo>
                  <a:pt x="1220038" y="956733"/>
                  <a:pt x="1628382" y="450850"/>
                  <a:pt x="2144184" y="342900"/>
                </a:cubicBezTo>
                <a:cubicBezTo>
                  <a:pt x="2659987" y="234950"/>
                  <a:pt x="3483120" y="342900"/>
                  <a:pt x="3949492" y="241300"/>
                </a:cubicBezTo>
                <a:cubicBezTo>
                  <a:pt x="4124381" y="203200"/>
                  <a:pt x="4301084" y="134441"/>
                  <a:pt x="4456139" y="58799"/>
                </a:cubicBezTo>
                <a:lnTo>
                  <a:pt x="45682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0" name="iconfont-11899-5651481">
            <a:extLst>
              <a:ext uri="{FF2B5EF4-FFF2-40B4-BE49-F238E27FC236}">
                <a16:creationId xmlns:a16="http://schemas.microsoft.com/office/drawing/2014/main" id="{51FDE4C3-33D3-0640-8842-B7061D2641A0}"/>
              </a:ext>
            </a:extLst>
          </p:cNvPr>
          <p:cNvSpPr/>
          <p:nvPr/>
        </p:nvSpPr>
        <p:spPr>
          <a:xfrm>
            <a:off x="1420269" y="4219635"/>
            <a:ext cx="356144" cy="356144"/>
          </a:xfrm>
          <a:custGeom>
            <a:avLst/>
            <a:gdLst>
              <a:gd name="T0" fmla="*/ 5186 w 10372"/>
              <a:gd name="T1" fmla="*/ 10372 h 10372"/>
              <a:gd name="T2" fmla="*/ 0 w 10372"/>
              <a:gd name="T3" fmla="*/ 5186 h 10372"/>
              <a:gd name="T4" fmla="*/ 5186 w 10372"/>
              <a:gd name="T5" fmla="*/ 0 h 10372"/>
              <a:gd name="T6" fmla="*/ 10372 w 10372"/>
              <a:gd name="T7" fmla="*/ 5186 h 10372"/>
              <a:gd name="T8" fmla="*/ 5186 w 10372"/>
              <a:gd name="T9" fmla="*/ 10372 h 10372"/>
              <a:gd name="T10" fmla="*/ 7902 w 10372"/>
              <a:gd name="T11" fmla="*/ 8148 h 10372"/>
              <a:gd name="T12" fmla="*/ 8150 w 10372"/>
              <a:gd name="T13" fmla="*/ 7936 h 10372"/>
              <a:gd name="T14" fmla="*/ 8150 w 10372"/>
              <a:gd name="T15" fmla="*/ 6458 h 10372"/>
              <a:gd name="T16" fmla="*/ 5186 w 10372"/>
              <a:gd name="T17" fmla="*/ 5185 h 10372"/>
              <a:gd name="T18" fmla="*/ 2222 w 10372"/>
              <a:gd name="T19" fmla="*/ 6458 h 10372"/>
              <a:gd name="T20" fmla="*/ 2222 w 10372"/>
              <a:gd name="T21" fmla="*/ 7937 h 10372"/>
              <a:gd name="T22" fmla="*/ 2468 w 10372"/>
              <a:gd name="T23" fmla="*/ 8150 h 10372"/>
              <a:gd name="T24" fmla="*/ 7902 w 10372"/>
              <a:gd name="T25" fmla="*/ 8148 h 10372"/>
              <a:gd name="T26" fmla="*/ 5186 w 10372"/>
              <a:gd name="T27" fmla="*/ 4445 h 10372"/>
              <a:gd name="T28" fmla="*/ 6699 w 10372"/>
              <a:gd name="T29" fmla="*/ 2993 h 10372"/>
              <a:gd name="T30" fmla="*/ 5247 w 10372"/>
              <a:gd name="T31" fmla="*/ 1481 h 10372"/>
              <a:gd name="T32" fmla="*/ 5185 w 10372"/>
              <a:gd name="T33" fmla="*/ 1481 h 10372"/>
              <a:gd name="T34" fmla="*/ 3733 w 10372"/>
              <a:gd name="T35" fmla="*/ 2993 h 10372"/>
              <a:gd name="T36" fmla="*/ 5186 w 10372"/>
              <a:gd name="T37" fmla="*/ 4445 h 10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372" h="10372">
                <a:moveTo>
                  <a:pt x="5186" y="10372"/>
                </a:moveTo>
                <a:cubicBezTo>
                  <a:pt x="2321" y="10372"/>
                  <a:pt x="0" y="8050"/>
                  <a:pt x="0" y="5186"/>
                </a:cubicBezTo>
                <a:cubicBezTo>
                  <a:pt x="0" y="2322"/>
                  <a:pt x="2321" y="0"/>
                  <a:pt x="5186" y="0"/>
                </a:cubicBezTo>
                <a:cubicBezTo>
                  <a:pt x="8051" y="0"/>
                  <a:pt x="10372" y="2322"/>
                  <a:pt x="10372" y="5186"/>
                </a:cubicBezTo>
                <a:cubicBezTo>
                  <a:pt x="10372" y="8050"/>
                  <a:pt x="8051" y="10372"/>
                  <a:pt x="5186" y="10372"/>
                </a:cubicBezTo>
                <a:close/>
                <a:moveTo>
                  <a:pt x="7902" y="8148"/>
                </a:moveTo>
                <a:cubicBezTo>
                  <a:pt x="8039" y="8148"/>
                  <a:pt x="8150" y="8053"/>
                  <a:pt x="8150" y="7936"/>
                </a:cubicBezTo>
                <a:lnTo>
                  <a:pt x="8150" y="6458"/>
                </a:lnTo>
                <a:cubicBezTo>
                  <a:pt x="8150" y="5610"/>
                  <a:pt x="6175" y="5185"/>
                  <a:pt x="5186" y="5185"/>
                </a:cubicBezTo>
                <a:cubicBezTo>
                  <a:pt x="4197" y="5185"/>
                  <a:pt x="2222" y="5610"/>
                  <a:pt x="2222" y="6458"/>
                </a:cubicBezTo>
                <a:lnTo>
                  <a:pt x="2222" y="7937"/>
                </a:lnTo>
                <a:cubicBezTo>
                  <a:pt x="2222" y="8053"/>
                  <a:pt x="2332" y="8150"/>
                  <a:pt x="2468" y="8150"/>
                </a:cubicBezTo>
                <a:lnTo>
                  <a:pt x="7902" y="8148"/>
                </a:lnTo>
                <a:close/>
                <a:moveTo>
                  <a:pt x="5186" y="4445"/>
                </a:moveTo>
                <a:cubicBezTo>
                  <a:pt x="6005" y="4462"/>
                  <a:pt x="6681" y="3812"/>
                  <a:pt x="6699" y="2993"/>
                </a:cubicBezTo>
                <a:cubicBezTo>
                  <a:pt x="6716" y="2175"/>
                  <a:pt x="6066" y="1498"/>
                  <a:pt x="5247" y="1481"/>
                </a:cubicBezTo>
                <a:lnTo>
                  <a:pt x="5185" y="1481"/>
                </a:lnTo>
                <a:cubicBezTo>
                  <a:pt x="4366" y="1498"/>
                  <a:pt x="3717" y="2176"/>
                  <a:pt x="3733" y="2993"/>
                </a:cubicBezTo>
                <a:cubicBezTo>
                  <a:pt x="3752" y="3788"/>
                  <a:pt x="4392" y="4428"/>
                  <a:pt x="5186" y="4445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1" name="day-6-on-calendar-page_42282">
            <a:extLst>
              <a:ext uri="{FF2B5EF4-FFF2-40B4-BE49-F238E27FC236}">
                <a16:creationId xmlns:a16="http://schemas.microsoft.com/office/drawing/2014/main" id="{00D01335-7BFB-2B7B-738B-5B83791876AC}"/>
              </a:ext>
            </a:extLst>
          </p:cNvPr>
          <p:cNvSpPr/>
          <p:nvPr/>
        </p:nvSpPr>
        <p:spPr>
          <a:xfrm>
            <a:off x="3951516" y="4218776"/>
            <a:ext cx="325868" cy="338554"/>
          </a:xfrm>
          <a:custGeom>
            <a:avLst/>
            <a:gdLst>
              <a:gd name="connsiteX0" fmla="*/ 272511 w 542587"/>
              <a:gd name="connsiteY0" fmla="*/ 290346 h 563710"/>
              <a:gd name="connsiteX1" fmla="*/ 290610 w 542587"/>
              <a:gd name="connsiteY1" fmla="*/ 300663 h 563710"/>
              <a:gd name="connsiteX2" fmla="*/ 294488 w 542587"/>
              <a:gd name="connsiteY2" fmla="*/ 332904 h 563710"/>
              <a:gd name="connsiteX3" fmla="*/ 289317 w 542587"/>
              <a:gd name="connsiteY3" fmla="*/ 363855 h 563710"/>
              <a:gd name="connsiteX4" fmla="*/ 272511 w 542587"/>
              <a:gd name="connsiteY4" fmla="*/ 375462 h 563710"/>
              <a:gd name="connsiteX5" fmla="*/ 255706 w 542587"/>
              <a:gd name="connsiteY5" fmla="*/ 362566 h 563710"/>
              <a:gd name="connsiteX6" fmla="*/ 251827 w 542587"/>
              <a:gd name="connsiteY6" fmla="*/ 329035 h 563710"/>
              <a:gd name="connsiteX7" fmla="*/ 251827 w 542587"/>
              <a:gd name="connsiteY7" fmla="*/ 313559 h 563710"/>
              <a:gd name="connsiteX8" fmla="*/ 255706 w 542587"/>
              <a:gd name="connsiteY8" fmla="*/ 301953 h 563710"/>
              <a:gd name="connsiteX9" fmla="*/ 262169 w 542587"/>
              <a:gd name="connsiteY9" fmla="*/ 292925 h 563710"/>
              <a:gd name="connsiteX10" fmla="*/ 272511 w 542587"/>
              <a:gd name="connsiteY10" fmla="*/ 290346 h 563710"/>
              <a:gd name="connsiteX11" fmla="*/ 276437 w 542587"/>
              <a:gd name="connsiteY11" fmla="*/ 163759 h 563710"/>
              <a:gd name="connsiteX12" fmla="*/ 229926 w 542587"/>
              <a:gd name="connsiteY12" fmla="*/ 172789 h 563710"/>
              <a:gd name="connsiteX13" fmla="*/ 204087 w 542587"/>
              <a:gd name="connsiteY13" fmla="*/ 197299 h 563710"/>
              <a:gd name="connsiteX14" fmla="*/ 193751 w 542587"/>
              <a:gd name="connsiteY14" fmla="*/ 238579 h 563710"/>
              <a:gd name="connsiteX15" fmla="*/ 191167 w 542587"/>
              <a:gd name="connsiteY15" fmla="*/ 292759 h 563710"/>
              <a:gd name="connsiteX16" fmla="*/ 193751 w 542587"/>
              <a:gd name="connsiteY16" fmla="*/ 343070 h 563710"/>
              <a:gd name="connsiteX17" fmla="*/ 204087 w 542587"/>
              <a:gd name="connsiteY17" fmla="*/ 379190 h 563710"/>
              <a:gd name="connsiteX18" fmla="*/ 228634 w 542587"/>
              <a:gd name="connsiteY18" fmla="*/ 403700 h 563710"/>
              <a:gd name="connsiteX19" fmla="*/ 272561 w 542587"/>
              <a:gd name="connsiteY19" fmla="*/ 411440 h 563710"/>
              <a:gd name="connsiteX20" fmla="*/ 311320 w 542587"/>
              <a:gd name="connsiteY20" fmla="*/ 404990 h 563710"/>
              <a:gd name="connsiteX21" fmla="*/ 335867 w 542587"/>
              <a:gd name="connsiteY21" fmla="*/ 385640 h 563710"/>
              <a:gd name="connsiteX22" fmla="*/ 348787 w 542587"/>
              <a:gd name="connsiteY22" fmla="*/ 357260 h 563710"/>
              <a:gd name="connsiteX23" fmla="*/ 351371 w 542587"/>
              <a:gd name="connsiteY23" fmla="*/ 323720 h 563710"/>
              <a:gd name="connsiteX24" fmla="*/ 337159 w 542587"/>
              <a:gd name="connsiteY24" fmla="*/ 264379 h 563710"/>
              <a:gd name="connsiteX25" fmla="*/ 293233 w 542587"/>
              <a:gd name="connsiteY25" fmla="*/ 247609 h 563710"/>
              <a:gd name="connsiteX26" fmla="*/ 267393 w 542587"/>
              <a:gd name="connsiteY26" fmla="*/ 252769 h 563710"/>
              <a:gd name="connsiteX27" fmla="*/ 250597 w 542587"/>
              <a:gd name="connsiteY27" fmla="*/ 268249 h 563710"/>
              <a:gd name="connsiteX28" fmla="*/ 249305 w 542587"/>
              <a:gd name="connsiteY28" fmla="*/ 268249 h 563710"/>
              <a:gd name="connsiteX29" fmla="*/ 250597 w 542587"/>
              <a:gd name="connsiteY29" fmla="*/ 234709 h 563710"/>
              <a:gd name="connsiteX30" fmla="*/ 254474 w 542587"/>
              <a:gd name="connsiteY30" fmla="*/ 214069 h 563710"/>
              <a:gd name="connsiteX31" fmla="*/ 262226 w 542587"/>
              <a:gd name="connsiteY31" fmla="*/ 203749 h 563710"/>
              <a:gd name="connsiteX32" fmla="*/ 273853 w 542587"/>
              <a:gd name="connsiteY32" fmla="*/ 199879 h 563710"/>
              <a:gd name="connsiteX33" fmla="*/ 288065 w 542587"/>
              <a:gd name="connsiteY33" fmla="*/ 207619 h 563710"/>
              <a:gd name="connsiteX34" fmla="*/ 290649 w 542587"/>
              <a:gd name="connsiteY34" fmla="*/ 215359 h 563710"/>
              <a:gd name="connsiteX35" fmla="*/ 291941 w 542587"/>
              <a:gd name="connsiteY35" fmla="*/ 225679 h 563710"/>
              <a:gd name="connsiteX36" fmla="*/ 347495 w 542587"/>
              <a:gd name="connsiteY36" fmla="*/ 225679 h 563710"/>
              <a:gd name="connsiteX37" fmla="*/ 328116 w 542587"/>
              <a:gd name="connsiteY37" fmla="*/ 177949 h 563710"/>
              <a:gd name="connsiteX38" fmla="*/ 276437 w 542587"/>
              <a:gd name="connsiteY38" fmla="*/ 163759 h 563710"/>
              <a:gd name="connsiteX39" fmla="*/ 60679 w 542587"/>
              <a:gd name="connsiteY39" fmla="*/ 86358 h 563710"/>
              <a:gd name="connsiteX40" fmla="*/ 483151 w 542587"/>
              <a:gd name="connsiteY40" fmla="*/ 86358 h 563710"/>
              <a:gd name="connsiteX41" fmla="*/ 483151 w 542587"/>
              <a:gd name="connsiteY41" fmla="*/ 423050 h 563710"/>
              <a:gd name="connsiteX42" fmla="*/ 471524 w 542587"/>
              <a:gd name="connsiteY42" fmla="*/ 423050 h 563710"/>
              <a:gd name="connsiteX43" fmla="*/ 401758 w 542587"/>
              <a:gd name="connsiteY43" fmla="*/ 491421 h 563710"/>
              <a:gd name="connsiteX44" fmla="*/ 401758 w 542587"/>
              <a:gd name="connsiteY44" fmla="*/ 503031 h 563710"/>
              <a:gd name="connsiteX45" fmla="*/ 60679 w 542587"/>
              <a:gd name="connsiteY45" fmla="*/ 503031 h 563710"/>
              <a:gd name="connsiteX46" fmla="*/ 25837 w 542587"/>
              <a:gd name="connsiteY46" fmla="*/ 51598 h 563710"/>
              <a:gd name="connsiteX47" fmla="*/ 25837 w 542587"/>
              <a:gd name="connsiteY47" fmla="*/ 515982 h 563710"/>
              <a:gd name="connsiteX48" fmla="*/ 47799 w 542587"/>
              <a:gd name="connsiteY48" fmla="*/ 537911 h 563710"/>
              <a:gd name="connsiteX49" fmla="*/ 431486 w 542587"/>
              <a:gd name="connsiteY49" fmla="*/ 537911 h 563710"/>
              <a:gd name="connsiteX50" fmla="*/ 436654 w 542587"/>
              <a:gd name="connsiteY50" fmla="*/ 532751 h 563710"/>
              <a:gd name="connsiteX51" fmla="*/ 436654 w 542587"/>
              <a:gd name="connsiteY51" fmla="*/ 491473 h 563710"/>
              <a:gd name="connsiteX52" fmla="*/ 471534 w 542587"/>
              <a:gd name="connsiteY52" fmla="*/ 456644 h 563710"/>
              <a:gd name="connsiteX53" fmla="*/ 511582 w 542587"/>
              <a:gd name="connsiteY53" fmla="*/ 456644 h 563710"/>
              <a:gd name="connsiteX54" fmla="*/ 516750 w 542587"/>
              <a:gd name="connsiteY54" fmla="*/ 451484 h 563710"/>
              <a:gd name="connsiteX55" fmla="*/ 516750 w 542587"/>
              <a:gd name="connsiteY55" fmla="*/ 51598 h 563710"/>
              <a:gd name="connsiteX56" fmla="*/ 82680 w 542587"/>
              <a:gd name="connsiteY56" fmla="*/ 0 h 563710"/>
              <a:gd name="connsiteX57" fmla="*/ 99474 w 542587"/>
              <a:gd name="connsiteY57" fmla="*/ 16769 h 563710"/>
              <a:gd name="connsiteX58" fmla="*/ 98182 w 542587"/>
              <a:gd name="connsiteY58" fmla="*/ 21929 h 563710"/>
              <a:gd name="connsiteX59" fmla="*/ 161484 w 542587"/>
              <a:gd name="connsiteY59" fmla="*/ 21929 h 563710"/>
              <a:gd name="connsiteX60" fmla="*/ 160192 w 542587"/>
              <a:gd name="connsiteY60" fmla="*/ 16769 h 563710"/>
              <a:gd name="connsiteX61" fmla="*/ 176986 w 542587"/>
              <a:gd name="connsiteY61" fmla="*/ 0 h 563710"/>
              <a:gd name="connsiteX62" fmla="*/ 193781 w 542587"/>
              <a:gd name="connsiteY62" fmla="*/ 16769 h 563710"/>
              <a:gd name="connsiteX63" fmla="*/ 192489 w 542587"/>
              <a:gd name="connsiteY63" fmla="*/ 21929 h 563710"/>
              <a:gd name="connsiteX64" fmla="*/ 255791 w 542587"/>
              <a:gd name="connsiteY64" fmla="*/ 21929 h 563710"/>
              <a:gd name="connsiteX65" fmla="*/ 255791 w 542587"/>
              <a:gd name="connsiteY65" fmla="*/ 16769 h 563710"/>
              <a:gd name="connsiteX66" fmla="*/ 271294 w 542587"/>
              <a:gd name="connsiteY66" fmla="*/ 0 h 563710"/>
              <a:gd name="connsiteX67" fmla="*/ 288088 w 542587"/>
              <a:gd name="connsiteY67" fmla="*/ 16769 h 563710"/>
              <a:gd name="connsiteX68" fmla="*/ 286796 w 542587"/>
              <a:gd name="connsiteY68" fmla="*/ 21929 h 563710"/>
              <a:gd name="connsiteX69" fmla="*/ 350098 w 542587"/>
              <a:gd name="connsiteY69" fmla="*/ 21929 h 563710"/>
              <a:gd name="connsiteX70" fmla="*/ 350098 w 542587"/>
              <a:gd name="connsiteY70" fmla="*/ 16769 h 563710"/>
              <a:gd name="connsiteX71" fmla="*/ 365601 w 542587"/>
              <a:gd name="connsiteY71" fmla="*/ 0 h 563710"/>
              <a:gd name="connsiteX72" fmla="*/ 382395 w 542587"/>
              <a:gd name="connsiteY72" fmla="*/ 16769 h 563710"/>
              <a:gd name="connsiteX73" fmla="*/ 382395 w 542587"/>
              <a:gd name="connsiteY73" fmla="*/ 21929 h 563710"/>
              <a:gd name="connsiteX74" fmla="*/ 445697 w 542587"/>
              <a:gd name="connsiteY74" fmla="*/ 21929 h 563710"/>
              <a:gd name="connsiteX75" fmla="*/ 444405 w 542587"/>
              <a:gd name="connsiteY75" fmla="*/ 16769 h 563710"/>
              <a:gd name="connsiteX76" fmla="*/ 461199 w 542587"/>
              <a:gd name="connsiteY76" fmla="*/ 0 h 563710"/>
              <a:gd name="connsiteX77" fmla="*/ 476702 w 542587"/>
              <a:gd name="connsiteY77" fmla="*/ 16769 h 563710"/>
              <a:gd name="connsiteX78" fmla="*/ 476702 w 542587"/>
              <a:gd name="connsiteY78" fmla="*/ 21929 h 563710"/>
              <a:gd name="connsiteX79" fmla="*/ 496080 w 542587"/>
              <a:gd name="connsiteY79" fmla="*/ 21929 h 563710"/>
              <a:gd name="connsiteX80" fmla="*/ 542587 w 542587"/>
              <a:gd name="connsiteY80" fmla="*/ 68368 h 563710"/>
              <a:gd name="connsiteX81" fmla="*/ 542587 w 542587"/>
              <a:gd name="connsiteY81" fmla="*/ 463094 h 563710"/>
              <a:gd name="connsiteX82" fmla="*/ 441821 w 542587"/>
              <a:gd name="connsiteY82" fmla="*/ 563710 h 563710"/>
              <a:gd name="connsiteX83" fmla="*/ 47799 w 542587"/>
              <a:gd name="connsiteY83" fmla="*/ 563710 h 563710"/>
              <a:gd name="connsiteX84" fmla="*/ 0 w 542587"/>
              <a:gd name="connsiteY84" fmla="*/ 515982 h 563710"/>
              <a:gd name="connsiteX85" fmla="*/ 0 w 542587"/>
              <a:gd name="connsiteY85" fmla="*/ 68368 h 563710"/>
              <a:gd name="connsiteX86" fmla="*/ 47799 w 542587"/>
              <a:gd name="connsiteY86" fmla="*/ 21929 h 563710"/>
              <a:gd name="connsiteX87" fmla="*/ 67177 w 542587"/>
              <a:gd name="connsiteY87" fmla="*/ 21929 h 563710"/>
              <a:gd name="connsiteX88" fmla="*/ 65885 w 542587"/>
              <a:gd name="connsiteY88" fmla="*/ 16769 h 563710"/>
              <a:gd name="connsiteX89" fmla="*/ 82680 w 542587"/>
              <a:gd name="connsiteY89" fmla="*/ 0 h 563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42587" h="563710">
                <a:moveTo>
                  <a:pt x="272511" y="290346"/>
                </a:moveTo>
                <a:cubicBezTo>
                  <a:pt x="281561" y="290346"/>
                  <a:pt x="288024" y="292925"/>
                  <a:pt x="290610" y="300663"/>
                </a:cubicBezTo>
                <a:cubicBezTo>
                  <a:pt x="293195" y="307111"/>
                  <a:pt x="294488" y="317428"/>
                  <a:pt x="294488" y="332904"/>
                </a:cubicBezTo>
                <a:cubicBezTo>
                  <a:pt x="294488" y="347090"/>
                  <a:pt x="291903" y="357407"/>
                  <a:pt x="289317" y="363855"/>
                </a:cubicBezTo>
                <a:cubicBezTo>
                  <a:pt x="286732" y="371593"/>
                  <a:pt x="281561" y="375462"/>
                  <a:pt x="272511" y="375462"/>
                </a:cubicBezTo>
                <a:cubicBezTo>
                  <a:pt x="264755" y="375462"/>
                  <a:pt x="258291" y="371593"/>
                  <a:pt x="255706" y="362566"/>
                </a:cubicBezTo>
                <a:cubicBezTo>
                  <a:pt x="253120" y="354828"/>
                  <a:pt x="251827" y="343221"/>
                  <a:pt x="251827" y="329035"/>
                </a:cubicBezTo>
                <a:cubicBezTo>
                  <a:pt x="251827" y="323877"/>
                  <a:pt x="251827" y="318718"/>
                  <a:pt x="251827" y="313559"/>
                </a:cubicBezTo>
                <a:cubicBezTo>
                  <a:pt x="253120" y="308401"/>
                  <a:pt x="254413" y="304532"/>
                  <a:pt x="255706" y="301953"/>
                </a:cubicBezTo>
                <a:cubicBezTo>
                  <a:pt x="256998" y="298084"/>
                  <a:pt x="258291" y="295505"/>
                  <a:pt x="262169" y="292925"/>
                </a:cubicBezTo>
                <a:cubicBezTo>
                  <a:pt x="264755" y="291636"/>
                  <a:pt x="267340" y="290346"/>
                  <a:pt x="272511" y="290346"/>
                </a:cubicBezTo>
                <a:close/>
                <a:moveTo>
                  <a:pt x="276437" y="163759"/>
                </a:moveTo>
                <a:cubicBezTo>
                  <a:pt x="255766" y="163759"/>
                  <a:pt x="240262" y="166339"/>
                  <a:pt x="229926" y="172789"/>
                </a:cubicBezTo>
                <a:cubicBezTo>
                  <a:pt x="218298" y="177949"/>
                  <a:pt x="210547" y="186979"/>
                  <a:pt x="204087" y="197299"/>
                </a:cubicBezTo>
                <a:cubicBezTo>
                  <a:pt x="198919" y="208909"/>
                  <a:pt x="195043" y="223099"/>
                  <a:pt x="193751" y="238579"/>
                </a:cubicBezTo>
                <a:cubicBezTo>
                  <a:pt x="192459" y="255349"/>
                  <a:pt x="191167" y="273409"/>
                  <a:pt x="191167" y="292759"/>
                </a:cubicBezTo>
                <a:cubicBezTo>
                  <a:pt x="191167" y="312110"/>
                  <a:pt x="192459" y="327590"/>
                  <a:pt x="193751" y="343070"/>
                </a:cubicBezTo>
                <a:cubicBezTo>
                  <a:pt x="195043" y="357260"/>
                  <a:pt x="198919" y="368870"/>
                  <a:pt x="204087" y="379190"/>
                </a:cubicBezTo>
                <a:cubicBezTo>
                  <a:pt x="210547" y="389510"/>
                  <a:pt x="218298" y="398540"/>
                  <a:pt x="228634" y="403700"/>
                </a:cubicBezTo>
                <a:cubicBezTo>
                  <a:pt x="240262" y="408860"/>
                  <a:pt x="254474" y="411440"/>
                  <a:pt x="272561" y="411440"/>
                </a:cubicBezTo>
                <a:cubicBezTo>
                  <a:pt x="288065" y="411440"/>
                  <a:pt x="300984" y="408860"/>
                  <a:pt x="311320" y="404990"/>
                </a:cubicBezTo>
                <a:cubicBezTo>
                  <a:pt x="321656" y="399830"/>
                  <a:pt x="330700" y="393380"/>
                  <a:pt x="335867" y="385640"/>
                </a:cubicBezTo>
                <a:cubicBezTo>
                  <a:pt x="342327" y="377900"/>
                  <a:pt x="346203" y="368870"/>
                  <a:pt x="348787" y="357260"/>
                </a:cubicBezTo>
                <a:cubicBezTo>
                  <a:pt x="351371" y="346940"/>
                  <a:pt x="351371" y="335330"/>
                  <a:pt x="351371" y="323720"/>
                </a:cubicBezTo>
                <a:cubicBezTo>
                  <a:pt x="351371" y="295340"/>
                  <a:pt x="347495" y="275989"/>
                  <a:pt x="337159" y="264379"/>
                </a:cubicBezTo>
                <a:cubicBezTo>
                  <a:pt x="326824" y="252769"/>
                  <a:pt x="312612" y="247609"/>
                  <a:pt x="293233" y="247609"/>
                </a:cubicBezTo>
                <a:cubicBezTo>
                  <a:pt x="282897" y="247609"/>
                  <a:pt x="273853" y="248899"/>
                  <a:pt x="267393" y="252769"/>
                </a:cubicBezTo>
                <a:cubicBezTo>
                  <a:pt x="259642" y="255349"/>
                  <a:pt x="254474" y="261799"/>
                  <a:pt x="250597" y="268249"/>
                </a:cubicBezTo>
                <a:lnTo>
                  <a:pt x="249305" y="268249"/>
                </a:lnTo>
                <a:cubicBezTo>
                  <a:pt x="249305" y="255349"/>
                  <a:pt x="249305" y="243739"/>
                  <a:pt x="250597" y="234709"/>
                </a:cubicBezTo>
                <a:cubicBezTo>
                  <a:pt x="250597" y="226969"/>
                  <a:pt x="251890" y="219229"/>
                  <a:pt x="254474" y="214069"/>
                </a:cubicBezTo>
                <a:cubicBezTo>
                  <a:pt x="255766" y="208909"/>
                  <a:pt x="258350" y="205039"/>
                  <a:pt x="262226" y="203749"/>
                </a:cubicBezTo>
                <a:cubicBezTo>
                  <a:pt x="264809" y="201169"/>
                  <a:pt x="268685" y="199879"/>
                  <a:pt x="273853" y="199879"/>
                </a:cubicBezTo>
                <a:cubicBezTo>
                  <a:pt x="280313" y="199879"/>
                  <a:pt x="285481" y="202459"/>
                  <a:pt x="288065" y="207619"/>
                </a:cubicBezTo>
                <a:cubicBezTo>
                  <a:pt x="289357" y="210199"/>
                  <a:pt x="290649" y="212779"/>
                  <a:pt x="290649" y="215359"/>
                </a:cubicBezTo>
                <a:cubicBezTo>
                  <a:pt x="290649" y="219229"/>
                  <a:pt x="291941" y="221809"/>
                  <a:pt x="291941" y="225679"/>
                </a:cubicBezTo>
                <a:lnTo>
                  <a:pt x="347495" y="225679"/>
                </a:lnTo>
                <a:cubicBezTo>
                  <a:pt x="346203" y="203749"/>
                  <a:pt x="339743" y="188269"/>
                  <a:pt x="328116" y="177949"/>
                </a:cubicBezTo>
                <a:cubicBezTo>
                  <a:pt x="315196" y="168919"/>
                  <a:pt x="298400" y="163759"/>
                  <a:pt x="276437" y="163759"/>
                </a:cubicBezTo>
                <a:close/>
                <a:moveTo>
                  <a:pt x="60679" y="86358"/>
                </a:moveTo>
                <a:lnTo>
                  <a:pt x="483151" y="86358"/>
                </a:lnTo>
                <a:lnTo>
                  <a:pt x="483151" y="423050"/>
                </a:lnTo>
                <a:lnTo>
                  <a:pt x="471524" y="423050"/>
                </a:lnTo>
                <a:cubicBezTo>
                  <a:pt x="432765" y="423050"/>
                  <a:pt x="401758" y="454011"/>
                  <a:pt x="401758" y="491421"/>
                </a:cubicBezTo>
                <a:lnTo>
                  <a:pt x="401758" y="503031"/>
                </a:lnTo>
                <a:lnTo>
                  <a:pt x="60679" y="503031"/>
                </a:lnTo>
                <a:close/>
                <a:moveTo>
                  <a:pt x="25837" y="51598"/>
                </a:moveTo>
                <a:lnTo>
                  <a:pt x="25837" y="515982"/>
                </a:lnTo>
                <a:cubicBezTo>
                  <a:pt x="25837" y="527591"/>
                  <a:pt x="36172" y="537911"/>
                  <a:pt x="47799" y="537911"/>
                </a:cubicBezTo>
                <a:lnTo>
                  <a:pt x="431486" y="537911"/>
                </a:lnTo>
                <a:lnTo>
                  <a:pt x="436654" y="532751"/>
                </a:lnTo>
                <a:lnTo>
                  <a:pt x="436654" y="491473"/>
                </a:lnTo>
                <a:cubicBezTo>
                  <a:pt x="436654" y="472123"/>
                  <a:pt x="452156" y="456644"/>
                  <a:pt x="471534" y="456644"/>
                </a:cubicBezTo>
                <a:lnTo>
                  <a:pt x="511582" y="456644"/>
                </a:lnTo>
                <a:lnTo>
                  <a:pt x="516750" y="451484"/>
                </a:lnTo>
                <a:lnTo>
                  <a:pt x="516750" y="51598"/>
                </a:lnTo>
                <a:close/>
                <a:moveTo>
                  <a:pt x="82680" y="0"/>
                </a:moveTo>
                <a:cubicBezTo>
                  <a:pt x="91723" y="0"/>
                  <a:pt x="99474" y="7740"/>
                  <a:pt x="99474" y="16769"/>
                </a:cubicBezTo>
                <a:cubicBezTo>
                  <a:pt x="99474" y="18059"/>
                  <a:pt x="98182" y="19349"/>
                  <a:pt x="98182" y="21929"/>
                </a:cubicBezTo>
                <a:lnTo>
                  <a:pt x="161484" y="21929"/>
                </a:lnTo>
                <a:cubicBezTo>
                  <a:pt x="161484" y="19349"/>
                  <a:pt x="160192" y="18059"/>
                  <a:pt x="160192" y="16769"/>
                </a:cubicBezTo>
                <a:cubicBezTo>
                  <a:pt x="160192" y="7740"/>
                  <a:pt x="167943" y="0"/>
                  <a:pt x="176986" y="0"/>
                </a:cubicBezTo>
                <a:cubicBezTo>
                  <a:pt x="186030" y="0"/>
                  <a:pt x="193781" y="7740"/>
                  <a:pt x="193781" y="16769"/>
                </a:cubicBezTo>
                <a:cubicBezTo>
                  <a:pt x="193781" y="18059"/>
                  <a:pt x="193781" y="19349"/>
                  <a:pt x="192489" y="21929"/>
                </a:cubicBezTo>
                <a:lnTo>
                  <a:pt x="255791" y="21929"/>
                </a:lnTo>
                <a:cubicBezTo>
                  <a:pt x="255791" y="19349"/>
                  <a:pt x="255791" y="18059"/>
                  <a:pt x="255791" y="16769"/>
                </a:cubicBezTo>
                <a:cubicBezTo>
                  <a:pt x="255791" y="7740"/>
                  <a:pt x="262251" y="0"/>
                  <a:pt x="271294" y="0"/>
                </a:cubicBezTo>
                <a:cubicBezTo>
                  <a:pt x="280337" y="0"/>
                  <a:pt x="288088" y="7740"/>
                  <a:pt x="288088" y="16769"/>
                </a:cubicBezTo>
                <a:cubicBezTo>
                  <a:pt x="288088" y="18059"/>
                  <a:pt x="288088" y="19349"/>
                  <a:pt x="286796" y="21929"/>
                </a:cubicBezTo>
                <a:lnTo>
                  <a:pt x="350098" y="21929"/>
                </a:lnTo>
                <a:cubicBezTo>
                  <a:pt x="350098" y="19349"/>
                  <a:pt x="350098" y="18059"/>
                  <a:pt x="350098" y="16769"/>
                </a:cubicBezTo>
                <a:cubicBezTo>
                  <a:pt x="350098" y="7740"/>
                  <a:pt x="356557" y="0"/>
                  <a:pt x="365601" y="0"/>
                </a:cubicBezTo>
                <a:cubicBezTo>
                  <a:pt x="375936" y="0"/>
                  <a:pt x="382395" y="7740"/>
                  <a:pt x="382395" y="16769"/>
                </a:cubicBezTo>
                <a:cubicBezTo>
                  <a:pt x="382395" y="18059"/>
                  <a:pt x="382395" y="19349"/>
                  <a:pt x="382395" y="21929"/>
                </a:cubicBezTo>
                <a:lnTo>
                  <a:pt x="445697" y="21929"/>
                </a:lnTo>
                <a:cubicBezTo>
                  <a:pt x="444405" y="19349"/>
                  <a:pt x="444405" y="18059"/>
                  <a:pt x="444405" y="16769"/>
                </a:cubicBezTo>
                <a:cubicBezTo>
                  <a:pt x="444405" y="7740"/>
                  <a:pt x="452156" y="0"/>
                  <a:pt x="461199" y="0"/>
                </a:cubicBezTo>
                <a:cubicBezTo>
                  <a:pt x="470242" y="0"/>
                  <a:pt x="476702" y="7740"/>
                  <a:pt x="476702" y="16769"/>
                </a:cubicBezTo>
                <a:cubicBezTo>
                  <a:pt x="476702" y="18059"/>
                  <a:pt x="476702" y="19349"/>
                  <a:pt x="476702" y="21929"/>
                </a:cubicBezTo>
                <a:lnTo>
                  <a:pt x="496080" y="21929"/>
                </a:lnTo>
                <a:cubicBezTo>
                  <a:pt x="521917" y="21929"/>
                  <a:pt x="542587" y="42568"/>
                  <a:pt x="542587" y="68368"/>
                </a:cubicBezTo>
                <a:lnTo>
                  <a:pt x="542587" y="463094"/>
                </a:lnTo>
                <a:lnTo>
                  <a:pt x="441821" y="563710"/>
                </a:lnTo>
                <a:lnTo>
                  <a:pt x="47799" y="563710"/>
                </a:lnTo>
                <a:cubicBezTo>
                  <a:pt x="21962" y="563710"/>
                  <a:pt x="0" y="541781"/>
                  <a:pt x="0" y="515982"/>
                </a:cubicBezTo>
                <a:lnTo>
                  <a:pt x="0" y="68368"/>
                </a:lnTo>
                <a:cubicBezTo>
                  <a:pt x="0" y="42568"/>
                  <a:pt x="21962" y="21929"/>
                  <a:pt x="47799" y="21929"/>
                </a:cubicBezTo>
                <a:lnTo>
                  <a:pt x="67177" y="21929"/>
                </a:lnTo>
                <a:cubicBezTo>
                  <a:pt x="67177" y="19349"/>
                  <a:pt x="65885" y="18059"/>
                  <a:pt x="65885" y="16769"/>
                </a:cubicBezTo>
                <a:cubicBezTo>
                  <a:pt x="65885" y="7740"/>
                  <a:pt x="73637" y="0"/>
                  <a:pt x="82680" y="0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2" name="文本框 541">
            <a:extLst>
              <a:ext uri="{FF2B5EF4-FFF2-40B4-BE49-F238E27FC236}">
                <a16:creationId xmlns:a16="http://schemas.microsoft.com/office/drawing/2014/main" id="{C4372300-D8A3-26E3-92DD-BE75BAFADEE4}"/>
              </a:ext>
            </a:extLst>
          </p:cNvPr>
          <p:cNvSpPr txBox="1"/>
          <p:nvPr/>
        </p:nvSpPr>
        <p:spPr>
          <a:xfrm>
            <a:off x="4299473" y="4263353"/>
            <a:ext cx="1391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时间：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2022.12</a:t>
            </a:r>
            <a:endParaRPr lang="zh-CN" altLang="en-US" sz="1400" b="1" dirty="0">
              <a:solidFill>
                <a:srgbClr val="5F5F5F"/>
              </a:solidFill>
              <a:cs typeface="+mn-ea"/>
              <a:sym typeface="+mn-lt"/>
            </a:endParaRPr>
          </a:p>
        </p:txBody>
      </p:sp>
      <p:grpSp>
        <p:nvGrpSpPr>
          <p:cNvPr id="961" name="组合 960">
            <a:extLst>
              <a:ext uri="{FF2B5EF4-FFF2-40B4-BE49-F238E27FC236}">
                <a16:creationId xmlns:a16="http://schemas.microsoft.com/office/drawing/2014/main" id="{AE50ED45-F196-2DA7-D392-B97B91CAE253}"/>
              </a:ext>
            </a:extLst>
          </p:cNvPr>
          <p:cNvGrpSpPr/>
          <p:nvPr/>
        </p:nvGrpSpPr>
        <p:grpSpPr>
          <a:xfrm>
            <a:off x="10021129" y="1037164"/>
            <a:ext cx="310705" cy="310705"/>
            <a:chOff x="6797714" y="-1350521"/>
            <a:chExt cx="310705" cy="310705"/>
          </a:xfrm>
        </p:grpSpPr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688B3F4A-DEC8-EB90-C26E-C0A6C63B1CC3}"/>
                </a:ext>
              </a:extLst>
            </p:cNvPr>
            <p:cNvSpPr/>
            <p:nvPr/>
          </p:nvSpPr>
          <p:spPr>
            <a:xfrm>
              <a:off x="6797714" y="-1350521"/>
              <a:ext cx="310705" cy="310705"/>
            </a:xfrm>
            <a:custGeom>
              <a:avLst/>
              <a:gdLst>
                <a:gd name="connsiteX0" fmla="*/ 310705 w 310705"/>
                <a:gd name="connsiteY0" fmla="*/ 155353 h 310705"/>
                <a:gd name="connsiteX1" fmla="*/ 155353 w 310705"/>
                <a:gd name="connsiteY1" fmla="*/ 310705 h 310705"/>
                <a:gd name="connsiteX2" fmla="*/ 0 w 310705"/>
                <a:gd name="connsiteY2" fmla="*/ 155353 h 310705"/>
                <a:gd name="connsiteX3" fmla="*/ 155353 w 310705"/>
                <a:gd name="connsiteY3" fmla="*/ 0 h 310705"/>
                <a:gd name="connsiteX4" fmla="*/ 310705 w 310705"/>
                <a:gd name="connsiteY4" fmla="*/ 155353 h 31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705" h="310705">
                  <a:moveTo>
                    <a:pt x="310705" y="155353"/>
                  </a:moveTo>
                  <a:cubicBezTo>
                    <a:pt x="310705" y="241152"/>
                    <a:pt x="241152" y="310705"/>
                    <a:pt x="155353" y="310705"/>
                  </a:cubicBezTo>
                  <a:cubicBezTo>
                    <a:pt x="69554" y="310705"/>
                    <a:pt x="0" y="241152"/>
                    <a:pt x="0" y="155353"/>
                  </a:cubicBezTo>
                  <a:cubicBezTo>
                    <a:pt x="0" y="69554"/>
                    <a:pt x="69554" y="0"/>
                    <a:pt x="155353" y="0"/>
                  </a:cubicBezTo>
                  <a:cubicBezTo>
                    <a:pt x="241152" y="0"/>
                    <a:pt x="310705" y="69554"/>
                    <a:pt x="310705" y="155353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77795334-0F7C-253D-2BC0-CE1BBF49B0AE}"/>
                </a:ext>
              </a:extLst>
            </p:cNvPr>
            <p:cNvSpPr/>
            <p:nvPr/>
          </p:nvSpPr>
          <p:spPr>
            <a:xfrm>
              <a:off x="6826575" y="-1319850"/>
              <a:ext cx="249364" cy="249364"/>
            </a:xfrm>
            <a:custGeom>
              <a:avLst/>
              <a:gdLst>
                <a:gd name="connsiteX0" fmla="*/ 249365 w 249364"/>
                <a:gd name="connsiteY0" fmla="*/ 124682 h 249364"/>
                <a:gd name="connsiteX1" fmla="*/ 124682 w 249364"/>
                <a:gd name="connsiteY1" fmla="*/ 249364 h 249364"/>
                <a:gd name="connsiteX2" fmla="*/ 0 w 249364"/>
                <a:gd name="connsiteY2" fmla="*/ 124682 h 249364"/>
                <a:gd name="connsiteX3" fmla="*/ 124682 w 249364"/>
                <a:gd name="connsiteY3" fmla="*/ 0 h 249364"/>
                <a:gd name="connsiteX4" fmla="*/ 249365 w 249364"/>
                <a:gd name="connsiteY4" fmla="*/ 124682 h 249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64" h="249364">
                  <a:moveTo>
                    <a:pt x="249365" y="124682"/>
                  </a:moveTo>
                  <a:cubicBezTo>
                    <a:pt x="249365" y="193542"/>
                    <a:pt x="193542" y="249364"/>
                    <a:pt x="124682" y="249364"/>
                  </a:cubicBezTo>
                  <a:cubicBezTo>
                    <a:pt x="55822" y="249364"/>
                    <a:pt x="0" y="193542"/>
                    <a:pt x="0" y="124682"/>
                  </a:cubicBezTo>
                  <a:cubicBezTo>
                    <a:pt x="0" y="55822"/>
                    <a:pt x="55822" y="0"/>
                    <a:pt x="124682" y="0"/>
                  </a:cubicBezTo>
                  <a:cubicBezTo>
                    <a:pt x="193542" y="0"/>
                    <a:pt x="249365" y="55822"/>
                    <a:pt x="249365" y="124682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2710024C-2735-25E9-EE62-69043DC75821}"/>
                </a:ext>
              </a:extLst>
            </p:cNvPr>
            <p:cNvSpPr/>
            <p:nvPr/>
          </p:nvSpPr>
          <p:spPr>
            <a:xfrm>
              <a:off x="6938208" y="-1197454"/>
              <a:ext cx="25336" cy="25336"/>
            </a:xfrm>
            <a:custGeom>
              <a:avLst/>
              <a:gdLst>
                <a:gd name="connsiteX0" fmla="*/ 25337 w 25336"/>
                <a:gd name="connsiteY0" fmla="*/ 12668 h 25336"/>
                <a:gd name="connsiteX1" fmla="*/ 12668 w 25336"/>
                <a:gd name="connsiteY1" fmla="*/ 25337 h 25336"/>
                <a:gd name="connsiteX2" fmla="*/ 0 w 25336"/>
                <a:gd name="connsiteY2" fmla="*/ 12668 h 25336"/>
                <a:gd name="connsiteX3" fmla="*/ 12668 w 25336"/>
                <a:gd name="connsiteY3" fmla="*/ 0 h 25336"/>
                <a:gd name="connsiteX4" fmla="*/ 25337 w 25336"/>
                <a:gd name="connsiteY4" fmla="*/ 12668 h 2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36" h="25336">
                  <a:moveTo>
                    <a:pt x="25337" y="12668"/>
                  </a:moveTo>
                  <a:cubicBezTo>
                    <a:pt x="25337" y="19665"/>
                    <a:pt x="19665" y="25337"/>
                    <a:pt x="12668" y="25337"/>
                  </a:cubicBezTo>
                  <a:cubicBezTo>
                    <a:pt x="5672" y="25337"/>
                    <a:pt x="0" y="19665"/>
                    <a:pt x="0" y="12668"/>
                  </a:cubicBezTo>
                  <a:cubicBezTo>
                    <a:pt x="0" y="5672"/>
                    <a:pt x="5672" y="0"/>
                    <a:pt x="12668" y="0"/>
                  </a:cubicBezTo>
                  <a:cubicBezTo>
                    <a:pt x="19665" y="0"/>
                    <a:pt x="25337" y="5672"/>
                    <a:pt x="25337" y="1266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F2FF5F48-4702-44B0-8065-BE83487384FE}"/>
                </a:ext>
              </a:extLst>
            </p:cNvPr>
            <p:cNvSpPr/>
            <p:nvPr/>
          </p:nvSpPr>
          <p:spPr>
            <a:xfrm>
              <a:off x="6895821" y="-1267368"/>
              <a:ext cx="145922" cy="87249"/>
            </a:xfrm>
            <a:custGeom>
              <a:avLst/>
              <a:gdLst>
                <a:gd name="connsiteX0" fmla="*/ 53626 w 145922"/>
                <a:gd name="connsiteY0" fmla="*/ 87249 h 87249"/>
                <a:gd name="connsiteX1" fmla="*/ 0 w 145922"/>
                <a:gd name="connsiteY1" fmla="*/ 36767 h 87249"/>
                <a:gd name="connsiteX2" fmla="*/ 5239 w 145922"/>
                <a:gd name="connsiteY2" fmla="*/ 31242 h 87249"/>
                <a:gd name="connsiteX3" fmla="*/ 53816 w 145922"/>
                <a:gd name="connsiteY3" fmla="*/ 76962 h 87249"/>
                <a:gd name="connsiteX4" fmla="*/ 140875 w 145922"/>
                <a:gd name="connsiteY4" fmla="*/ 0 h 87249"/>
                <a:gd name="connsiteX5" fmla="*/ 145923 w 145922"/>
                <a:gd name="connsiteY5" fmla="*/ 5715 h 87249"/>
                <a:gd name="connsiteX6" fmla="*/ 53626 w 145922"/>
                <a:gd name="connsiteY6" fmla="*/ 87249 h 8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922" h="87249">
                  <a:moveTo>
                    <a:pt x="53626" y="87249"/>
                  </a:moveTo>
                  <a:lnTo>
                    <a:pt x="0" y="36767"/>
                  </a:lnTo>
                  <a:lnTo>
                    <a:pt x="5239" y="31242"/>
                  </a:lnTo>
                  <a:lnTo>
                    <a:pt x="53816" y="76962"/>
                  </a:lnTo>
                  <a:lnTo>
                    <a:pt x="140875" y="0"/>
                  </a:lnTo>
                  <a:lnTo>
                    <a:pt x="145923" y="5715"/>
                  </a:lnTo>
                  <a:lnTo>
                    <a:pt x="53626" y="87249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8" name="图形 545">
            <a:extLst>
              <a:ext uri="{FF2B5EF4-FFF2-40B4-BE49-F238E27FC236}">
                <a16:creationId xmlns:a16="http://schemas.microsoft.com/office/drawing/2014/main" id="{45CE7915-3A1B-7408-E1EB-DAC785A633D7}"/>
              </a:ext>
            </a:extLst>
          </p:cNvPr>
          <p:cNvGrpSpPr/>
          <p:nvPr/>
        </p:nvGrpSpPr>
        <p:grpSpPr>
          <a:xfrm>
            <a:off x="9327500" y="1734829"/>
            <a:ext cx="458549" cy="458438"/>
            <a:chOff x="3822449" y="-1592568"/>
            <a:chExt cx="458549" cy="458438"/>
          </a:xfrm>
        </p:grpSpPr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B3D0BBC6-324E-92B4-E46C-C8B3506637E2}"/>
                </a:ext>
              </a:extLst>
            </p:cNvPr>
            <p:cNvSpPr/>
            <p:nvPr/>
          </p:nvSpPr>
          <p:spPr>
            <a:xfrm>
              <a:off x="4065527" y="-1592568"/>
              <a:ext cx="138303" cy="97631"/>
            </a:xfrm>
            <a:custGeom>
              <a:avLst/>
              <a:gdLst>
                <a:gd name="connsiteX0" fmla="*/ 0 w 138303"/>
                <a:gd name="connsiteY0" fmla="*/ 0 h 97631"/>
                <a:gd name="connsiteX1" fmla="*/ 0 w 138303"/>
                <a:gd name="connsiteY1" fmla="*/ 57150 h 97631"/>
                <a:gd name="connsiteX2" fmla="*/ 97631 w 138303"/>
                <a:gd name="connsiteY2" fmla="*/ 97631 h 97631"/>
                <a:gd name="connsiteX3" fmla="*/ 138303 w 138303"/>
                <a:gd name="connsiteY3" fmla="*/ 56959 h 97631"/>
                <a:gd name="connsiteX4" fmla="*/ 0 w 138303"/>
                <a:gd name="connsiteY4" fmla="*/ 0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03" h="97631">
                  <a:moveTo>
                    <a:pt x="0" y="0"/>
                  </a:moveTo>
                  <a:lnTo>
                    <a:pt x="0" y="57150"/>
                  </a:lnTo>
                  <a:cubicBezTo>
                    <a:pt x="35995" y="60026"/>
                    <a:pt x="70162" y="74193"/>
                    <a:pt x="97631" y="97631"/>
                  </a:cubicBezTo>
                  <a:lnTo>
                    <a:pt x="138303" y="56959"/>
                  </a:lnTo>
                  <a:cubicBezTo>
                    <a:pt x="99893" y="23002"/>
                    <a:pt x="51184" y="2941"/>
                    <a:pt x="0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5C22928E-BE3D-B81F-1F47-BA0CFE216D65}"/>
                </a:ext>
              </a:extLst>
            </p:cNvPr>
            <p:cNvSpPr/>
            <p:nvPr/>
          </p:nvSpPr>
          <p:spPr>
            <a:xfrm>
              <a:off x="3822830" y="-1349299"/>
              <a:ext cx="214788" cy="215169"/>
            </a:xfrm>
            <a:custGeom>
              <a:avLst/>
              <a:gdLst>
                <a:gd name="connsiteX0" fmla="*/ 214789 w 214788"/>
                <a:gd name="connsiteY0" fmla="*/ 157639 h 215169"/>
                <a:gd name="connsiteX1" fmla="*/ 57150 w 214788"/>
                <a:gd name="connsiteY1" fmla="*/ 0 h 215169"/>
                <a:gd name="connsiteX2" fmla="*/ 0 w 214788"/>
                <a:gd name="connsiteY2" fmla="*/ 0 h 215169"/>
                <a:gd name="connsiteX3" fmla="*/ 214789 w 214788"/>
                <a:gd name="connsiteY3" fmla="*/ 215170 h 215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88" h="215169">
                  <a:moveTo>
                    <a:pt x="214789" y="157639"/>
                  </a:moveTo>
                  <a:cubicBezTo>
                    <a:pt x="130678" y="150896"/>
                    <a:pt x="63892" y="84111"/>
                    <a:pt x="57150" y="0"/>
                  </a:cubicBezTo>
                  <a:lnTo>
                    <a:pt x="0" y="0"/>
                  </a:lnTo>
                  <a:cubicBezTo>
                    <a:pt x="6950" y="115689"/>
                    <a:pt x="99112" y="208014"/>
                    <a:pt x="214789" y="21517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AF0DC000-BBAE-18DA-0653-773E4159E764}"/>
                </a:ext>
              </a:extLst>
            </p:cNvPr>
            <p:cNvSpPr/>
            <p:nvPr/>
          </p:nvSpPr>
          <p:spPr>
            <a:xfrm>
              <a:off x="3822449" y="-1591901"/>
              <a:ext cx="215169" cy="215169"/>
            </a:xfrm>
            <a:custGeom>
              <a:avLst/>
              <a:gdLst>
                <a:gd name="connsiteX0" fmla="*/ 57721 w 215169"/>
                <a:gd name="connsiteY0" fmla="*/ 214789 h 215169"/>
                <a:gd name="connsiteX1" fmla="*/ 215170 w 215169"/>
                <a:gd name="connsiteY1" fmla="*/ 57150 h 215169"/>
                <a:gd name="connsiteX2" fmla="*/ 215170 w 215169"/>
                <a:gd name="connsiteY2" fmla="*/ 0 h 215169"/>
                <a:gd name="connsiteX3" fmla="*/ 0 w 215169"/>
                <a:gd name="connsiteY3" fmla="*/ 215170 h 215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169" h="215169">
                  <a:moveTo>
                    <a:pt x="57721" y="214789"/>
                  </a:moveTo>
                  <a:cubicBezTo>
                    <a:pt x="64528" y="130780"/>
                    <a:pt x="131169" y="64058"/>
                    <a:pt x="215170" y="57150"/>
                  </a:cubicBezTo>
                  <a:lnTo>
                    <a:pt x="215170" y="0"/>
                  </a:lnTo>
                  <a:cubicBezTo>
                    <a:pt x="99363" y="7012"/>
                    <a:pt x="7012" y="99363"/>
                    <a:pt x="0" y="21517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757B7109-C2DD-C2BB-0C60-4E941CF7B080}"/>
                </a:ext>
              </a:extLst>
            </p:cNvPr>
            <p:cNvSpPr/>
            <p:nvPr/>
          </p:nvSpPr>
          <p:spPr>
            <a:xfrm>
              <a:off x="3822449" y="-1591901"/>
              <a:ext cx="215169" cy="215169"/>
            </a:xfrm>
            <a:custGeom>
              <a:avLst/>
              <a:gdLst>
                <a:gd name="connsiteX0" fmla="*/ 57721 w 215169"/>
                <a:gd name="connsiteY0" fmla="*/ 214789 h 215169"/>
                <a:gd name="connsiteX1" fmla="*/ 215170 w 215169"/>
                <a:gd name="connsiteY1" fmla="*/ 57150 h 215169"/>
                <a:gd name="connsiteX2" fmla="*/ 215170 w 215169"/>
                <a:gd name="connsiteY2" fmla="*/ 0 h 215169"/>
                <a:gd name="connsiteX3" fmla="*/ 0 w 215169"/>
                <a:gd name="connsiteY3" fmla="*/ 215170 h 215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169" h="215169">
                  <a:moveTo>
                    <a:pt x="57721" y="214789"/>
                  </a:moveTo>
                  <a:cubicBezTo>
                    <a:pt x="64528" y="130780"/>
                    <a:pt x="131169" y="64058"/>
                    <a:pt x="215170" y="57150"/>
                  </a:cubicBezTo>
                  <a:lnTo>
                    <a:pt x="215170" y="0"/>
                  </a:lnTo>
                  <a:cubicBezTo>
                    <a:pt x="99363" y="7012"/>
                    <a:pt x="7012" y="99363"/>
                    <a:pt x="0" y="21517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AA5052B2-05D1-4E4C-8B62-318BA491E6E9}"/>
                </a:ext>
              </a:extLst>
            </p:cNvPr>
            <p:cNvSpPr/>
            <p:nvPr/>
          </p:nvSpPr>
          <p:spPr>
            <a:xfrm>
              <a:off x="4065527" y="-1515510"/>
              <a:ext cx="215471" cy="381000"/>
            </a:xfrm>
            <a:custGeom>
              <a:avLst/>
              <a:gdLst>
                <a:gd name="connsiteX0" fmla="*/ 157925 w 215471"/>
                <a:gd name="connsiteY0" fmla="*/ 191 h 381000"/>
                <a:gd name="connsiteX1" fmla="*/ 117253 w 215471"/>
                <a:gd name="connsiteY1" fmla="*/ 40862 h 381000"/>
                <a:gd name="connsiteX2" fmla="*/ 97787 w 215471"/>
                <a:gd name="connsiteY2" fmla="*/ 283357 h 381000"/>
                <a:gd name="connsiteX3" fmla="*/ 0 w 215471"/>
                <a:gd name="connsiteY3" fmla="*/ 323850 h 381000"/>
                <a:gd name="connsiteX4" fmla="*/ 0 w 215471"/>
                <a:gd name="connsiteY4" fmla="*/ 381000 h 381000"/>
                <a:gd name="connsiteX5" fmla="*/ 215037 w 215471"/>
                <a:gd name="connsiteY5" fmla="*/ 137976 h 381000"/>
                <a:gd name="connsiteX6" fmla="*/ 157925 w 215471"/>
                <a:gd name="connsiteY6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471" h="381000">
                  <a:moveTo>
                    <a:pt x="157925" y="191"/>
                  </a:moveTo>
                  <a:lnTo>
                    <a:pt x="117253" y="40862"/>
                  </a:lnTo>
                  <a:cubicBezTo>
                    <a:pt x="178841" y="113201"/>
                    <a:pt x="170126" y="221769"/>
                    <a:pt x="97787" y="283357"/>
                  </a:cubicBezTo>
                  <a:cubicBezTo>
                    <a:pt x="70257" y="306796"/>
                    <a:pt x="36041" y="320965"/>
                    <a:pt x="0" y="323850"/>
                  </a:cubicBezTo>
                  <a:lnTo>
                    <a:pt x="0" y="381000"/>
                  </a:lnTo>
                  <a:cubicBezTo>
                    <a:pt x="126490" y="373272"/>
                    <a:pt x="222765" y="264466"/>
                    <a:pt x="215037" y="137976"/>
                  </a:cubicBezTo>
                  <a:cubicBezTo>
                    <a:pt x="211916" y="86903"/>
                    <a:pt x="191814" y="38338"/>
                    <a:pt x="157925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7A173F50-EF91-86B5-189D-82E94B00B536}"/>
                </a:ext>
              </a:extLst>
            </p:cNvPr>
            <p:cNvSpPr/>
            <p:nvPr/>
          </p:nvSpPr>
          <p:spPr>
            <a:xfrm>
              <a:off x="4065527" y="-1592568"/>
              <a:ext cx="138303" cy="97631"/>
            </a:xfrm>
            <a:custGeom>
              <a:avLst/>
              <a:gdLst>
                <a:gd name="connsiteX0" fmla="*/ 0 w 138303"/>
                <a:gd name="connsiteY0" fmla="*/ 0 h 97631"/>
                <a:gd name="connsiteX1" fmla="*/ 0 w 138303"/>
                <a:gd name="connsiteY1" fmla="*/ 57150 h 97631"/>
                <a:gd name="connsiteX2" fmla="*/ 97631 w 138303"/>
                <a:gd name="connsiteY2" fmla="*/ 97631 h 97631"/>
                <a:gd name="connsiteX3" fmla="*/ 138303 w 138303"/>
                <a:gd name="connsiteY3" fmla="*/ 56959 h 97631"/>
                <a:gd name="connsiteX4" fmla="*/ 0 w 138303"/>
                <a:gd name="connsiteY4" fmla="*/ 0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03" h="97631">
                  <a:moveTo>
                    <a:pt x="0" y="0"/>
                  </a:moveTo>
                  <a:lnTo>
                    <a:pt x="0" y="57150"/>
                  </a:lnTo>
                  <a:cubicBezTo>
                    <a:pt x="35995" y="60026"/>
                    <a:pt x="70162" y="74193"/>
                    <a:pt x="97631" y="97631"/>
                  </a:cubicBezTo>
                  <a:lnTo>
                    <a:pt x="138303" y="56959"/>
                  </a:lnTo>
                  <a:cubicBezTo>
                    <a:pt x="99893" y="23002"/>
                    <a:pt x="51184" y="294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84AA41DD-0D88-0AFC-66EF-C4435EB4E643}"/>
                </a:ext>
              </a:extLst>
            </p:cNvPr>
            <p:cNvSpPr/>
            <p:nvPr/>
          </p:nvSpPr>
          <p:spPr>
            <a:xfrm>
              <a:off x="3822830" y="-1349299"/>
              <a:ext cx="214788" cy="215169"/>
            </a:xfrm>
            <a:custGeom>
              <a:avLst/>
              <a:gdLst>
                <a:gd name="connsiteX0" fmla="*/ 214789 w 214788"/>
                <a:gd name="connsiteY0" fmla="*/ 157639 h 215169"/>
                <a:gd name="connsiteX1" fmla="*/ 57150 w 214788"/>
                <a:gd name="connsiteY1" fmla="*/ 0 h 215169"/>
                <a:gd name="connsiteX2" fmla="*/ 0 w 214788"/>
                <a:gd name="connsiteY2" fmla="*/ 0 h 215169"/>
                <a:gd name="connsiteX3" fmla="*/ 214789 w 214788"/>
                <a:gd name="connsiteY3" fmla="*/ 215170 h 215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88" h="215169">
                  <a:moveTo>
                    <a:pt x="214789" y="157639"/>
                  </a:moveTo>
                  <a:cubicBezTo>
                    <a:pt x="130678" y="150896"/>
                    <a:pt x="63892" y="84111"/>
                    <a:pt x="57150" y="0"/>
                  </a:cubicBezTo>
                  <a:lnTo>
                    <a:pt x="0" y="0"/>
                  </a:lnTo>
                  <a:cubicBezTo>
                    <a:pt x="6950" y="115689"/>
                    <a:pt x="99112" y="208014"/>
                    <a:pt x="214789" y="21517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B7B68717-2701-8A0F-74BF-554D4988D79A}"/>
                </a:ext>
              </a:extLst>
            </p:cNvPr>
            <p:cNvSpPr/>
            <p:nvPr/>
          </p:nvSpPr>
          <p:spPr>
            <a:xfrm>
              <a:off x="3822449" y="-1591901"/>
              <a:ext cx="215169" cy="215169"/>
            </a:xfrm>
            <a:custGeom>
              <a:avLst/>
              <a:gdLst>
                <a:gd name="connsiteX0" fmla="*/ 57721 w 215169"/>
                <a:gd name="connsiteY0" fmla="*/ 214789 h 215169"/>
                <a:gd name="connsiteX1" fmla="*/ 215170 w 215169"/>
                <a:gd name="connsiteY1" fmla="*/ 57150 h 215169"/>
                <a:gd name="connsiteX2" fmla="*/ 215170 w 215169"/>
                <a:gd name="connsiteY2" fmla="*/ 0 h 215169"/>
                <a:gd name="connsiteX3" fmla="*/ 0 w 215169"/>
                <a:gd name="connsiteY3" fmla="*/ 215170 h 215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169" h="215169">
                  <a:moveTo>
                    <a:pt x="57721" y="214789"/>
                  </a:moveTo>
                  <a:cubicBezTo>
                    <a:pt x="64528" y="130780"/>
                    <a:pt x="131169" y="64058"/>
                    <a:pt x="215170" y="57150"/>
                  </a:cubicBezTo>
                  <a:lnTo>
                    <a:pt x="215170" y="0"/>
                  </a:lnTo>
                  <a:cubicBezTo>
                    <a:pt x="99363" y="7012"/>
                    <a:pt x="7012" y="99363"/>
                    <a:pt x="0" y="21517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B12061EB-0895-6B3A-2A49-320116978A98}"/>
                </a:ext>
              </a:extLst>
            </p:cNvPr>
            <p:cNvSpPr/>
            <p:nvPr/>
          </p:nvSpPr>
          <p:spPr>
            <a:xfrm>
              <a:off x="4065527" y="-1515510"/>
              <a:ext cx="215471" cy="381000"/>
            </a:xfrm>
            <a:custGeom>
              <a:avLst/>
              <a:gdLst>
                <a:gd name="connsiteX0" fmla="*/ 157925 w 215471"/>
                <a:gd name="connsiteY0" fmla="*/ 191 h 381000"/>
                <a:gd name="connsiteX1" fmla="*/ 117253 w 215471"/>
                <a:gd name="connsiteY1" fmla="*/ 40862 h 381000"/>
                <a:gd name="connsiteX2" fmla="*/ 97787 w 215471"/>
                <a:gd name="connsiteY2" fmla="*/ 283357 h 381000"/>
                <a:gd name="connsiteX3" fmla="*/ 0 w 215471"/>
                <a:gd name="connsiteY3" fmla="*/ 323850 h 381000"/>
                <a:gd name="connsiteX4" fmla="*/ 0 w 215471"/>
                <a:gd name="connsiteY4" fmla="*/ 381000 h 381000"/>
                <a:gd name="connsiteX5" fmla="*/ 215037 w 215471"/>
                <a:gd name="connsiteY5" fmla="*/ 137976 h 381000"/>
                <a:gd name="connsiteX6" fmla="*/ 157925 w 215471"/>
                <a:gd name="connsiteY6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471" h="381000">
                  <a:moveTo>
                    <a:pt x="157925" y="191"/>
                  </a:moveTo>
                  <a:lnTo>
                    <a:pt x="117253" y="40862"/>
                  </a:lnTo>
                  <a:cubicBezTo>
                    <a:pt x="178841" y="113201"/>
                    <a:pt x="170126" y="221769"/>
                    <a:pt x="97787" y="283357"/>
                  </a:cubicBezTo>
                  <a:cubicBezTo>
                    <a:pt x="70257" y="306796"/>
                    <a:pt x="36041" y="320965"/>
                    <a:pt x="0" y="323850"/>
                  </a:cubicBezTo>
                  <a:lnTo>
                    <a:pt x="0" y="381000"/>
                  </a:lnTo>
                  <a:cubicBezTo>
                    <a:pt x="126490" y="373272"/>
                    <a:pt x="222765" y="264466"/>
                    <a:pt x="215037" y="137976"/>
                  </a:cubicBezTo>
                  <a:cubicBezTo>
                    <a:pt x="211916" y="86903"/>
                    <a:pt x="191814" y="38338"/>
                    <a:pt x="157925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75" name="组合 974">
            <a:extLst>
              <a:ext uri="{FF2B5EF4-FFF2-40B4-BE49-F238E27FC236}">
                <a16:creationId xmlns:a16="http://schemas.microsoft.com/office/drawing/2014/main" id="{DB8E8267-F394-0E0E-E7C2-C137169F87FA}"/>
              </a:ext>
            </a:extLst>
          </p:cNvPr>
          <p:cNvGrpSpPr/>
          <p:nvPr/>
        </p:nvGrpSpPr>
        <p:grpSpPr>
          <a:xfrm>
            <a:off x="10234583" y="4401365"/>
            <a:ext cx="1387506" cy="392906"/>
            <a:chOff x="418870" y="5861554"/>
            <a:chExt cx="1387506" cy="392906"/>
          </a:xfrm>
        </p:grpSpPr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A9D591B6-07D2-AEB8-D58D-FD3A713E45AB}"/>
                </a:ext>
              </a:extLst>
            </p:cNvPr>
            <p:cNvSpPr/>
            <p:nvPr/>
          </p:nvSpPr>
          <p:spPr>
            <a:xfrm>
              <a:off x="418870" y="5861554"/>
              <a:ext cx="1387506" cy="392906"/>
            </a:xfrm>
            <a:custGeom>
              <a:avLst/>
              <a:gdLst>
                <a:gd name="connsiteX0" fmla="*/ 0 w 1387506"/>
                <a:gd name="connsiteY0" fmla="*/ 294037 h 392906"/>
                <a:gd name="connsiteX1" fmla="*/ 72866 w 1387506"/>
                <a:gd name="connsiteY1" fmla="*/ 392906 h 392906"/>
                <a:gd name="connsiteX2" fmla="*/ 492728 w 1387506"/>
                <a:gd name="connsiteY2" fmla="*/ 218599 h 392906"/>
                <a:gd name="connsiteX3" fmla="*/ 902018 w 1387506"/>
                <a:gd name="connsiteY3" fmla="*/ 364141 h 392906"/>
                <a:gd name="connsiteX4" fmla="*/ 1272826 w 1387506"/>
                <a:gd name="connsiteY4" fmla="*/ 124397 h 392906"/>
                <a:gd name="connsiteX5" fmla="*/ 1299401 w 1387506"/>
                <a:gd name="connsiteY5" fmla="*/ 159639 h 392906"/>
                <a:gd name="connsiteX6" fmla="*/ 1387507 w 1387506"/>
                <a:gd name="connsiteY6" fmla="*/ 15431 h 392906"/>
                <a:gd name="connsiteX7" fmla="*/ 1190053 w 1387506"/>
                <a:gd name="connsiteY7" fmla="*/ 0 h 392906"/>
                <a:gd name="connsiteX8" fmla="*/ 1220343 w 1387506"/>
                <a:gd name="connsiteY8" fmla="*/ 39910 h 392906"/>
                <a:gd name="connsiteX9" fmla="*/ 849249 w 1387506"/>
                <a:gd name="connsiteY9" fmla="*/ 277463 h 392906"/>
                <a:gd name="connsiteX10" fmla="*/ 446056 w 1387506"/>
                <a:gd name="connsiteY10" fmla="*/ 134398 h 392906"/>
                <a:gd name="connsiteX11" fmla="*/ 0 w 1387506"/>
                <a:gd name="connsiteY11" fmla="*/ 294037 h 39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7506" h="392906">
                  <a:moveTo>
                    <a:pt x="0" y="294037"/>
                  </a:moveTo>
                  <a:lnTo>
                    <a:pt x="72866" y="392906"/>
                  </a:lnTo>
                  <a:lnTo>
                    <a:pt x="492728" y="218599"/>
                  </a:lnTo>
                  <a:lnTo>
                    <a:pt x="902018" y="364141"/>
                  </a:lnTo>
                  <a:lnTo>
                    <a:pt x="1272826" y="124397"/>
                  </a:lnTo>
                  <a:lnTo>
                    <a:pt x="1299401" y="159639"/>
                  </a:lnTo>
                  <a:lnTo>
                    <a:pt x="1387507" y="15431"/>
                  </a:lnTo>
                  <a:lnTo>
                    <a:pt x="1190053" y="0"/>
                  </a:lnTo>
                  <a:lnTo>
                    <a:pt x="1220343" y="39910"/>
                  </a:lnTo>
                  <a:lnTo>
                    <a:pt x="849249" y="277463"/>
                  </a:lnTo>
                  <a:lnTo>
                    <a:pt x="446056" y="134398"/>
                  </a:lnTo>
                  <a:lnTo>
                    <a:pt x="0" y="294037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7D509847-9378-E14C-9C53-F3C9607DDCCC}"/>
                </a:ext>
              </a:extLst>
            </p:cNvPr>
            <p:cNvSpPr/>
            <p:nvPr/>
          </p:nvSpPr>
          <p:spPr>
            <a:xfrm>
              <a:off x="418870" y="5861554"/>
              <a:ext cx="1387506" cy="392906"/>
            </a:xfrm>
            <a:custGeom>
              <a:avLst/>
              <a:gdLst>
                <a:gd name="connsiteX0" fmla="*/ 0 w 1387506"/>
                <a:gd name="connsiteY0" fmla="*/ 294037 h 392906"/>
                <a:gd name="connsiteX1" fmla="*/ 72866 w 1387506"/>
                <a:gd name="connsiteY1" fmla="*/ 392906 h 392906"/>
                <a:gd name="connsiteX2" fmla="*/ 492728 w 1387506"/>
                <a:gd name="connsiteY2" fmla="*/ 218599 h 392906"/>
                <a:gd name="connsiteX3" fmla="*/ 902018 w 1387506"/>
                <a:gd name="connsiteY3" fmla="*/ 364141 h 392906"/>
                <a:gd name="connsiteX4" fmla="*/ 1272826 w 1387506"/>
                <a:gd name="connsiteY4" fmla="*/ 124397 h 392906"/>
                <a:gd name="connsiteX5" fmla="*/ 1299401 w 1387506"/>
                <a:gd name="connsiteY5" fmla="*/ 159639 h 392906"/>
                <a:gd name="connsiteX6" fmla="*/ 1387507 w 1387506"/>
                <a:gd name="connsiteY6" fmla="*/ 15431 h 392906"/>
                <a:gd name="connsiteX7" fmla="*/ 1190053 w 1387506"/>
                <a:gd name="connsiteY7" fmla="*/ 0 h 392906"/>
                <a:gd name="connsiteX8" fmla="*/ 1220343 w 1387506"/>
                <a:gd name="connsiteY8" fmla="*/ 39910 h 392906"/>
                <a:gd name="connsiteX9" fmla="*/ 849249 w 1387506"/>
                <a:gd name="connsiteY9" fmla="*/ 277463 h 392906"/>
                <a:gd name="connsiteX10" fmla="*/ 446056 w 1387506"/>
                <a:gd name="connsiteY10" fmla="*/ 134398 h 392906"/>
                <a:gd name="connsiteX11" fmla="*/ 0 w 1387506"/>
                <a:gd name="connsiteY11" fmla="*/ 294037 h 39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7506" h="392906">
                  <a:moveTo>
                    <a:pt x="0" y="294037"/>
                  </a:moveTo>
                  <a:lnTo>
                    <a:pt x="72866" y="392906"/>
                  </a:lnTo>
                  <a:lnTo>
                    <a:pt x="492728" y="218599"/>
                  </a:lnTo>
                  <a:lnTo>
                    <a:pt x="902018" y="364141"/>
                  </a:lnTo>
                  <a:lnTo>
                    <a:pt x="1272826" y="124397"/>
                  </a:lnTo>
                  <a:lnTo>
                    <a:pt x="1299401" y="159639"/>
                  </a:lnTo>
                  <a:lnTo>
                    <a:pt x="1387507" y="15431"/>
                  </a:lnTo>
                  <a:lnTo>
                    <a:pt x="1190053" y="0"/>
                  </a:lnTo>
                  <a:lnTo>
                    <a:pt x="1220343" y="39910"/>
                  </a:lnTo>
                  <a:lnTo>
                    <a:pt x="849249" y="277463"/>
                  </a:lnTo>
                  <a:lnTo>
                    <a:pt x="446056" y="134398"/>
                  </a:lnTo>
                  <a:lnTo>
                    <a:pt x="0" y="29403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74" name="组合 973">
            <a:extLst>
              <a:ext uri="{FF2B5EF4-FFF2-40B4-BE49-F238E27FC236}">
                <a16:creationId xmlns:a16="http://schemas.microsoft.com/office/drawing/2014/main" id="{F045FFE5-6FB1-32DC-6AD7-E109535EB389}"/>
              </a:ext>
            </a:extLst>
          </p:cNvPr>
          <p:cNvGrpSpPr/>
          <p:nvPr/>
        </p:nvGrpSpPr>
        <p:grpSpPr>
          <a:xfrm>
            <a:off x="7610707" y="1684572"/>
            <a:ext cx="417576" cy="455867"/>
            <a:chOff x="7610707" y="1684572"/>
            <a:chExt cx="417576" cy="455867"/>
          </a:xfrm>
        </p:grpSpPr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8B5D5ED7-81D0-92A6-B52B-D84CD0577C33}"/>
                </a:ext>
              </a:extLst>
            </p:cNvPr>
            <p:cNvSpPr/>
            <p:nvPr/>
          </p:nvSpPr>
          <p:spPr>
            <a:xfrm>
              <a:off x="7610707" y="1684572"/>
              <a:ext cx="184785" cy="184784"/>
            </a:xfrm>
            <a:custGeom>
              <a:avLst/>
              <a:gdLst>
                <a:gd name="connsiteX0" fmla="*/ 92393 w 184785"/>
                <a:gd name="connsiteY0" fmla="*/ 0 h 184784"/>
                <a:gd name="connsiteX1" fmla="*/ 0 w 184785"/>
                <a:gd name="connsiteY1" fmla="*/ 92392 h 184784"/>
                <a:gd name="connsiteX2" fmla="*/ 92393 w 184785"/>
                <a:gd name="connsiteY2" fmla="*/ 184785 h 184784"/>
                <a:gd name="connsiteX3" fmla="*/ 184785 w 184785"/>
                <a:gd name="connsiteY3" fmla="*/ 92392 h 184784"/>
                <a:gd name="connsiteX4" fmla="*/ 92393 w 184785"/>
                <a:gd name="connsiteY4" fmla="*/ 0 h 184784"/>
                <a:gd name="connsiteX5" fmla="*/ 92393 w 184785"/>
                <a:gd name="connsiteY5" fmla="*/ 138589 h 184784"/>
                <a:gd name="connsiteX6" fmla="*/ 46101 w 184785"/>
                <a:gd name="connsiteY6" fmla="*/ 92488 h 184784"/>
                <a:gd name="connsiteX7" fmla="*/ 92202 w 184785"/>
                <a:gd name="connsiteY7" fmla="*/ 46196 h 184784"/>
                <a:gd name="connsiteX8" fmla="*/ 138494 w 184785"/>
                <a:gd name="connsiteY8" fmla="*/ 92297 h 184784"/>
                <a:gd name="connsiteX9" fmla="*/ 138494 w 184785"/>
                <a:gd name="connsiteY9" fmla="*/ 92393 h 184784"/>
                <a:gd name="connsiteX10" fmla="*/ 92393 w 184785"/>
                <a:gd name="connsiteY10" fmla="*/ 138589 h 18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4785" h="184784">
                  <a:moveTo>
                    <a:pt x="92393" y="0"/>
                  </a:moveTo>
                  <a:cubicBezTo>
                    <a:pt x="41366" y="0"/>
                    <a:pt x="0" y="41366"/>
                    <a:pt x="0" y="92392"/>
                  </a:cubicBezTo>
                  <a:cubicBezTo>
                    <a:pt x="0" y="143419"/>
                    <a:pt x="41366" y="184785"/>
                    <a:pt x="92393" y="184785"/>
                  </a:cubicBezTo>
                  <a:cubicBezTo>
                    <a:pt x="143419" y="184785"/>
                    <a:pt x="184785" y="143419"/>
                    <a:pt x="184785" y="92392"/>
                  </a:cubicBezTo>
                  <a:cubicBezTo>
                    <a:pt x="184785" y="41366"/>
                    <a:pt x="143420" y="0"/>
                    <a:pt x="92393" y="0"/>
                  </a:cubicBezTo>
                  <a:close/>
                  <a:moveTo>
                    <a:pt x="92393" y="138589"/>
                  </a:moveTo>
                  <a:cubicBezTo>
                    <a:pt x="66879" y="138641"/>
                    <a:pt x="46154" y="118001"/>
                    <a:pt x="46101" y="92488"/>
                  </a:cubicBezTo>
                  <a:cubicBezTo>
                    <a:pt x="46049" y="66974"/>
                    <a:pt x="66689" y="46249"/>
                    <a:pt x="92202" y="46196"/>
                  </a:cubicBezTo>
                  <a:cubicBezTo>
                    <a:pt x="117716" y="46144"/>
                    <a:pt x="138441" y="66784"/>
                    <a:pt x="138494" y="92297"/>
                  </a:cubicBezTo>
                  <a:cubicBezTo>
                    <a:pt x="138494" y="92329"/>
                    <a:pt x="138494" y="92361"/>
                    <a:pt x="138494" y="92393"/>
                  </a:cubicBezTo>
                  <a:cubicBezTo>
                    <a:pt x="138442" y="117847"/>
                    <a:pt x="117847" y="138484"/>
                    <a:pt x="92393" y="138589"/>
                  </a:cubicBezTo>
                  <a:close/>
                </a:path>
              </a:pathLst>
            </a:custGeom>
            <a:solidFill>
              <a:srgbClr val="D5E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60753BE4-D74A-671C-190F-2437F6C198C1}"/>
                </a:ext>
              </a:extLst>
            </p:cNvPr>
            <p:cNvSpPr/>
            <p:nvPr/>
          </p:nvSpPr>
          <p:spPr>
            <a:xfrm>
              <a:off x="7843498" y="1955654"/>
              <a:ext cx="184784" cy="184785"/>
            </a:xfrm>
            <a:custGeom>
              <a:avLst/>
              <a:gdLst>
                <a:gd name="connsiteX0" fmla="*/ 92488 w 184784"/>
                <a:gd name="connsiteY0" fmla="*/ 0 h 184785"/>
                <a:gd name="connsiteX1" fmla="*/ 0 w 184784"/>
                <a:gd name="connsiteY1" fmla="*/ 92297 h 184785"/>
                <a:gd name="connsiteX2" fmla="*/ 92297 w 184784"/>
                <a:gd name="connsiteY2" fmla="*/ 184785 h 184785"/>
                <a:gd name="connsiteX3" fmla="*/ 184785 w 184784"/>
                <a:gd name="connsiteY3" fmla="*/ 92488 h 184785"/>
                <a:gd name="connsiteX4" fmla="*/ 184785 w 184784"/>
                <a:gd name="connsiteY4" fmla="*/ 92393 h 184785"/>
                <a:gd name="connsiteX5" fmla="*/ 92488 w 184784"/>
                <a:gd name="connsiteY5" fmla="*/ 0 h 184785"/>
                <a:gd name="connsiteX6" fmla="*/ 92488 w 184784"/>
                <a:gd name="connsiteY6" fmla="*/ 138493 h 184785"/>
                <a:gd name="connsiteX7" fmla="*/ 46196 w 184784"/>
                <a:gd name="connsiteY7" fmla="*/ 92393 h 184785"/>
                <a:gd name="connsiteX8" fmla="*/ 92297 w 184784"/>
                <a:gd name="connsiteY8" fmla="*/ 46101 h 184785"/>
                <a:gd name="connsiteX9" fmla="*/ 138589 w 184784"/>
                <a:gd name="connsiteY9" fmla="*/ 92202 h 184785"/>
                <a:gd name="connsiteX10" fmla="*/ 138589 w 184784"/>
                <a:gd name="connsiteY10" fmla="*/ 92392 h 184785"/>
                <a:gd name="connsiteX11" fmla="*/ 92488 w 184784"/>
                <a:gd name="connsiteY11" fmla="*/ 138493 h 18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784" h="184785">
                  <a:moveTo>
                    <a:pt x="92488" y="0"/>
                  </a:moveTo>
                  <a:cubicBezTo>
                    <a:pt x="41461" y="-53"/>
                    <a:pt x="53" y="41270"/>
                    <a:pt x="0" y="92297"/>
                  </a:cubicBezTo>
                  <a:cubicBezTo>
                    <a:pt x="-53" y="143324"/>
                    <a:pt x="41270" y="184732"/>
                    <a:pt x="92297" y="184785"/>
                  </a:cubicBezTo>
                  <a:cubicBezTo>
                    <a:pt x="143324" y="184838"/>
                    <a:pt x="184732" y="143515"/>
                    <a:pt x="184785" y="92488"/>
                  </a:cubicBezTo>
                  <a:cubicBezTo>
                    <a:pt x="184785" y="92456"/>
                    <a:pt x="184785" y="92424"/>
                    <a:pt x="184785" y="92393"/>
                  </a:cubicBezTo>
                  <a:cubicBezTo>
                    <a:pt x="184785" y="41403"/>
                    <a:pt x="143478" y="53"/>
                    <a:pt x="92488" y="0"/>
                  </a:cubicBezTo>
                  <a:close/>
                  <a:moveTo>
                    <a:pt x="92488" y="138493"/>
                  </a:moveTo>
                  <a:cubicBezTo>
                    <a:pt x="66974" y="138546"/>
                    <a:pt x="46249" y="117906"/>
                    <a:pt x="46196" y="92393"/>
                  </a:cubicBezTo>
                  <a:cubicBezTo>
                    <a:pt x="46144" y="66879"/>
                    <a:pt x="66784" y="46154"/>
                    <a:pt x="92297" y="46101"/>
                  </a:cubicBezTo>
                  <a:cubicBezTo>
                    <a:pt x="117811" y="46049"/>
                    <a:pt x="138536" y="66689"/>
                    <a:pt x="138589" y="92202"/>
                  </a:cubicBezTo>
                  <a:cubicBezTo>
                    <a:pt x="138589" y="92265"/>
                    <a:pt x="138589" y="92329"/>
                    <a:pt x="138589" y="92392"/>
                  </a:cubicBezTo>
                  <a:cubicBezTo>
                    <a:pt x="138536" y="117832"/>
                    <a:pt x="117927" y="138441"/>
                    <a:pt x="92488" y="138493"/>
                  </a:cubicBezTo>
                  <a:close/>
                </a:path>
              </a:pathLst>
            </a:custGeom>
            <a:solidFill>
              <a:srgbClr val="D5E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449FBE73-0A42-358E-5064-9FE338D05B74}"/>
                </a:ext>
              </a:extLst>
            </p:cNvPr>
            <p:cNvSpPr/>
            <p:nvPr/>
          </p:nvSpPr>
          <p:spPr>
            <a:xfrm>
              <a:off x="7676239" y="1684572"/>
              <a:ext cx="274891" cy="455866"/>
            </a:xfrm>
            <a:custGeom>
              <a:avLst/>
              <a:gdLst>
                <a:gd name="connsiteX0" fmla="*/ 61436 w 274891"/>
                <a:gd name="connsiteY0" fmla="*/ 455867 h 455866"/>
                <a:gd name="connsiteX1" fmla="*/ 0 w 274891"/>
                <a:gd name="connsiteY1" fmla="*/ 455867 h 455866"/>
                <a:gd name="connsiteX2" fmla="*/ 213455 w 274891"/>
                <a:gd name="connsiteY2" fmla="*/ 0 h 455866"/>
                <a:gd name="connsiteX3" fmla="*/ 274892 w 274891"/>
                <a:gd name="connsiteY3" fmla="*/ 0 h 455866"/>
                <a:gd name="connsiteX4" fmla="*/ 61436 w 274891"/>
                <a:gd name="connsiteY4" fmla="*/ 455867 h 45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891" h="455866">
                  <a:moveTo>
                    <a:pt x="61436" y="455867"/>
                  </a:moveTo>
                  <a:lnTo>
                    <a:pt x="0" y="455867"/>
                  </a:lnTo>
                  <a:lnTo>
                    <a:pt x="213455" y="0"/>
                  </a:lnTo>
                  <a:lnTo>
                    <a:pt x="274892" y="0"/>
                  </a:lnTo>
                  <a:lnTo>
                    <a:pt x="61436" y="455867"/>
                  </a:lnTo>
                  <a:close/>
                </a:path>
              </a:pathLst>
            </a:custGeom>
            <a:solidFill>
              <a:srgbClr val="D5E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05" name="图形 545">
              <a:extLst>
                <a:ext uri="{FF2B5EF4-FFF2-40B4-BE49-F238E27FC236}">
                  <a16:creationId xmlns:a16="http://schemas.microsoft.com/office/drawing/2014/main" id="{89962530-9E7A-2E7D-EE74-CCBE35073297}"/>
                </a:ext>
              </a:extLst>
            </p:cNvPr>
            <p:cNvGrpSpPr/>
            <p:nvPr/>
          </p:nvGrpSpPr>
          <p:grpSpPr>
            <a:xfrm>
              <a:off x="7610707" y="1684572"/>
              <a:ext cx="417576" cy="455866"/>
              <a:chOff x="6097876" y="-1591425"/>
              <a:chExt cx="417576" cy="455866"/>
            </a:xfrm>
            <a:solidFill>
              <a:srgbClr val="D5E2FF"/>
            </a:solidFill>
          </p:grpSpPr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1CDCF3CF-FD81-C097-47E5-7271D0716A69}"/>
                  </a:ext>
                </a:extLst>
              </p:cNvPr>
              <p:cNvSpPr/>
              <p:nvPr/>
            </p:nvSpPr>
            <p:spPr>
              <a:xfrm>
                <a:off x="6097876" y="-1591425"/>
                <a:ext cx="184785" cy="184784"/>
              </a:xfrm>
              <a:custGeom>
                <a:avLst/>
                <a:gdLst>
                  <a:gd name="connsiteX0" fmla="*/ 92393 w 184785"/>
                  <a:gd name="connsiteY0" fmla="*/ 0 h 184784"/>
                  <a:gd name="connsiteX1" fmla="*/ 0 w 184785"/>
                  <a:gd name="connsiteY1" fmla="*/ 92392 h 184784"/>
                  <a:gd name="connsiteX2" fmla="*/ 92393 w 184785"/>
                  <a:gd name="connsiteY2" fmla="*/ 184785 h 184784"/>
                  <a:gd name="connsiteX3" fmla="*/ 184785 w 184785"/>
                  <a:gd name="connsiteY3" fmla="*/ 92392 h 184784"/>
                  <a:gd name="connsiteX4" fmla="*/ 92393 w 184785"/>
                  <a:gd name="connsiteY4" fmla="*/ 0 h 184784"/>
                  <a:gd name="connsiteX5" fmla="*/ 92393 w 184785"/>
                  <a:gd name="connsiteY5" fmla="*/ 138589 h 184784"/>
                  <a:gd name="connsiteX6" fmla="*/ 46101 w 184785"/>
                  <a:gd name="connsiteY6" fmla="*/ 92488 h 184784"/>
                  <a:gd name="connsiteX7" fmla="*/ 92202 w 184785"/>
                  <a:gd name="connsiteY7" fmla="*/ 46196 h 184784"/>
                  <a:gd name="connsiteX8" fmla="*/ 138494 w 184785"/>
                  <a:gd name="connsiteY8" fmla="*/ 92297 h 184784"/>
                  <a:gd name="connsiteX9" fmla="*/ 138494 w 184785"/>
                  <a:gd name="connsiteY9" fmla="*/ 92393 h 184784"/>
                  <a:gd name="connsiteX10" fmla="*/ 92393 w 184785"/>
                  <a:gd name="connsiteY10" fmla="*/ 138589 h 184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785" h="184784">
                    <a:moveTo>
                      <a:pt x="92393" y="0"/>
                    </a:moveTo>
                    <a:cubicBezTo>
                      <a:pt x="41366" y="0"/>
                      <a:pt x="0" y="41366"/>
                      <a:pt x="0" y="92392"/>
                    </a:cubicBezTo>
                    <a:cubicBezTo>
                      <a:pt x="0" y="143419"/>
                      <a:pt x="41366" y="184785"/>
                      <a:pt x="92393" y="184785"/>
                    </a:cubicBezTo>
                    <a:cubicBezTo>
                      <a:pt x="143419" y="184785"/>
                      <a:pt x="184785" y="143419"/>
                      <a:pt x="184785" y="92392"/>
                    </a:cubicBezTo>
                    <a:cubicBezTo>
                      <a:pt x="184785" y="41366"/>
                      <a:pt x="143420" y="0"/>
                      <a:pt x="92393" y="0"/>
                    </a:cubicBezTo>
                    <a:close/>
                    <a:moveTo>
                      <a:pt x="92393" y="138589"/>
                    </a:moveTo>
                    <a:cubicBezTo>
                      <a:pt x="66879" y="138641"/>
                      <a:pt x="46154" y="118001"/>
                      <a:pt x="46101" y="92488"/>
                    </a:cubicBezTo>
                    <a:cubicBezTo>
                      <a:pt x="46049" y="66974"/>
                      <a:pt x="66689" y="46249"/>
                      <a:pt x="92202" y="46196"/>
                    </a:cubicBezTo>
                    <a:cubicBezTo>
                      <a:pt x="117716" y="46144"/>
                      <a:pt x="138441" y="66784"/>
                      <a:pt x="138494" y="92297"/>
                    </a:cubicBezTo>
                    <a:cubicBezTo>
                      <a:pt x="138494" y="92329"/>
                      <a:pt x="138494" y="92361"/>
                      <a:pt x="138494" y="92393"/>
                    </a:cubicBezTo>
                    <a:cubicBezTo>
                      <a:pt x="138442" y="117847"/>
                      <a:pt x="117847" y="138484"/>
                      <a:pt x="92393" y="1385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C3B11E7A-09BB-CABF-A453-E630A3CA75AD}"/>
                  </a:ext>
                </a:extLst>
              </p:cNvPr>
              <p:cNvSpPr/>
              <p:nvPr/>
            </p:nvSpPr>
            <p:spPr>
              <a:xfrm>
                <a:off x="6330667" y="-1320343"/>
                <a:ext cx="184784" cy="184785"/>
              </a:xfrm>
              <a:custGeom>
                <a:avLst/>
                <a:gdLst>
                  <a:gd name="connsiteX0" fmla="*/ 92488 w 184784"/>
                  <a:gd name="connsiteY0" fmla="*/ 0 h 184785"/>
                  <a:gd name="connsiteX1" fmla="*/ 0 w 184784"/>
                  <a:gd name="connsiteY1" fmla="*/ 92297 h 184785"/>
                  <a:gd name="connsiteX2" fmla="*/ 92297 w 184784"/>
                  <a:gd name="connsiteY2" fmla="*/ 184785 h 184785"/>
                  <a:gd name="connsiteX3" fmla="*/ 184785 w 184784"/>
                  <a:gd name="connsiteY3" fmla="*/ 92488 h 184785"/>
                  <a:gd name="connsiteX4" fmla="*/ 184785 w 184784"/>
                  <a:gd name="connsiteY4" fmla="*/ 92393 h 184785"/>
                  <a:gd name="connsiteX5" fmla="*/ 92488 w 184784"/>
                  <a:gd name="connsiteY5" fmla="*/ 0 h 184785"/>
                  <a:gd name="connsiteX6" fmla="*/ 92488 w 184784"/>
                  <a:gd name="connsiteY6" fmla="*/ 138493 h 184785"/>
                  <a:gd name="connsiteX7" fmla="*/ 46196 w 184784"/>
                  <a:gd name="connsiteY7" fmla="*/ 92393 h 184785"/>
                  <a:gd name="connsiteX8" fmla="*/ 92297 w 184784"/>
                  <a:gd name="connsiteY8" fmla="*/ 46101 h 184785"/>
                  <a:gd name="connsiteX9" fmla="*/ 138589 w 184784"/>
                  <a:gd name="connsiteY9" fmla="*/ 92202 h 184785"/>
                  <a:gd name="connsiteX10" fmla="*/ 138589 w 184784"/>
                  <a:gd name="connsiteY10" fmla="*/ 92392 h 184785"/>
                  <a:gd name="connsiteX11" fmla="*/ 92488 w 184784"/>
                  <a:gd name="connsiteY11" fmla="*/ 138493 h 18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4784" h="184785">
                    <a:moveTo>
                      <a:pt x="92488" y="0"/>
                    </a:moveTo>
                    <a:cubicBezTo>
                      <a:pt x="41461" y="-53"/>
                      <a:pt x="53" y="41270"/>
                      <a:pt x="0" y="92297"/>
                    </a:cubicBezTo>
                    <a:cubicBezTo>
                      <a:pt x="-53" y="143324"/>
                      <a:pt x="41270" y="184732"/>
                      <a:pt x="92297" y="184785"/>
                    </a:cubicBezTo>
                    <a:cubicBezTo>
                      <a:pt x="143324" y="184838"/>
                      <a:pt x="184732" y="143515"/>
                      <a:pt x="184785" y="92488"/>
                    </a:cubicBezTo>
                    <a:cubicBezTo>
                      <a:pt x="184785" y="92456"/>
                      <a:pt x="184785" y="92424"/>
                      <a:pt x="184785" y="92393"/>
                    </a:cubicBezTo>
                    <a:cubicBezTo>
                      <a:pt x="184785" y="41403"/>
                      <a:pt x="143478" y="53"/>
                      <a:pt x="92488" y="0"/>
                    </a:cubicBezTo>
                    <a:close/>
                    <a:moveTo>
                      <a:pt x="92488" y="138493"/>
                    </a:moveTo>
                    <a:cubicBezTo>
                      <a:pt x="66974" y="138546"/>
                      <a:pt x="46249" y="117906"/>
                      <a:pt x="46196" y="92393"/>
                    </a:cubicBezTo>
                    <a:cubicBezTo>
                      <a:pt x="46144" y="66879"/>
                      <a:pt x="66784" y="46154"/>
                      <a:pt x="92297" y="46101"/>
                    </a:cubicBezTo>
                    <a:cubicBezTo>
                      <a:pt x="117811" y="46049"/>
                      <a:pt x="138536" y="66689"/>
                      <a:pt x="138589" y="92202"/>
                    </a:cubicBezTo>
                    <a:cubicBezTo>
                      <a:pt x="138589" y="92265"/>
                      <a:pt x="138589" y="92329"/>
                      <a:pt x="138589" y="92392"/>
                    </a:cubicBezTo>
                    <a:cubicBezTo>
                      <a:pt x="138536" y="117832"/>
                      <a:pt x="117927" y="138441"/>
                      <a:pt x="92488" y="1384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CC56A978-176B-E3CB-2927-B11C2AF6318B}"/>
                  </a:ext>
                </a:extLst>
              </p:cNvPr>
              <p:cNvSpPr/>
              <p:nvPr/>
            </p:nvSpPr>
            <p:spPr>
              <a:xfrm>
                <a:off x="6163408" y="-1591425"/>
                <a:ext cx="274891" cy="455866"/>
              </a:xfrm>
              <a:custGeom>
                <a:avLst/>
                <a:gdLst>
                  <a:gd name="connsiteX0" fmla="*/ 61436 w 274891"/>
                  <a:gd name="connsiteY0" fmla="*/ 455867 h 455866"/>
                  <a:gd name="connsiteX1" fmla="*/ 0 w 274891"/>
                  <a:gd name="connsiteY1" fmla="*/ 455867 h 455866"/>
                  <a:gd name="connsiteX2" fmla="*/ 213455 w 274891"/>
                  <a:gd name="connsiteY2" fmla="*/ 0 h 455866"/>
                  <a:gd name="connsiteX3" fmla="*/ 274892 w 274891"/>
                  <a:gd name="connsiteY3" fmla="*/ 0 h 455866"/>
                  <a:gd name="connsiteX4" fmla="*/ 61436 w 274891"/>
                  <a:gd name="connsiteY4" fmla="*/ 455867 h 455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891" h="455866">
                    <a:moveTo>
                      <a:pt x="61436" y="455867"/>
                    </a:moveTo>
                    <a:lnTo>
                      <a:pt x="0" y="455867"/>
                    </a:lnTo>
                    <a:lnTo>
                      <a:pt x="213455" y="0"/>
                    </a:lnTo>
                    <a:lnTo>
                      <a:pt x="274892" y="0"/>
                    </a:lnTo>
                    <a:lnTo>
                      <a:pt x="61436" y="455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09" name="图形 545">
            <a:extLst>
              <a:ext uri="{FF2B5EF4-FFF2-40B4-BE49-F238E27FC236}">
                <a16:creationId xmlns:a16="http://schemas.microsoft.com/office/drawing/2014/main" id="{8CE5741B-67BD-7252-DEA8-06BA4668D371}"/>
              </a:ext>
            </a:extLst>
          </p:cNvPr>
          <p:cNvGrpSpPr/>
          <p:nvPr/>
        </p:nvGrpSpPr>
        <p:grpSpPr>
          <a:xfrm>
            <a:off x="2192332" y="5418907"/>
            <a:ext cx="778886" cy="1290317"/>
            <a:chOff x="4779997" y="-2019553"/>
            <a:chExt cx="1130423" cy="1872679"/>
          </a:xfrm>
        </p:grpSpPr>
        <p:grpSp>
          <p:nvGrpSpPr>
            <p:cNvPr id="910" name="图形 545">
              <a:extLst>
                <a:ext uri="{FF2B5EF4-FFF2-40B4-BE49-F238E27FC236}">
                  <a16:creationId xmlns:a16="http://schemas.microsoft.com/office/drawing/2014/main" id="{0655FA77-D525-BE17-8E71-D71E50634084}"/>
                </a:ext>
              </a:extLst>
            </p:cNvPr>
            <p:cNvGrpSpPr/>
            <p:nvPr/>
          </p:nvGrpSpPr>
          <p:grpSpPr>
            <a:xfrm>
              <a:off x="4779997" y="-1958114"/>
              <a:ext cx="1130423" cy="1811241"/>
              <a:chOff x="4779997" y="-1958114"/>
              <a:chExt cx="1130423" cy="1811241"/>
            </a:xfrm>
          </p:grpSpPr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9E102535-95C9-CFA2-294E-AA9A57F33D33}"/>
                  </a:ext>
                </a:extLst>
              </p:cNvPr>
              <p:cNvSpPr/>
              <p:nvPr/>
            </p:nvSpPr>
            <p:spPr>
              <a:xfrm>
                <a:off x="5132994" y="-1573327"/>
                <a:ext cx="380238" cy="344634"/>
              </a:xfrm>
              <a:custGeom>
                <a:avLst/>
                <a:gdLst>
                  <a:gd name="connsiteX0" fmla="*/ 0 w 380238"/>
                  <a:gd name="connsiteY0" fmla="*/ 22765 h 344634"/>
                  <a:gd name="connsiteX1" fmla="*/ 7620 w 380238"/>
                  <a:gd name="connsiteY1" fmla="*/ 55626 h 344634"/>
                  <a:gd name="connsiteX2" fmla="*/ 16478 w 380238"/>
                  <a:gd name="connsiteY2" fmla="*/ 87344 h 344634"/>
                  <a:gd name="connsiteX3" fmla="*/ 37719 w 380238"/>
                  <a:gd name="connsiteY3" fmla="*/ 150019 h 344634"/>
                  <a:gd name="connsiteX4" fmla="*/ 102013 w 380238"/>
                  <a:gd name="connsiteY4" fmla="*/ 273082 h 344634"/>
                  <a:gd name="connsiteX5" fmla="*/ 128302 w 380238"/>
                  <a:gd name="connsiteY5" fmla="*/ 302705 h 344634"/>
                  <a:gd name="connsiteX6" fmla="*/ 164592 w 380238"/>
                  <a:gd name="connsiteY6" fmla="*/ 328327 h 344634"/>
                  <a:gd name="connsiteX7" fmla="*/ 246793 w 380238"/>
                  <a:gd name="connsiteY7" fmla="*/ 344234 h 344634"/>
                  <a:gd name="connsiteX8" fmla="*/ 318897 w 380238"/>
                  <a:gd name="connsiteY8" fmla="*/ 327279 h 344634"/>
                  <a:gd name="connsiteX9" fmla="*/ 350520 w 380238"/>
                  <a:gd name="connsiteY9" fmla="*/ 312230 h 344634"/>
                  <a:gd name="connsiteX10" fmla="*/ 365379 w 380238"/>
                  <a:gd name="connsiteY10" fmla="*/ 302705 h 344634"/>
                  <a:gd name="connsiteX11" fmla="*/ 380238 w 380238"/>
                  <a:gd name="connsiteY11" fmla="*/ 292322 h 344634"/>
                  <a:gd name="connsiteX12" fmla="*/ 354806 w 380238"/>
                  <a:gd name="connsiteY12" fmla="*/ 247459 h 344634"/>
                  <a:gd name="connsiteX13" fmla="*/ 341471 w 380238"/>
                  <a:gd name="connsiteY13" fmla="*/ 250984 h 344634"/>
                  <a:gd name="connsiteX14" fmla="*/ 327470 w 380238"/>
                  <a:gd name="connsiteY14" fmla="*/ 254317 h 344634"/>
                  <a:gd name="connsiteX15" fmla="*/ 298895 w 380238"/>
                  <a:gd name="connsiteY15" fmla="*/ 259461 h 344634"/>
                  <a:gd name="connsiteX16" fmla="*/ 246983 w 380238"/>
                  <a:gd name="connsiteY16" fmla="*/ 260509 h 344634"/>
                  <a:gd name="connsiteX17" fmla="*/ 208312 w 380238"/>
                  <a:gd name="connsiteY17" fmla="*/ 246602 h 344634"/>
                  <a:gd name="connsiteX18" fmla="*/ 194596 w 380238"/>
                  <a:gd name="connsiteY18" fmla="*/ 234410 h 344634"/>
                  <a:gd name="connsiteX19" fmla="*/ 180689 w 380238"/>
                  <a:gd name="connsiteY19" fmla="*/ 215360 h 344634"/>
                  <a:gd name="connsiteX20" fmla="*/ 155448 w 380238"/>
                  <a:gd name="connsiteY20" fmla="*/ 167735 h 344634"/>
                  <a:gd name="connsiteX21" fmla="*/ 134303 w 380238"/>
                  <a:gd name="connsiteY21" fmla="*/ 113633 h 344634"/>
                  <a:gd name="connsiteX22" fmla="*/ 116205 w 380238"/>
                  <a:gd name="connsiteY22" fmla="*/ 56483 h 344634"/>
                  <a:gd name="connsiteX23" fmla="*/ 108013 w 380238"/>
                  <a:gd name="connsiteY23" fmla="*/ 27908 h 344634"/>
                  <a:gd name="connsiteX24" fmla="*/ 100584 w 380238"/>
                  <a:gd name="connsiteY24" fmla="*/ 0 h 34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0238" h="344634">
                    <a:moveTo>
                      <a:pt x="0" y="22765"/>
                    </a:moveTo>
                    <a:cubicBezTo>
                      <a:pt x="2476" y="34576"/>
                      <a:pt x="4858" y="44863"/>
                      <a:pt x="7620" y="55626"/>
                    </a:cubicBezTo>
                    <a:cubicBezTo>
                      <a:pt x="10382" y="66389"/>
                      <a:pt x="13335" y="76486"/>
                      <a:pt x="16478" y="87344"/>
                    </a:cubicBezTo>
                    <a:cubicBezTo>
                      <a:pt x="22670" y="108204"/>
                      <a:pt x="29813" y="128968"/>
                      <a:pt x="37719" y="150019"/>
                    </a:cubicBezTo>
                    <a:cubicBezTo>
                      <a:pt x="53521" y="193744"/>
                      <a:pt x="75147" y="235138"/>
                      <a:pt x="102013" y="273082"/>
                    </a:cubicBezTo>
                    <a:cubicBezTo>
                      <a:pt x="109926" y="283679"/>
                      <a:pt x="118720" y="293588"/>
                      <a:pt x="128302" y="302705"/>
                    </a:cubicBezTo>
                    <a:cubicBezTo>
                      <a:pt x="139050" y="313011"/>
                      <a:pt x="151283" y="321648"/>
                      <a:pt x="164592" y="328327"/>
                    </a:cubicBezTo>
                    <a:cubicBezTo>
                      <a:pt x="190124" y="340744"/>
                      <a:pt x="218472" y="346229"/>
                      <a:pt x="246793" y="344234"/>
                    </a:cubicBezTo>
                    <a:cubicBezTo>
                      <a:pt x="271587" y="342521"/>
                      <a:pt x="295938" y="336795"/>
                      <a:pt x="318897" y="327279"/>
                    </a:cubicBezTo>
                    <a:cubicBezTo>
                      <a:pt x="329714" y="322864"/>
                      <a:pt x="340272" y="317839"/>
                      <a:pt x="350520" y="312230"/>
                    </a:cubicBezTo>
                    <a:cubicBezTo>
                      <a:pt x="355644" y="309329"/>
                      <a:pt x="360605" y="306150"/>
                      <a:pt x="365379" y="302705"/>
                    </a:cubicBezTo>
                    <a:cubicBezTo>
                      <a:pt x="370141" y="299180"/>
                      <a:pt x="374904" y="296227"/>
                      <a:pt x="380238" y="292322"/>
                    </a:cubicBezTo>
                    <a:lnTo>
                      <a:pt x="354806" y="247459"/>
                    </a:lnTo>
                    <a:lnTo>
                      <a:pt x="341471" y="250984"/>
                    </a:lnTo>
                    <a:lnTo>
                      <a:pt x="327470" y="254317"/>
                    </a:lnTo>
                    <a:cubicBezTo>
                      <a:pt x="317945" y="256413"/>
                      <a:pt x="308420" y="258223"/>
                      <a:pt x="298895" y="259461"/>
                    </a:cubicBezTo>
                    <a:cubicBezTo>
                      <a:pt x="281712" y="262095"/>
                      <a:pt x="264258" y="262447"/>
                      <a:pt x="246983" y="260509"/>
                    </a:cubicBezTo>
                    <a:cubicBezTo>
                      <a:pt x="233150" y="259104"/>
                      <a:pt x="219872" y="254329"/>
                      <a:pt x="208312" y="246602"/>
                    </a:cubicBezTo>
                    <a:cubicBezTo>
                      <a:pt x="203329" y="243025"/>
                      <a:pt x="198732" y="238939"/>
                      <a:pt x="194596" y="234410"/>
                    </a:cubicBezTo>
                    <a:cubicBezTo>
                      <a:pt x="189539" y="228379"/>
                      <a:pt x="184893" y="222014"/>
                      <a:pt x="180689" y="215360"/>
                    </a:cubicBezTo>
                    <a:cubicBezTo>
                      <a:pt x="171025" y="200180"/>
                      <a:pt x="162584" y="184255"/>
                      <a:pt x="155448" y="167735"/>
                    </a:cubicBezTo>
                    <a:cubicBezTo>
                      <a:pt x="147638" y="150495"/>
                      <a:pt x="140779" y="132302"/>
                      <a:pt x="134303" y="113633"/>
                    </a:cubicBezTo>
                    <a:cubicBezTo>
                      <a:pt x="127826" y="94964"/>
                      <a:pt x="122015" y="75533"/>
                      <a:pt x="116205" y="56483"/>
                    </a:cubicBezTo>
                    <a:lnTo>
                      <a:pt x="108013" y="27908"/>
                    </a:lnTo>
                    <a:cubicBezTo>
                      <a:pt x="105442" y="18383"/>
                      <a:pt x="102584" y="8287"/>
                      <a:pt x="100584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44790CC-F88A-7800-E4E9-382CA602470F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DA4846F3-2BE1-3C31-5E11-4C6234B87A79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D524FC15-EDC9-D21B-EAA0-7FEE74EEB7AA}"/>
                  </a:ext>
                </a:extLst>
              </p:cNvPr>
              <p:cNvSpPr/>
              <p:nvPr/>
            </p:nvSpPr>
            <p:spPr>
              <a:xfrm>
                <a:off x="5137947" y="-1517329"/>
                <a:ext cx="119062" cy="159838"/>
              </a:xfrm>
              <a:custGeom>
                <a:avLst/>
                <a:gdLst>
                  <a:gd name="connsiteX0" fmla="*/ 50578 w 119062"/>
                  <a:gd name="connsiteY0" fmla="*/ 961 h 159838"/>
                  <a:gd name="connsiteX1" fmla="*/ 0 w 119062"/>
                  <a:gd name="connsiteY1" fmla="*/ 101260 h 159838"/>
                  <a:gd name="connsiteX2" fmla="*/ 26575 w 119062"/>
                  <a:gd name="connsiteY2" fmla="*/ 159838 h 159838"/>
                  <a:gd name="connsiteX3" fmla="*/ 119062 w 119062"/>
                  <a:gd name="connsiteY3" fmla="*/ 127358 h 159838"/>
                  <a:gd name="connsiteX4" fmla="*/ 50578 w 119062"/>
                  <a:gd name="connsiteY4" fmla="*/ 961 h 15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" h="159838">
                    <a:moveTo>
                      <a:pt x="50578" y="961"/>
                    </a:moveTo>
                    <a:cubicBezTo>
                      <a:pt x="38005" y="-7611"/>
                      <a:pt x="12001" y="42395"/>
                      <a:pt x="0" y="101260"/>
                    </a:cubicBezTo>
                    <a:cubicBezTo>
                      <a:pt x="8477" y="121834"/>
                      <a:pt x="17526" y="141550"/>
                      <a:pt x="26575" y="159838"/>
                    </a:cubicBezTo>
                    <a:lnTo>
                      <a:pt x="119062" y="127358"/>
                    </a:lnTo>
                    <a:cubicBezTo>
                      <a:pt x="103918" y="72018"/>
                      <a:pt x="79058" y="20011"/>
                      <a:pt x="50578" y="96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94BAA31-409C-35C4-A424-DF44AAD58D0C}"/>
                  </a:ext>
                </a:extLst>
              </p:cNvPr>
              <p:cNvSpPr/>
              <p:nvPr/>
            </p:nvSpPr>
            <p:spPr>
              <a:xfrm>
                <a:off x="5468750" y="-1366825"/>
                <a:ext cx="72294" cy="92042"/>
              </a:xfrm>
              <a:custGeom>
                <a:avLst/>
                <a:gdLst>
                  <a:gd name="connsiteX0" fmla="*/ 26861 w 72294"/>
                  <a:gd name="connsiteY0" fmla="*/ 18383 h 92042"/>
                  <a:gd name="connsiteX1" fmla="*/ 60484 w 72294"/>
                  <a:gd name="connsiteY1" fmla="*/ 0 h 92042"/>
                  <a:gd name="connsiteX2" fmla="*/ 72295 w 72294"/>
                  <a:gd name="connsiteY2" fmla="*/ 75057 h 92042"/>
                  <a:gd name="connsiteX3" fmla="*/ 0 w 72294"/>
                  <a:gd name="connsiteY3" fmla="*/ 80963 h 92042"/>
                  <a:gd name="connsiteX4" fmla="*/ 1714 w 72294"/>
                  <a:gd name="connsiteY4" fmla="*/ 61913 h 92042"/>
                  <a:gd name="connsiteX5" fmla="*/ 26861 w 72294"/>
                  <a:gd name="connsiteY5" fmla="*/ 18383 h 9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294" h="92042">
                    <a:moveTo>
                      <a:pt x="26861" y="18383"/>
                    </a:moveTo>
                    <a:lnTo>
                      <a:pt x="60484" y="0"/>
                    </a:lnTo>
                    <a:lnTo>
                      <a:pt x="72295" y="75057"/>
                    </a:lnTo>
                    <a:cubicBezTo>
                      <a:pt x="72295" y="75057"/>
                      <a:pt x="16097" y="108966"/>
                      <a:pt x="0" y="80963"/>
                    </a:cubicBezTo>
                    <a:lnTo>
                      <a:pt x="1714" y="61913"/>
                    </a:lnTo>
                    <a:cubicBezTo>
                      <a:pt x="3540" y="44492"/>
                      <a:pt x="12681" y="28668"/>
                      <a:pt x="26861" y="18383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A2AEC6F-FA55-821E-918C-3252C7247DE7}"/>
                  </a:ext>
                </a:extLst>
              </p:cNvPr>
              <p:cNvSpPr/>
              <p:nvPr/>
            </p:nvSpPr>
            <p:spPr>
              <a:xfrm>
                <a:off x="5528948" y="-1370540"/>
                <a:ext cx="71913" cy="78866"/>
              </a:xfrm>
              <a:custGeom>
                <a:avLst/>
                <a:gdLst>
                  <a:gd name="connsiteX0" fmla="*/ 42481 w 71913"/>
                  <a:gd name="connsiteY0" fmla="*/ 0 h 78866"/>
                  <a:gd name="connsiteX1" fmla="*/ 71914 w 71913"/>
                  <a:gd name="connsiteY1" fmla="*/ 60388 h 78866"/>
                  <a:gd name="connsiteX2" fmla="*/ 11811 w 71913"/>
                  <a:gd name="connsiteY2" fmla="*/ 78867 h 78866"/>
                  <a:gd name="connsiteX3" fmla="*/ 0 w 71913"/>
                  <a:gd name="connsiteY3" fmla="*/ 3715 h 78866"/>
                  <a:gd name="connsiteX4" fmla="*/ 42481 w 71913"/>
                  <a:gd name="connsiteY4" fmla="*/ 0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13" h="78866">
                    <a:moveTo>
                      <a:pt x="42481" y="0"/>
                    </a:moveTo>
                    <a:lnTo>
                      <a:pt x="71914" y="60388"/>
                    </a:lnTo>
                    <a:lnTo>
                      <a:pt x="11811" y="78867"/>
                    </a:lnTo>
                    <a:lnTo>
                      <a:pt x="0" y="3715"/>
                    </a:lnTo>
                    <a:lnTo>
                      <a:pt x="42481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D19B5F8D-1C6B-8385-398D-9B4E2AAF83E8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5B1BD96-84FB-69FB-C7D5-CBF68A47B153}"/>
                  </a:ext>
                </a:extLst>
              </p:cNvPr>
              <p:cNvSpPr/>
              <p:nvPr/>
            </p:nvSpPr>
            <p:spPr>
              <a:xfrm>
                <a:off x="5222719" y="-404133"/>
                <a:ext cx="132111" cy="182975"/>
              </a:xfrm>
              <a:custGeom>
                <a:avLst/>
                <a:gdLst>
                  <a:gd name="connsiteX0" fmla="*/ 0 w 132111"/>
                  <a:gd name="connsiteY0" fmla="*/ 163640 h 182975"/>
                  <a:gd name="connsiteX1" fmla="*/ 69723 w 132111"/>
                  <a:gd name="connsiteY1" fmla="*/ 182975 h 182975"/>
                  <a:gd name="connsiteX2" fmla="*/ 132112 w 132111"/>
                  <a:gd name="connsiteY2" fmla="*/ 19241 h 182975"/>
                  <a:gd name="connsiteX3" fmla="*/ 62579 w 132111"/>
                  <a:gd name="connsiteY3" fmla="*/ 0 h 182975"/>
                  <a:gd name="connsiteX4" fmla="*/ 0 w 132111"/>
                  <a:gd name="connsiteY4" fmla="*/ 163640 h 18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11" h="182975">
                    <a:moveTo>
                      <a:pt x="0" y="163640"/>
                    </a:moveTo>
                    <a:lnTo>
                      <a:pt x="69723" y="182975"/>
                    </a:lnTo>
                    <a:lnTo>
                      <a:pt x="132112" y="19241"/>
                    </a:lnTo>
                    <a:lnTo>
                      <a:pt x="62579" y="0"/>
                    </a:lnTo>
                    <a:lnTo>
                      <a:pt x="0" y="16364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81DB307A-2854-6309-35BE-E2D0E896DF3C}"/>
                  </a:ext>
                </a:extLst>
              </p:cNvPr>
              <p:cNvSpPr/>
              <p:nvPr/>
            </p:nvSpPr>
            <p:spPr>
              <a:xfrm>
                <a:off x="5198888" y="-270568"/>
                <a:ext cx="240408" cy="123695"/>
              </a:xfrm>
              <a:custGeom>
                <a:avLst/>
                <a:gdLst>
                  <a:gd name="connsiteX0" fmla="*/ 124605 w 240408"/>
                  <a:gd name="connsiteY0" fmla="*/ 27693 h 123695"/>
                  <a:gd name="connsiteX1" fmla="*/ 102222 w 240408"/>
                  <a:gd name="connsiteY1" fmla="*/ 14073 h 123695"/>
                  <a:gd name="connsiteX2" fmla="*/ 30498 w 240408"/>
                  <a:gd name="connsiteY2" fmla="*/ 166 h 123695"/>
                  <a:gd name="connsiteX3" fmla="*/ 22783 w 240408"/>
                  <a:gd name="connsiteY3" fmla="*/ 4547 h 123695"/>
                  <a:gd name="connsiteX4" fmla="*/ 780 w 240408"/>
                  <a:gd name="connsiteY4" fmla="*/ 69984 h 123695"/>
                  <a:gd name="connsiteX5" fmla="*/ 9543 w 240408"/>
                  <a:gd name="connsiteY5" fmla="*/ 88273 h 123695"/>
                  <a:gd name="connsiteX6" fmla="*/ 10305 w 240408"/>
                  <a:gd name="connsiteY6" fmla="*/ 88272 h 123695"/>
                  <a:gd name="connsiteX7" fmla="*/ 96030 w 240408"/>
                  <a:gd name="connsiteY7" fmla="*/ 103131 h 123695"/>
                  <a:gd name="connsiteX8" fmla="*/ 210330 w 240408"/>
                  <a:gd name="connsiteY8" fmla="*/ 123610 h 123695"/>
                  <a:gd name="connsiteX9" fmla="*/ 231000 w 240408"/>
                  <a:gd name="connsiteY9" fmla="*/ 84081 h 123695"/>
                  <a:gd name="connsiteX10" fmla="*/ 124605 w 240408"/>
                  <a:gd name="connsiteY10" fmla="*/ 27693 h 12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0408" h="123695">
                    <a:moveTo>
                      <a:pt x="124605" y="27693"/>
                    </a:moveTo>
                    <a:cubicBezTo>
                      <a:pt x="119095" y="20531"/>
                      <a:pt x="111115" y="15676"/>
                      <a:pt x="102222" y="14073"/>
                    </a:cubicBezTo>
                    <a:lnTo>
                      <a:pt x="30498" y="166"/>
                    </a:lnTo>
                    <a:cubicBezTo>
                      <a:pt x="27180" y="-592"/>
                      <a:pt x="23832" y="1310"/>
                      <a:pt x="22783" y="4547"/>
                    </a:cubicBezTo>
                    <a:lnTo>
                      <a:pt x="780" y="69984"/>
                    </a:lnTo>
                    <a:cubicBezTo>
                      <a:pt x="-1769" y="77450"/>
                      <a:pt x="2128" y="85582"/>
                      <a:pt x="9543" y="88273"/>
                    </a:cubicBezTo>
                    <a:lnTo>
                      <a:pt x="10305" y="88272"/>
                    </a:lnTo>
                    <a:cubicBezTo>
                      <a:pt x="36785" y="98750"/>
                      <a:pt x="54692" y="95130"/>
                      <a:pt x="96030" y="103131"/>
                    </a:cubicBezTo>
                    <a:cubicBezTo>
                      <a:pt x="121462" y="108084"/>
                      <a:pt x="174993" y="125039"/>
                      <a:pt x="210330" y="123610"/>
                    </a:cubicBezTo>
                    <a:cubicBezTo>
                      <a:pt x="245668" y="122181"/>
                      <a:pt x="246049" y="86748"/>
                      <a:pt x="231000" y="84081"/>
                    </a:cubicBezTo>
                    <a:cubicBezTo>
                      <a:pt x="177660" y="75795"/>
                      <a:pt x="136797" y="43791"/>
                      <a:pt x="124605" y="276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3C4A5600-FA4E-2B05-090E-A95CF50239B5}"/>
                  </a:ext>
                </a:extLst>
              </p:cNvPr>
              <p:cNvSpPr/>
              <p:nvPr/>
            </p:nvSpPr>
            <p:spPr>
              <a:xfrm>
                <a:off x="5253009" y="-404133"/>
                <a:ext cx="101822" cy="106394"/>
              </a:xfrm>
              <a:custGeom>
                <a:avLst/>
                <a:gdLst>
                  <a:gd name="connsiteX0" fmla="*/ 101822 w 101822"/>
                  <a:gd name="connsiteY0" fmla="*/ 19336 h 106394"/>
                  <a:gd name="connsiteX1" fmla="*/ 68580 w 101822"/>
                  <a:gd name="connsiteY1" fmla="*/ 106394 h 106394"/>
                  <a:gd name="connsiteX2" fmla="*/ 0 w 101822"/>
                  <a:gd name="connsiteY2" fmla="*/ 84392 h 106394"/>
                  <a:gd name="connsiteX3" fmla="*/ 32195 w 101822"/>
                  <a:gd name="connsiteY3" fmla="*/ 0 h 106394"/>
                  <a:gd name="connsiteX4" fmla="*/ 101822 w 101822"/>
                  <a:gd name="connsiteY4" fmla="*/ 19336 h 10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22" h="106394">
                    <a:moveTo>
                      <a:pt x="101822" y="19336"/>
                    </a:moveTo>
                    <a:lnTo>
                      <a:pt x="68580" y="106394"/>
                    </a:lnTo>
                    <a:lnTo>
                      <a:pt x="0" y="84392"/>
                    </a:lnTo>
                    <a:lnTo>
                      <a:pt x="32195" y="0"/>
                    </a:lnTo>
                    <a:lnTo>
                      <a:pt x="101822" y="19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1" name="任意多边形: 形状 920">
                <a:extLst>
                  <a:ext uri="{FF2B5EF4-FFF2-40B4-BE49-F238E27FC236}">
                    <a16:creationId xmlns:a16="http://schemas.microsoft.com/office/drawing/2014/main" id="{C4E77D6D-6C07-05CA-133E-0131597D4FEA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94AD8611-EF9A-2F70-89FA-32FB0AAC6E14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1A5A7D74-C73A-3A18-F9DD-4ED06726C756}"/>
                  </a:ext>
                </a:extLst>
              </p:cNvPr>
              <p:cNvSpPr/>
              <p:nvPr/>
            </p:nvSpPr>
            <p:spPr>
              <a:xfrm>
                <a:off x="4918390" y="-1072502"/>
                <a:ext cx="533214" cy="277653"/>
              </a:xfrm>
              <a:custGeom>
                <a:avLst/>
                <a:gdLst>
                  <a:gd name="connsiteX0" fmla="*/ 533215 w 533214"/>
                  <a:gd name="connsiteY0" fmla="*/ 115252 h 277653"/>
                  <a:gd name="connsiteX1" fmla="*/ 342715 w 533214"/>
                  <a:gd name="connsiteY1" fmla="*/ 194500 h 277653"/>
                  <a:gd name="connsiteX2" fmla="*/ 98208 w 533214"/>
                  <a:gd name="connsiteY2" fmla="*/ 277654 h 277653"/>
                  <a:gd name="connsiteX3" fmla="*/ 64204 w 533214"/>
                  <a:gd name="connsiteY3" fmla="*/ 0 h 277653"/>
                  <a:gd name="connsiteX4" fmla="*/ 204221 w 533214"/>
                  <a:gd name="connsiteY4" fmla="*/ 66675 h 277653"/>
                  <a:gd name="connsiteX5" fmla="*/ 533215 w 533214"/>
                  <a:gd name="connsiteY5" fmla="*/ 115252 h 27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3214" h="277653">
                    <a:moveTo>
                      <a:pt x="533215" y="115252"/>
                    </a:moveTo>
                    <a:cubicBezTo>
                      <a:pt x="493591" y="128111"/>
                      <a:pt x="420629" y="161163"/>
                      <a:pt x="342715" y="194500"/>
                    </a:cubicBezTo>
                    <a:cubicBezTo>
                      <a:pt x="254418" y="232124"/>
                      <a:pt x="159263" y="269748"/>
                      <a:pt x="98208" y="277654"/>
                    </a:cubicBezTo>
                    <a:cubicBezTo>
                      <a:pt x="-4662" y="263938"/>
                      <a:pt x="-43334" y="141351"/>
                      <a:pt x="64204" y="0"/>
                    </a:cubicBezTo>
                    <a:cubicBezTo>
                      <a:pt x="134022" y="0"/>
                      <a:pt x="204221" y="66675"/>
                      <a:pt x="204221" y="66675"/>
                    </a:cubicBezTo>
                    <a:cubicBezTo>
                      <a:pt x="204221" y="66675"/>
                      <a:pt x="415295" y="65627"/>
                      <a:pt x="533215" y="115252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0240FE91-EEE1-AAFA-CCE3-797513099DD5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134588" cy="195643"/>
              </a:xfrm>
              <a:custGeom>
                <a:avLst/>
                <a:gdLst>
                  <a:gd name="connsiteX0" fmla="*/ 56674 w 134588"/>
                  <a:gd name="connsiteY0" fmla="*/ 195643 h 195643"/>
                  <a:gd name="connsiteX1" fmla="*/ 134588 w 134588"/>
                  <a:gd name="connsiteY1" fmla="*/ 195643 h 195643"/>
                  <a:gd name="connsiteX2" fmla="*/ 52959 w 134588"/>
                  <a:gd name="connsiteY2" fmla="*/ 0 h 195643"/>
                  <a:gd name="connsiteX3" fmla="*/ 0 w 134588"/>
                  <a:gd name="connsiteY3" fmla="*/ 89821 h 195643"/>
                  <a:gd name="connsiteX4" fmla="*/ 56674 w 134588"/>
                  <a:gd name="connsiteY4" fmla="*/ 195643 h 1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88" h="195643">
                    <a:moveTo>
                      <a:pt x="56674" y="195643"/>
                    </a:moveTo>
                    <a:lnTo>
                      <a:pt x="134588" y="195643"/>
                    </a:lnTo>
                    <a:lnTo>
                      <a:pt x="52959" y="0"/>
                    </a:lnTo>
                    <a:lnTo>
                      <a:pt x="0" y="89821"/>
                    </a:lnTo>
                    <a:lnTo>
                      <a:pt x="56674" y="195643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5" name="任意多边形: 形状 924">
                <a:extLst>
                  <a:ext uri="{FF2B5EF4-FFF2-40B4-BE49-F238E27FC236}">
                    <a16:creationId xmlns:a16="http://schemas.microsoft.com/office/drawing/2014/main" id="{67FAAD0C-5C7E-45AC-3280-BCCB10A1B9E7}"/>
                  </a:ext>
                </a:extLst>
              </p:cNvPr>
              <p:cNvSpPr/>
              <p:nvPr/>
            </p:nvSpPr>
            <p:spPr>
              <a:xfrm>
                <a:off x="5654500" y="-420738"/>
                <a:ext cx="255920" cy="140650"/>
              </a:xfrm>
              <a:custGeom>
                <a:avLst/>
                <a:gdLst>
                  <a:gd name="connsiteX0" fmla="*/ 125241 w 255920"/>
                  <a:gd name="connsiteY0" fmla="*/ 21082 h 140650"/>
                  <a:gd name="connsiteX1" fmla="*/ 33706 w 255920"/>
                  <a:gd name="connsiteY1" fmla="*/ 222 h 140650"/>
                  <a:gd name="connsiteX2" fmla="*/ 26086 w 255920"/>
                  <a:gd name="connsiteY2" fmla="*/ 4317 h 140650"/>
                  <a:gd name="connsiteX3" fmla="*/ 559 w 255920"/>
                  <a:gd name="connsiteY3" fmla="*/ 74707 h 140650"/>
                  <a:gd name="connsiteX4" fmla="*/ 10084 w 255920"/>
                  <a:gd name="connsiteY4" fmla="*/ 92138 h 140650"/>
                  <a:gd name="connsiteX5" fmla="*/ 10560 w 255920"/>
                  <a:gd name="connsiteY5" fmla="*/ 92138 h 140650"/>
                  <a:gd name="connsiteX6" fmla="*/ 98666 w 255920"/>
                  <a:gd name="connsiteY6" fmla="*/ 109569 h 140650"/>
                  <a:gd name="connsiteX7" fmla="*/ 220301 w 255920"/>
                  <a:gd name="connsiteY7" fmla="*/ 139478 h 140650"/>
                  <a:gd name="connsiteX8" fmla="*/ 249828 w 255920"/>
                  <a:gd name="connsiteY8" fmla="*/ 107378 h 140650"/>
                  <a:gd name="connsiteX9" fmla="*/ 138005 w 255920"/>
                  <a:gd name="connsiteY9" fmla="*/ 29082 h 140650"/>
                  <a:gd name="connsiteX10" fmla="*/ 125241 w 255920"/>
                  <a:gd name="connsiteY10" fmla="*/ 21082 h 1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5920" h="140650">
                    <a:moveTo>
                      <a:pt x="125241" y="21082"/>
                    </a:moveTo>
                    <a:lnTo>
                      <a:pt x="33706" y="222"/>
                    </a:lnTo>
                    <a:cubicBezTo>
                      <a:pt x="30481" y="-656"/>
                      <a:pt x="27134" y="1144"/>
                      <a:pt x="26086" y="4317"/>
                    </a:cubicBezTo>
                    <a:lnTo>
                      <a:pt x="559" y="74707"/>
                    </a:lnTo>
                    <a:cubicBezTo>
                      <a:pt x="-1594" y="82148"/>
                      <a:pt x="2659" y="89931"/>
                      <a:pt x="10084" y="92138"/>
                    </a:cubicBezTo>
                    <a:lnTo>
                      <a:pt x="10560" y="92138"/>
                    </a:lnTo>
                    <a:cubicBezTo>
                      <a:pt x="42660" y="98901"/>
                      <a:pt x="58185" y="100520"/>
                      <a:pt x="98666" y="109569"/>
                    </a:cubicBezTo>
                    <a:cubicBezTo>
                      <a:pt x="123431" y="115284"/>
                      <a:pt x="186106" y="131667"/>
                      <a:pt x="220301" y="139478"/>
                    </a:cubicBezTo>
                    <a:cubicBezTo>
                      <a:pt x="254496" y="147288"/>
                      <a:pt x="263449" y="113760"/>
                      <a:pt x="249828" y="107378"/>
                    </a:cubicBezTo>
                    <a:cubicBezTo>
                      <a:pt x="188868" y="78803"/>
                      <a:pt x="155721" y="52133"/>
                      <a:pt x="138005" y="29082"/>
                    </a:cubicBezTo>
                    <a:cubicBezTo>
                      <a:pt x="134830" y="24991"/>
                      <a:pt x="130308" y="22156"/>
                      <a:pt x="125241" y="210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A84F502B-36AD-1F98-04F0-E641EE0DC8C6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87725" cy="122491"/>
              </a:xfrm>
              <a:custGeom>
                <a:avLst/>
                <a:gdLst>
                  <a:gd name="connsiteX0" fmla="*/ 52959 w 87725"/>
                  <a:gd name="connsiteY0" fmla="*/ 0 h 122491"/>
                  <a:gd name="connsiteX1" fmla="*/ 87725 w 87725"/>
                  <a:gd name="connsiteY1" fmla="*/ 83344 h 122491"/>
                  <a:gd name="connsiteX2" fmla="*/ 17526 w 87725"/>
                  <a:gd name="connsiteY2" fmla="*/ 122491 h 122491"/>
                  <a:gd name="connsiteX3" fmla="*/ 0 w 87725"/>
                  <a:gd name="connsiteY3" fmla="*/ 89821 h 122491"/>
                  <a:gd name="connsiteX4" fmla="*/ 52959 w 87725"/>
                  <a:gd name="connsiteY4" fmla="*/ 0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22491">
                    <a:moveTo>
                      <a:pt x="52959" y="0"/>
                    </a:moveTo>
                    <a:lnTo>
                      <a:pt x="87725" y="83344"/>
                    </a:lnTo>
                    <a:lnTo>
                      <a:pt x="17526" y="122491"/>
                    </a:lnTo>
                    <a:lnTo>
                      <a:pt x="0" y="89821"/>
                    </a:lnTo>
                    <a:lnTo>
                      <a:pt x="529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EE8364AA-FCF9-446F-9DA7-F60987F69082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7F95B90A-EA26-05AD-EA4E-E4EB17B9CE6B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AABCE552-D80D-DE01-1F4B-2C2BB2BE1CD4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A004AEFE-9D01-4860-1D31-ABE7F591768C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AF531A9A-235E-9357-D39B-81475A062AD1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B68EF350-F910-8B23-28E8-8BB11E5D7D7F}"/>
                  </a:ext>
                </a:extLst>
              </p:cNvPr>
              <p:cNvSpPr/>
              <p:nvPr/>
            </p:nvSpPr>
            <p:spPr>
              <a:xfrm>
                <a:off x="4858715" y="-1631862"/>
                <a:ext cx="111622" cy="265915"/>
              </a:xfrm>
              <a:custGeom>
                <a:avLst/>
                <a:gdLst>
                  <a:gd name="connsiteX0" fmla="*/ 59013 w 111622"/>
                  <a:gd name="connsiteY0" fmla="*/ 623 h 265915"/>
                  <a:gd name="connsiteX1" fmla="*/ 91303 w 111622"/>
                  <a:gd name="connsiteY1" fmla="*/ 245987 h 265915"/>
                  <a:gd name="connsiteX2" fmla="*/ 33010 w 111622"/>
                  <a:gd name="connsiteY2" fmla="*/ 256083 h 265915"/>
                  <a:gd name="connsiteX3" fmla="*/ 59013 w 111622"/>
                  <a:gd name="connsiteY3" fmla="*/ 623 h 26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622" h="265915">
                    <a:moveTo>
                      <a:pt x="59013" y="623"/>
                    </a:moveTo>
                    <a:cubicBezTo>
                      <a:pt x="124260" y="-10807"/>
                      <a:pt x="121021" y="137497"/>
                      <a:pt x="91303" y="245987"/>
                    </a:cubicBezTo>
                    <a:cubicBezTo>
                      <a:pt x="82731" y="277419"/>
                      <a:pt x="45583" y="264275"/>
                      <a:pt x="33010" y="256083"/>
                    </a:cubicBezTo>
                    <a:cubicBezTo>
                      <a:pt x="-8233" y="229794"/>
                      <a:pt x="-22140" y="48057"/>
                      <a:pt x="59013" y="62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7382C418-B125-3AB5-123D-9C0114A64833}"/>
                  </a:ext>
                </a:extLst>
              </p:cNvPr>
              <p:cNvSpPr/>
              <p:nvPr/>
            </p:nvSpPr>
            <p:spPr>
              <a:xfrm>
                <a:off x="4795605" y="-1447643"/>
                <a:ext cx="371678" cy="279414"/>
              </a:xfrm>
              <a:custGeom>
                <a:avLst/>
                <a:gdLst>
                  <a:gd name="connsiteX0" fmla="*/ 114217 w 371678"/>
                  <a:gd name="connsiteY0" fmla="*/ 36050 h 279414"/>
                  <a:gd name="connsiteX1" fmla="*/ 130505 w 371678"/>
                  <a:gd name="connsiteY1" fmla="*/ 155208 h 279414"/>
                  <a:gd name="connsiteX2" fmla="*/ 371678 w 371678"/>
                  <a:gd name="connsiteY2" fmla="*/ 235218 h 279414"/>
                  <a:gd name="connsiteX3" fmla="*/ 343103 w 371678"/>
                  <a:gd name="connsiteY3" fmla="*/ 279414 h 279414"/>
                  <a:gd name="connsiteX4" fmla="*/ 168319 w 371678"/>
                  <a:gd name="connsiteY4" fmla="*/ 255125 h 279414"/>
                  <a:gd name="connsiteX5" fmla="*/ 23730 w 371678"/>
                  <a:gd name="connsiteY5" fmla="*/ 211787 h 279414"/>
                  <a:gd name="connsiteX6" fmla="*/ 4013 w 371678"/>
                  <a:gd name="connsiteY6" fmla="*/ 3189 h 279414"/>
                  <a:gd name="connsiteX7" fmla="*/ 114217 w 371678"/>
                  <a:gd name="connsiteY7" fmla="*/ 36050 h 27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678" h="279414">
                    <a:moveTo>
                      <a:pt x="114217" y="36050"/>
                    </a:moveTo>
                    <a:cubicBezTo>
                      <a:pt x="116694" y="100154"/>
                      <a:pt x="96310" y="133777"/>
                      <a:pt x="130505" y="155208"/>
                    </a:cubicBezTo>
                    <a:cubicBezTo>
                      <a:pt x="164700" y="176639"/>
                      <a:pt x="366725" y="243600"/>
                      <a:pt x="371678" y="235218"/>
                    </a:cubicBezTo>
                    <a:cubicBezTo>
                      <a:pt x="362153" y="250649"/>
                      <a:pt x="352628" y="263793"/>
                      <a:pt x="343103" y="279414"/>
                    </a:cubicBezTo>
                    <a:cubicBezTo>
                      <a:pt x="284874" y="270651"/>
                      <a:pt x="226612" y="262555"/>
                      <a:pt x="168319" y="255125"/>
                    </a:cubicBezTo>
                    <a:cubicBezTo>
                      <a:pt x="125743" y="249792"/>
                      <a:pt x="57067" y="238838"/>
                      <a:pt x="23730" y="211787"/>
                    </a:cubicBezTo>
                    <a:cubicBezTo>
                      <a:pt x="-6560" y="187403"/>
                      <a:pt x="-1130" y="80342"/>
                      <a:pt x="4013" y="3189"/>
                    </a:cubicBezTo>
                    <a:cubicBezTo>
                      <a:pt x="30778" y="-12717"/>
                      <a:pt x="114217" y="36050"/>
                      <a:pt x="114217" y="3605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A68B865B-DA28-19E7-C896-334258761150}"/>
                  </a:ext>
                </a:extLst>
              </p:cNvPr>
              <p:cNvSpPr/>
              <p:nvPr/>
            </p:nvSpPr>
            <p:spPr>
              <a:xfrm>
                <a:off x="4779997" y="-1661396"/>
                <a:ext cx="191303" cy="275997"/>
              </a:xfrm>
              <a:custGeom>
                <a:avLst/>
                <a:gdLst>
                  <a:gd name="connsiteX0" fmla="*/ 112395 w 191303"/>
                  <a:gd name="connsiteY0" fmla="*/ 4059 h 275997"/>
                  <a:gd name="connsiteX1" fmla="*/ 184499 w 191303"/>
                  <a:gd name="connsiteY1" fmla="*/ 130360 h 275997"/>
                  <a:gd name="connsiteX2" fmla="*/ 140398 w 191303"/>
                  <a:gd name="connsiteY2" fmla="*/ 275998 h 275997"/>
                  <a:gd name="connsiteX3" fmla="*/ 0 w 191303"/>
                  <a:gd name="connsiteY3" fmla="*/ 231706 h 275997"/>
                  <a:gd name="connsiteX4" fmla="*/ 112395 w 191303"/>
                  <a:gd name="connsiteY4" fmla="*/ 4059 h 27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303" h="275997">
                    <a:moveTo>
                      <a:pt x="112395" y="4059"/>
                    </a:moveTo>
                    <a:cubicBezTo>
                      <a:pt x="179070" y="-15658"/>
                      <a:pt x="204883" y="38063"/>
                      <a:pt x="184499" y="130360"/>
                    </a:cubicBezTo>
                    <a:cubicBezTo>
                      <a:pt x="174226" y="180138"/>
                      <a:pt x="159465" y="228883"/>
                      <a:pt x="140398" y="275998"/>
                    </a:cubicBezTo>
                    <a:lnTo>
                      <a:pt x="0" y="231706"/>
                    </a:lnTo>
                    <a:cubicBezTo>
                      <a:pt x="15240" y="141124"/>
                      <a:pt x="43625" y="24252"/>
                      <a:pt x="112395" y="405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C67B0A40-C02C-B704-BEC3-4C4B991C5AF9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D6479FC1-9DA5-DBA4-3CD7-F2AC0398DEC8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DD775B42-ED9E-6166-6D29-695944DF9F3F}"/>
                  </a:ext>
                </a:extLst>
              </p:cNvPr>
              <p:cNvSpPr/>
              <p:nvPr/>
            </p:nvSpPr>
            <p:spPr>
              <a:xfrm>
                <a:off x="5027461" y="-1796022"/>
                <a:ext cx="122939" cy="197825"/>
              </a:xfrm>
              <a:custGeom>
                <a:avLst/>
                <a:gdLst>
                  <a:gd name="connsiteX0" fmla="*/ 30857 w 122939"/>
                  <a:gd name="connsiteY0" fmla="*/ 0 h 197825"/>
                  <a:gd name="connsiteX1" fmla="*/ 66385 w 122939"/>
                  <a:gd name="connsiteY1" fmla="*/ 41053 h 197825"/>
                  <a:gd name="connsiteX2" fmla="*/ 114677 w 122939"/>
                  <a:gd name="connsiteY2" fmla="*/ 96869 h 197825"/>
                  <a:gd name="connsiteX3" fmla="*/ 105152 w 122939"/>
                  <a:gd name="connsiteY3" fmla="*/ 116681 h 197825"/>
                  <a:gd name="connsiteX4" fmla="*/ 118582 w 122939"/>
                  <a:gd name="connsiteY4" fmla="*/ 159449 h 197825"/>
                  <a:gd name="connsiteX5" fmla="*/ 81149 w 122939"/>
                  <a:gd name="connsiteY5" fmla="*/ 197549 h 197825"/>
                  <a:gd name="connsiteX6" fmla="*/ 7902 w 122939"/>
                  <a:gd name="connsiteY6" fmla="*/ 164116 h 197825"/>
                  <a:gd name="connsiteX7" fmla="*/ 5806 w 122939"/>
                  <a:gd name="connsiteY7" fmla="*/ 132779 h 197825"/>
                  <a:gd name="connsiteX8" fmla="*/ 30857 w 122939"/>
                  <a:gd name="connsiteY8" fmla="*/ 0 h 19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939" h="197825">
                    <a:moveTo>
                      <a:pt x="30857" y="0"/>
                    </a:moveTo>
                    <a:lnTo>
                      <a:pt x="66385" y="41053"/>
                    </a:lnTo>
                    <a:lnTo>
                      <a:pt x="114677" y="96869"/>
                    </a:lnTo>
                    <a:cubicBezTo>
                      <a:pt x="110354" y="102857"/>
                      <a:pt x="107129" y="109566"/>
                      <a:pt x="105152" y="116681"/>
                    </a:cubicBezTo>
                    <a:cubicBezTo>
                      <a:pt x="98357" y="132293"/>
                      <a:pt x="104083" y="150524"/>
                      <a:pt x="118582" y="159449"/>
                    </a:cubicBezTo>
                    <a:cubicBezTo>
                      <a:pt x="125916" y="162878"/>
                      <a:pt x="129726" y="201454"/>
                      <a:pt x="81149" y="197549"/>
                    </a:cubicBezTo>
                    <a:cubicBezTo>
                      <a:pt x="53149" y="197066"/>
                      <a:pt x="26611" y="184954"/>
                      <a:pt x="7902" y="164116"/>
                    </a:cubicBezTo>
                    <a:cubicBezTo>
                      <a:pt x="-956" y="152209"/>
                      <a:pt x="-3338" y="145828"/>
                      <a:pt x="5806" y="132779"/>
                    </a:cubicBezTo>
                    <a:cubicBezTo>
                      <a:pt x="31714" y="95917"/>
                      <a:pt x="33810" y="42482"/>
                      <a:pt x="30857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4169E5DE-A0EB-0468-2640-CF327994A159}"/>
                  </a:ext>
                </a:extLst>
              </p:cNvPr>
              <p:cNvSpPr/>
              <p:nvPr/>
            </p:nvSpPr>
            <p:spPr>
              <a:xfrm>
                <a:off x="5095725" y="-1753254"/>
                <a:ext cx="47174" cy="77723"/>
              </a:xfrm>
              <a:custGeom>
                <a:avLst/>
                <a:gdLst>
                  <a:gd name="connsiteX0" fmla="*/ 34792 w 47174"/>
                  <a:gd name="connsiteY0" fmla="*/ 40291 h 77723"/>
                  <a:gd name="connsiteX1" fmla="*/ 4312 w 47174"/>
                  <a:gd name="connsiteY1" fmla="*/ 0 h 77723"/>
                  <a:gd name="connsiteX2" fmla="*/ 3169 w 47174"/>
                  <a:gd name="connsiteY2" fmla="*/ 3810 h 77723"/>
                  <a:gd name="connsiteX3" fmla="*/ 121 w 47174"/>
                  <a:gd name="connsiteY3" fmla="*/ 21146 h 77723"/>
                  <a:gd name="connsiteX4" fmla="*/ 35364 w 47174"/>
                  <a:gd name="connsiteY4" fmla="*/ 77724 h 77723"/>
                  <a:gd name="connsiteX5" fmla="*/ 36793 w 47174"/>
                  <a:gd name="connsiteY5" fmla="*/ 73723 h 77723"/>
                  <a:gd name="connsiteX6" fmla="*/ 46318 w 47174"/>
                  <a:gd name="connsiteY6" fmla="*/ 54673 h 77723"/>
                  <a:gd name="connsiteX7" fmla="*/ 47175 w 47174"/>
                  <a:gd name="connsiteY7" fmla="*/ 53816 h 7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74" h="77723">
                    <a:moveTo>
                      <a:pt x="34792" y="40291"/>
                    </a:moveTo>
                    <a:lnTo>
                      <a:pt x="4312" y="0"/>
                    </a:lnTo>
                    <a:cubicBezTo>
                      <a:pt x="4312" y="1143"/>
                      <a:pt x="3550" y="2476"/>
                      <a:pt x="3169" y="3810"/>
                    </a:cubicBezTo>
                    <a:cubicBezTo>
                      <a:pt x="1677" y="9494"/>
                      <a:pt x="657" y="15293"/>
                      <a:pt x="121" y="21146"/>
                    </a:cubicBezTo>
                    <a:cubicBezTo>
                      <a:pt x="-1688" y="41148"/>
                      <a:pt x="17076" y="66770"/>
                      <a:pt x="35364" y="77724"/>
                    </a:cubicBezTo>
                    <a:lnTo>
                      <a:pt x="36793" y="73723"/>
                    </a:lnTo>
                    <a:cubicBezTo>
                      <a:pt x="39050" y="66954"/>
                      <a:pt x="42256" y="60540"/>
                      <a:pt x="46318" y="54673"/>
                    </a:cubicBezTo>
                    <a:cubicBezTo>
                      <a:pt x="46553" y="54341"/>
                      <a:pt x="46843" y="54052"/>
                      <a:pt x="47175" y="5381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7C4BCD7-1000-E8B5-F2F6-7CE4C5737638}"/>
                  </a:ext>
                </a:extLst>
              </p:cNvPr>
              <p:cNvSpPr/>
              <p:nvPr/>
            </p:nvSpPr>
            <p:spPr>
              <a:xfrm>
                <a:off x="5056983" y="-1958114"/>
                <a:ext cx="190264" cy="262425"/>
              </a:xfrm>
              <a:custGeom>
                <a:avLst/>
                <a:gdLst>
                  <a:gd name="connsiteX0" fmla="*/ 4668 w 190264"/>
                  <a:gd name="connsiteY0" fmla="*/ 86560 h 262425"/>
                  <a:gd name="connsiteX1" fmla="*/ 21432 w 190264"/>
                  <a:gd name="connsiteY1" fmla="*/ 228863 h 262425"/>
                  <a:gd name="connsiteX2" fmla="*/ 174880 w 190264"/>
                  <a:gd name="connsiteY2" fmla="*/ 202003 h 262425"/>
                  <a:gd name="connsiteX3" fmla="*/ 141257 w 190264"/>
                  <a:gd name="connsiteY3" fmla="*/ 11503 h 262425"/>
                  <a:gd name="connsiteX4" fmla="*/ 16003 w 190264"/>
                  <a:gd name="connsiteY4" fmla="*/ 47602 h 262425"/>
                  <a:gd name="connsiteX5" fmla="*/ 4668 w 190264"/>
                  <a:gd name="connsiteY5" fmla="*/ 86560 h 26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64" h="262425">
                    <a:moveTo>
                      <a:pt x="4668" y="86560"/>
                    </a:moveTo>
                    <a:cubicBezTo>
                      <a:pt x="-856" y="152758"/>
                      <a:pt x="-6952" y="191335"/>
                      <a:pt x="21432" y="228863"/>
                    </a:cubicBezTo>
                    <a:cubicBezTo>
                      <a:pt x="64390" y="286013"/>
                      <a:pt x="149924" y="265630"/>
                      <a:pt x="174880" y="202003"/>
                    </a:cubicBezTo>
                    <a:cubicBezTo>
                      <a:pt x="197359" y="144853"/>
                      <a:pt x="202026" y="46078"/>
                      <a:pt x="141257" y="11503"/>
                    </a:cubicBezTo>
                    <a:cubicBezTo>
                      <a:pt x="96698" y="-13099"/>
                      <a:pt x="40633" y="3059"/>
                      <a:pt x="16003" y="47602"/>
                    </a:cubicBezTo>
                    <a:cubicBezTo>
                      <a:pt x="9343" y="59571"/>
                      <a:pt x="5469" y="72887"/>
                      <a:pt x="4668" y="8656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E2A78B22-41F9-A5D7-88BC-06DE36DCD203}"/>
                  </a:ext>
                </a:extLst>
              </p:cNvPr>
              <p:cNvSpPr/>
              <p:nvPr/>
            </p:nvSpPr>
            <p:spPr>
              <a:xfrm>
                <a:off x="5012517" y="-1945624"/>
                <a:ext cx="149051" cy="144935"/>
              </a:xfrm>
              <a:custGeom>
                <a:avLst/>
                <a:gdLst>
                  <a:gd name="connsiteX0" fmla="*/ 39418 w 149051"/>
                  <a:gd name="connsiteY0" fmla="*/ 132648 h 144935"/>
                  <a:gd name="connsiteX1" fmla="*/ 67993 w 149051"/>
                  <a:gd name="connsiteY1" fmla="*/ 144935 h 144935"/>
                  <a:gd name="connsiteX2" fmla="*/ 67993 w 149051"/>
                  <a:gd name="connsiteY2" fmla="*/ 144935 h 144935"/>
                  <a:gd name="connsiteX3" fmla="*/ 79042 w 149051"/>
                  <a:gd name="connsiteY3" fmla="*/ 118932 h 144935"/>
                  <a:gd name="connsiteX4" fmla="*/ 149051 w 149051"/>
                  <a:gd name="connsiteY4" fmla="*/ 29207 h 144935"/>
                  <a:gd name="connsiteX5" fmla="*/ 48848 w 149051"/>
                  <a:gd name="connsiteY5" fmla="*/ 60 h 144935"/>
                  <a:gd name="connsiteX6" fmla="*/ 7129 w 149051"/>
                  <a:gd name="connsiteY6" fmla="*/ 28635 h 144935"/>
                  <a:gd name="connsiteX7" fmla="*/ 16654 w 149051"/>
                  <a:gd name="connsiteY7" fmla="*/ 108359 h 144935"/>
                  <a:gd name="connsiteX8" fmla="*/ 39418 w 149051"/>
                  <a:gd name="connsiteY8" fmla="*/ 132648 h 14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051" h="144935">
                    <a:moveTo>
                      <a:pt x="39418" y="132648"/>
                    </a:moveTo>
                    <a:lnTo>
                      <a:pt x="67993" y="144935"/>
                    </a:lnTo>
                    <a:lnTo>
                      <a:pt x="67993" y="144935"/>
                    </a:lnTo>
                    <a:cubicBezTo>
                      <a:pt x="77518" y="140935"/>
                      <a:pt x="79709" y="129410"/>
                      <a:pt x="79042" y="118932"/>
                    </a:cubicBezTo>
                    <a:cubicBezTo>
                      <a:pt x="76185" y="78546"/>
                      <a:pt x="149051" y="29207"/>
                      <a:pt x="149051" y="29207"/>
                    </a:cubicBezTo>
                    <a:cubicBezTo>
                      <a:pt x="149051" y="29207"/>
                      <a:pt x="71994" y="3870"/>
                      <a:pt x="48848" y="60"/>
                    </a:cubicBezTo>
                    <a:cubicBezTo>
                      <a:pt x="40752" y="-1273"/>
                      <a:pt x="11605" y="19872"/>
                      <a:pt x="7129" y="28635"/>
                    </a:cubicBezTo>
                    <a:cubicBezTo>
                      <a:pt x="-5090" y="54863"/>
                      <a:pt x="-1400" y="85749"/>
                      <a:pt x="16654" y="108359"/>
                    </a:cubicBezTo>
                    <a:cubicBezTo>
                      <a:pt x="23436" y="117175"/>
                      <a:pt x="31060" y="125310"/>
                      <a:pt x="39418" y="132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B63862AF-4594-A034-BEC6-8462A5380251}"/>
                  </a:ext>
                </a:extLst>
              </p:cNvPr>
              <p:cNvSpPr/>
              <p:nvPr/>
            </p:nvSpPr>
            <p:spPr>
              <a:xfrm>
                <a:off x="5027416" y="-1854254"/>
                <a:ext cx="52835" cy="73058"/>
              </a:xfrm>
              <a:custGeom>
                <a:avLst/>
                <a:gdLst>
                  <a:gd name="connsiteX0" fmla="*/ 136 w 52835"/>
                  <a:gd name="connsiteY0" fmla="*/ 29371 h 73058"/>
                  <a:gd name="connsiteX1" fmla="*/ 19186 w 52835"/>
                  <a:gd name="connsiteY1" fmla="*/ 68043 h 73058"/>
                  <a:gd name="connsiteX2" fmla="*/ 52619 w 52835"/>
                  <a:gd name="connsiteY2" fmla="*/ 48041 h 73058"/>
                  <a:gd name="connsiteX3" fmla="*/ 28711 w 52835"/>
                  <a:gd name="connsiteY3" fmla="*/ 1177 h 73058"/>
                  <a:gd name="connsiteX4" fmla="*/ 136 w 52835"/>
                  <a:gd name="connsiteY4" fmla="*/ 29371 h 7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35" h="73058">
                    <a:moveTo>
                      <a:pt x="136" y="29371"/>
                    </a:moveTo>
                    <a:cubicBezTo>
                      <a:pt x="1555" y="44154"/>
                      <a:pt x="8331" y="57908"/>
                      <a:pt x="19186" y="68043"/>
                    </a:cubicBezTo>
                    <a:cubicBezTo>
                      <a:pt x="33283" y="80997"/>
                      <a:pt x="50523" y="66900"/>
                      <a:pt x="52619" y="48041"/>
                    </a:cubicBezTo>
                    <a:cubicBezTo>
                      <a:pt x="54333" y="31276"/>
                      <a:pt x="45856" y="6797"/>
                      <a:pt x="28711" y="1177"/>
                    </a:cubicBezTo>
                    <a:cubicBezTo>
                      <a:pt x="11566" y="-4442"/>
                      <a:pt x="-1483" y="10893"/>
                      <a:pt x="136" y="29371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BE0F8417-2898-D6D4-B8C5-1CA26FE6B7C1}"/>
                  </a:ext>
                </a:extLst>
              </p:cNvPr>
              <p:cNvSpPr/>
              <p:nvPr/>
            </p:nvSpPr>
            <p:spPr>
              <a:xfrm>
                <a:off x="5160719" y="-1840319"/>
                <a:ext cx="13453" cy="19821"/>
              </a:xfrm>
              <a:custGeom>
                <a:avLst/>
                <a:gdLst>
                  <a:gd name="connsiteX0" fmla="*/ 278 w 13453"/>
                  <a:gd name="connsiteY0" fmla="*/ 8483 h 19821"/>
                  <a:gd name="connsiteX1" fmla="*/ 4755 w 13453"/>
                  <a:gd name="connsiteY1" fmla="*/ 19723 h 19821"/>
                  <a:gd name="connsiteX2" fmla="*/ 13042 w 13453"/>
                  <a:gd name="connsiteY2" fmla="*/ 11341 h 19821"/>
                  <a:gd name="connsiteX3" fmla="*/ 8470 w 13453"/>
                  <a:gd name="connsiteY3" fmla="*/ 101 h 19821"/>
                  <a:gd name="connsiteX4" fmla="*/ 278 w 13453"/>
                  <a:gd name="connsiteY4" fmla="*/ 8483 h 19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3" h="19821">
                    <a:moveTo>
                      <a:pt x="278" y="8483"/>
                    </a:moveTo>
                    <a:cubicBezTo>
                      <a:pt x="-769" y="13912"/>
                      <a:pt x="1231" y="18961"/>
                      <a:pt x="4755" y="19723"/>
                    </a:cubicBezTo>
                    <a:cubicBezTo>
                      <a:pt x="8279" y="20485"/>
                      <a:pt x="11613" y="16770"/>
                      <a:pt x="13042" y="11341"/>
                    </a:cubicBezTo>
                    <a:cubicBezTo>
                      <a:pt x="14471" y="5911"/>
                      <a:pt x="11994" y="863"/>
                      <a:pt x="8470" y="101"/>
                    </a:cubicBezTo>
                    <a:cubicBezTo>
                      <a:pt x="4946" y="-661"/>
                      <a:pt x="850" y="2959"/>
                      <a:pt x="278" y="84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5B212666-CFB0-352C-11BE-D75683AE730E}"/>
                  </a:ext>
                </a:extLst>
              </p:cNvPr>
              <p:cNvSpPr/>
              <p:nvPr/>
            </p:nvSpPr>
            <p:spPr>
              <a:xfrm>
                <a:off x="5221774" y="-1826793"/>
                <a:ext cx="13311" cy="19819"/>
              </a:xfrm>
              <a:custGeom>
                <a:avLst/>
                <a:gdLst>
                  <a:gd name="connsiteX0" fmla="*/ 278 w 13311"/>
                  <a:gd name="connsiteY0" fmla="*/ 8388 h 19819"/>
                  <a:gd name="connsiteX1" fmla="*/ 4850 w 13311"/>
                  <a:gd name="connsiteY1" fmla="*/ 19723 h 19819"/>
                  <a:gd name="connsiteX2" fmla="*/ 13041 w 13311"/>
                  <a:gd name="connsiteY2" fmla="*/ 11341 h 19819"/>
                  <a:gd name="connsiteX3" fmla="*/ 8469 w 13311"/>
                  <a:gd name="connsiteY3" fmla="*/ 101 h 19819"/>
                  <a:gd name="connsiteX4" fmla="*/ 278 w 13311"/>
                  <a:gd name="connsiteY4" fmla="*/ 8388 h 1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1" h="19819">
                    <a:moveTo>
                      <a:pt x="278" y="8388"/>
                    </a:moveTo>
                    <a:cubicBezTo>
                      <a:pt x="-770" y="13912"/>
                      <a:pt x="1230" y="18961"/>
                      <a:pt x="4850" y="19723"/>
                    </a:cubicBezTo>
                    <a:cubicBezTo>
                      <a:pt x="8469" y="20485"/>
                      <a:pt x="11994" y="16675"/>
                      <a:pt x="13041" y="11341"/>
                    </a:cubicBezTo>
                    <a:cubicBezTo>
                      <a:pt x="14089" y="6007"/>
                      <a:pt x="11994" y="863"/>
                      <a:pt x="8469" y="101"/>
                    </a:cubicBezTo>
                    <a:cubicBezTo>
                      <a:pt x="4945" y="-661"/>
                      <a:pt x="1326" y="2959"/>
                      <a:pt x="278" y="83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BA397B32-89D9-B934-0DC2-A0A5564FACA4}"/>
                  </a:ext>
                </a:extLst>
              </p:cNvPr>
              <p:cNvSpPr/>
              <p:nvPr/>
            </p:nvSpPr>
            <p:spPr>
              <a:xfrm>
                <a:off x="5190715" y="-1818691"/>
                <a:ext cx="22574" cy="46906"/>
              </a:xfrm>
              <a:custGeom>
                <a:avLst/>
                <a:gdLst>
                  <a:gd name="connsiteX0" fmla="*/ 10954 w 22574"/>
                  <a:gd name="connsiteY0" fmla="*/ 0 h 46906"/>
                  <a:gd name="connsiteX1" fmla="*/ 22574 w 22574"/>
                  <a:gd name="connsiteY1" fmla="*/ 45339 h 46906"/>
                  <a:gd name="connsiteX2" fmla="*/ 0 w 22574"/>
                  <a:gd name="connsiteY2" fmla="*/ 43148 h 46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46906">
                    <a:moveTo>
                      <a:pt x="10954" y="0"/>
                    </a:moveTo>
                    <a:cubicBezTo>
                      <a:pt x="12864" y="15549"/>
                      <a:pt x="16770" y="30788"/>
                      <a:pt x="22574" y="45339"/>
                    </a:cubicBezTo>
                    <a:cubicBezTo>
                      <a:pt x="15102" y="48031"/>
                      <a:pt x="6815" y="47227"/>
                      <a:pt x="0" y="43148"/>
                    </a:cubicBezTo>
                    <a:close/>
                  </a:path>
                </a:pathLst>
              </a:custGeom>
              <a:solidFill>
                <a:srgbClr val="FF56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678F7231-E4E4-6D0E-116F-0ADA89B66975}"/>
                  </a:ext>
                </a:extLst>
              </p:cNvPr>
              <p:cNvSpPr/>
              <p:nvPr/>
            </p:nvSpPr>
            <p:spPr>
              <a:xfrm>
                <a:off x="5147638" y="-1772391"/>
                <a:ext cx="35945" cy="29437"/>
              </a:xfrm>
              <a:custGeom>
                <a:avLst/>
                <a:gdLst>
                  <a:gd name="connsiteX0" fmla="*/ 27647 w 35945"/>
                  <a:gd name="connsiteY0" fmla="*/ 27424 h 29437"/>
                  <a:gd name="connsiteX1" fmla="*/ 119 w 35945"/>
                  <a:gd name="connsiteY1" fmla="*/ 2182 h 29437"/>
                  <a:gd name="connsiteX2" fmla="*/ 977 w 35945"/>
                  <a:gd name="connsiteY2" fmla="*/ 87 h 29437"/>
                  <a:gd name="connsiteX3" fmla="*/ 3167 w 35945"/>
                  <a:gd name="connsiteY3" fmla="*/ 1040 h 29437"/>
                  <a:gd name="connsiteX4" fmla="*/ 34505 w 35945"/>
                  <a:gd name="connsiteY4" fmla="*/ 26186 h 29437"/>
                  <a:gd name="connsiteX5" fmla="*/ 35936 w 35945"/>
                  <a:gd name="connsiteY5" fmla="*/ 27973 h 29437"/>
                  <a:gd name="connsiteX6" fmla="*/ 35933 w 35945"/>
                  <a:gd name="connsiteY6" fmla="*/ 27995 h 29437"/>
                  <a:gd name="connsiteX7" fmla="*/ 34028 w 35945"/>
                  <a:gd name="connsiteY7" fmla="*/ 29424 h 29437"/>
                  <a:gd name="connsiteX8" fmla="*/ 34028 w 35945"/>
                  <a:gd name="connsiteY8" fmla="*/ 29424 h 29437"/>
                  <a:gd name="connsiteX9" fmla="*/ 27647 w 35945"/>
                  <a:gd name="connsiteY9" fmla="*/ 27424 h 2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945" h="29437">
                    <a:moveTo>
                      <a:pt x="27647" y="27424"/>
                    </a:moveTo>
                    <a:cubicBezTo>
                      <a:pt x="15382" y="23168"/>
                      <a:pt x="5420" y="14033"/>
                      <a:pt x="119" y="2182"/>
                    </a:cubicBezTo>
                    <a:cubicBezTo>
                      <a:pt x="-212" y="1367"/>
                      <a:pt x="169" y="436"/>
                      <a:pt x="977" y="87"/>
                    </a:cubicBezTo>
                    <a:cubicBezTo>
                      <a:pt x="1842" y="-191"/>
                      <a:pt x="2780" y="217"/>
                      <a:pt x="3167" y="1040"/>
                    </a:cubicBezTo>
                    <a:cubicBezTo>
                      <a:pt x="9114" y="13854"/>
                      <a:pt x="20706" y="23156"/>
                      <a:pt x="34505" y="26186"/>
                    </a:cubicBezTo>
                    <a:cubicBezTo>
                      <a:pt x="35393" y="26284"/>
                      <a:pt x="36034" y="27084"/>
                      <a:pt x="35936" y="27973"/>
                    </a:cubicBezTo>
                    <a:cubicBezTo>
                      <a:pt x="35935" y="27980"/>
                      <a:pt x="35934" y="27988"/>
                      <a:pt x="35933" y="27995"/>
                    </a:cubicBezTo>
                    <a:cubicBezTo>
                      <a:pt x="35786" y="28907"/>
                      <a:pt x="34944" y="29538"/>
                      <a:pt x="34028" y="29424"/>
                    </a:cubicBezTo>
                    <a:lnTo>
                      <a:pt x="34028" y="29424"/>
                    </a:lnTo>
                    <a:cubicBezTo>
                      <a:pt x="31843" y="28958"/>
                      <a:pt x="29707" y="28289"/>
                      <a:pt x="27647" y="274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2D8C15B6-91D8-D1EE-5E12-7D455ABD0AE1}"/>
                  </a:ext>
                </a:extLst>
              </p:cNvPr>
              <p:cNvSpPr/>
              <p:nvPr/>
            </p:nvSpPr>
            <p:spPr>
              <a:xfrm>
                <a:off x="5150337" y="-1867127"/>
                <a:ext cx="31837" cy="13530"/>
              </a:xfrm>
              <a:custGeom>
                <a:avLst/>
                <a:gdLst>
                  <a:gd name="connsiteX0" fmla="*/ 2278 w 31837"/>
                  <a:gd name="connsiteY0" fmla="*/ 13384 h 13530"/>
                  <a:gd name="connsiteX1" fmla="*/ 945 w 31837"/>
                  <a:gd name="connsiteY1" fmla="*/ 12527 h 13530"/>
                  <a:gd name="connsiteX2" fmla="*/ 945 w 31837"/>
                  <a:gd name="connsiteY2" fmla="*/ 7955 h 13530"/>
                  <a:gd name="connsiteX3" fmla="*/ 29520 w 31837"/>
                  <a:gd name="connsiteY3" fmla="*/ 1002 h 13530"/>
                  <a:gd name="connsiteX4" fmla="*/ 31710 w 31837"/>
                  <a:gd name="connsiteY4" fmla="*/ 5002 h 13530"/>
                  <a:gd name="connsiteX5" fmla="*/ 31710 w 31837"/>
                  <a:gd name="connsiteY5" fmla="*/ 5002 h 13530"/>
                  <a:gd name="connsiteX6" fmla="*/ 27615 w 31837"/>
                  <a:gd name="connsiteY6" fmla="*/ 7002 h 13530"/>
                  <a:gd name="connsiteX7" fmla="*/ 5326 w 31837"/>
                  <a:gd name="connsiteY7" fmla="*/ 12622 h 13530"/>
                  <a:gd name="connsiteX8" fmla="*/ 2278 w 31837"/>
                  <a:gd name="connsiteY8" fmla="*/ 13384 h 1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837" h="13530">
                    <a:moveTo>
                      <a:pt x="2278" y="13384"/>
                    </a:moveTo>
                    <a:cubicBezTo>
                      <a:pt x="1742" y="13275"/>
                      <a:pt x="1266" y="12969"/>
                      <a:pt x="945" y="12527"/>
                    </a:cubicBezTo>
                    <a:cubicBezTo>
                      <a:pt x="-315" y="11263"/>
                      <a:pt x="-315" y="9219"/>
                      <a:pt x="945" y="7955"/>
                    </a:cubicBezTo>
                    <a:cubicBezTo>
                      <a:pt x="8699" y="988"/>
                      <a:pt x="19431" y="-1624"/>
                      <a:pt x="29520" y="1002"/>
                    </a:cubicBezTo>
                    <a:cubicBezTo>
                      <a:pt x="31224" y="1508"/>
                      <a:pt x="32202" y="3293"/>
                      <a:pt x="31710" y="5002"/>
                    </a:cubicBezTo>
                    <a:lnTo>
                      <a:pt x="31710" y="5002"/>
                    </a:lnTo>
                    <a:cubicBezTo>
                      <a:pt x="31125" y="6679"/>
                      <a:pt x="29297" y="7572"/>
                      <a:pt x="27615" y="7002"/>
                    </a:cubicBezTo>
                    <a:cubicBezTo>
                      <a:pt x="19714" y="5188"/>
                      <a:pt x="11422" y="7278"/>
                      <a:pt x="5326" y="12622"/>
                    </a:cubicBezTo>
                    <a:cubicBezTo>
                      <a:pt x="4541" y="13440"/>
                      <a:pt x="3356" y="13736"/>
                      <a:pt x="2278" y="133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4069F51F-8EFD-6BB9-FD96-A3D4750D9E4C}"/>
                  </a:ext>
                </a:extLst>
              </p:cNvPr>
              <p:cNvSpPr/>
              <p:nvPr/>
            </p:nvSpPr>
            <p:spPr>
              <a:xfrm>
                <a:off x="5228896" y="-1857673"/>
                <a:ext cx="26147" cy="23392"/>
              </a:xfrm>
              <a:custGeom>
                <a:avLst/>
                <a:gdLst>
                  <a:gd name="connsiteX0" fmla="*/ 109 w 26147"/>
                  <a:gd name="connsiteY0" fmla="*/ 4025 h 23392"/>
                  <a:gd name="connsiteX1" fmla="*/ 109 w 26147"/>
                  <a:gd name="connsiteY1" fmla="*/ 2406 h 23392"/>
                  <a:gd name="connsiteX2" fmla="*/ 4072 w 26147"/>
                  <a:gd name="connsiteY2" fmla="*/ 110 h 23392"/>
                  <a:gd name="connsiteX3" fmla="*/ 4110 w 26147"/>
                  <a:gd name="connsiteY3" fmla="*/ 120 h 23392"/>
                  <a:gd name="connsiteX4" fmla="*/ 26017 w 26147"/>
                  <a:gd name="connsiteY4" fmla="*/ 19170 h 23392"/>
                  <a:gd name="connsiteX5" fmla="*/ 23826 w 26147"/>
                  <a:gd name="connsiteY5" fmla="*/ 23266 h 23392"/>
                  <a:gd name="connsiteX6" fmla="*/ 19826 w 26147"/>
                  <a:gd name="connsiteY6" fmla="*/ 21075 h 23392"/>
                  <a:gd name="connsiteX7" fmla="*/ 2395 w 26147"/>
                  <a:gd name="connsiteY7" fmla="*/ 5930 h 23392"/>
                  <a:gd name="connsiteX8" fmla="*/ 109 w 26147"/>
                  <a:gd name="connsiteY8" fmla="*/ 4025 h 23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47" h="23392">
                    <a:moveTo>
                      <a:pt x="109" y="4025"/>
                    </a:moveTo>
                    <a:cubicBezTo>
                      <a:pt x="-36" y="3496"/>
                      <a:pt x="-36" y="2936"/>
                      <a:pt x="109" y="2406"/>
                    </a:cubicBezTo>
                    <a:cubicBezTo>
                      <a:pt x="570" y="678"/>
                      <a:pt x="2344" y="-350"/>
                      <a:pt x="4072" y="110"/>
                    </a:cubicBezTo>
                    <a:cubicBezTo>
                      <a:pt x="4085" y="113"/>
                      <a:pt x="4097" y="117"/>
                      <a:pt x="4110" y="120"/>
                    </a:cubicBezTo>
                    <a:cubicBezTo>
                      <a:pt x="14091" y="2501"/>
                      <a:pt x="22274" y="9616"/>
                      <a:pt x="26017" y="19170"/>
                    </a:cubicBezTo>
                    <a:cubicBezTo>
                      <a:pt x="26515" y="20903"/>
                      <a:pt x="25544" y="22718"/>
                      <a:pt x="23826" y="23266"/>
                    </a:cubicBezTo>
                    <a:cubicBezTo>
                      <a:pt x="22118" y="23758"/>
                      <a:pt x="20332" y="22780"/>
                      <a:pt x="19826" y="21075"/>
                    </a:cubicBezTo>
                    <a:cubicBezTo>
                      <a:pt x="16841" y="13481"/>
                      <a:pt x="10332" y="7825"/>
                      <a:pt x="2395" y="5930"/>
                    </a:cubicBezTo>
                    <a:cubicBezTo>
                      <a:pt x="1362" y="5719"/>
                      <a:pt x="503" y="5004"/>
                      <a:pt x="109" y="40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D2B6F046-A1CE-3F60-871F-7E18FAB4E4F5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2768AC5E-E234-B8DF-9D62-B89BB1C9D017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6574A944-B2E6-FD18-CCA9-8E7704725858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EF7E6F92-3F3D-C90D-BE8A-A8366AD5F483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3843B41-FFA9-8CF7-68FF-659B33498B50}"/>
                </a:ext>
              </a:extLst>
            </p:cNvPr>
            <p:cNvSpPr/>
            <p:nvPr/>
          </p:nvSpPr>
          <p:spPr>
            <a:xfrm>
              <a:off x="5452899" y="-1265538"/>
              <a:ext cx="59059" cy="59059"/>
            </a:xfrm>
            <a:custGeom>
              <a:avLst/>
              <a:gdLst>
                <a:gd name="connsiteX0" fmla="*/ 58904 w 59059"/>
                <a:gd name="connsiteY0" fmla="*/ 32539 h 59059"/>
                <a:gd name="connsiteX1" fmla="*/ 26521 w 59059"/>
                <a:gd name="connsiteY1" fmla="*/ 58904 h 59059"/>
                <a:gd name="connsiteX2" fmla="*/ 156 w 59059"/>
                <a:gd name="connsiteY2" fmla="*/ 26521 h 59059"/>
                <a:gd name="connsiteX3" fmla="*/ 32519 w 59059"/>
                <a:gd name="connsiteY3" fmla="*/ 154 h 59059"/>
                <a:gd name="connsiteX4" fmla="*/ 58905 w 59059"/>
                <a:gd name="connsiteY4" fmla="*/ 32519 h 59059"/>
                <a:gd name="connsiteX5" fmla="*/ 58903 w 59059"/>
                <a:gd name="connsiteY5" fmla="*/ 32539 h 5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059" h="59059">
                  <a:moveTo>
                    <a:pt x="58904" y="32539"/>
                  </a:moveTo>
                  <a:cubicBezTo>
                    <a:pt x="57242" y="48762"/>
                    <a:pt x="42743" y="60566"/>
                    <a:pt x="26521" y="58904"/>
                  </a:cubicBezTo>
                  <a:cubicBezTo>
                    <a:pt x="10298" y="57242"/>
                    <a:pt x="-1506" y="42743"/>
                    <a:pt x="156" y="26521"/>
                  </a:cubicBezTo>
                  <a:cubicBezTo>
                    <a:pt x="1817" y="10306"/>
                    <a:pt x="16303" y="-1496"/>
                    <a:pt x="32519" y="154"/>
                  </a:cubicBezTo>
                  <a:cubicBezTo>
                    <a:pt x="48743" y="1805"/>
                    <a:pt x="60556" y="16295"/>
                    <a:pt x="58905" y="32519"/>
                  </a:cubicBezTo>
                  <a:cubicBezTo>
                    <a:pt x="58905" y="32526"/>
                    <a:pt x="58904" y="32532"/>
                    <a:pt x="58903" y="325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41386998-CC43-993E-0F1B-72E0BE601805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04549E59-1191-1E1D-E1F6-E42BC9DC2FEA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C3F037A5-CDED-EF6B-DA73-AE72B6170AB3}"/>
                </a:ext>
              </a:extLst>
            </p:cNvPr>
            <p:cNvSpPr/>
            <p:nvPr/>
          </p:nvSpPr>
          <p:spPr>
            <a:xfrm>
              <a:off x="5007071" y="-1104888"/>
              <a:ext cx="239174" cy="23145"/>
            </a:xfrm>
            <a:custGeom>
              <a:avLst/>
              <a:gdLst>
                <a:gd name="connsiteX0" fmla="*/ 227649 w 239174"/>
                <a:gd name="connsiteY0" fmla="*/ 23146 h 23145"/>
                <a:gd name="connsiteX1" fmla="*/ 20004 w 239174"/>
                <a:gd name="connsiteY1" fmla="*/ 23146 h 23145"/>
                <a:gd name="connsiteX2" fmla="*/ 2 w 239174"/>
                <a:gd name="connsiteY2" fmla="*/ 3143 h 23145"/>
                <a:gd name="connsiteX3" fmla="*/ 2 w 239174"/>
                <a:gd name="connsiteY3" fmla="*/ 3143 h 23145"/>
                <a:gd name="connsiteX4" fmla="*/ 2953 w 239174"/>
                <a:gd name="connsiteY4" fmla="*/ 1 h 23145"/>
                <a:gd name="connsiteX5" fmla="*/ 3050 w 239174"/>
                <a:gd name="connsiteY5" fmla="*/ 0 h 23145"/>
                <a:gd name="connsiteX6" fmla="*/ 227649 w 239174"/>
                <a:gd name="connsiteY6" fmla="*/ 0 h 23145"/>
                <a:gd name="connsiteX7" fmla="*/ 239175 w 239174"/>
                <a:gd name="connsiteY7" fmla="*/ 11525 h 23145"/>
                <a:gd name="connsiteX8" fmla="*/ 239174 w 239174"/>
                <a:gd name="connsiteY8" fmla="*/ 11621 h 23145"/>
                <a:gd name="connsiteX9" fmla="*/ 239174 w 239174"/>
                <a:gd name="connsiteY9" fmla="*/ 11621 h 23145"/>
                <a:gd name="connsiteX10" fmla="*/ 227649 w 239174"/>
                <a:gd name="connsiteY10" fmla="*/ 23146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174" h="23145">
                  <a:moveTo>
                    <a:pt x="227649" y="23146"/>
                  </a:moveTo>
                  <a:lnTo>
                    <a:pt x="20004" y="23146"/>
                  </a:lnTo>
                  <a:cubicBezTo>
                    <a:pt x="8957" y="23146"/>
                    <a:pt x="2" y="14190"/>
                    <a:pt x="2" y="3143"/>
                  </a:cubicBezTo>
                  <a:lnTo>
                    <a:pt x="2" y="3143"/>
                  </a:lnTo>
                  <a:cubicBezTo>
                    <a:pt x="-51" y="1461"/>
                    <a:pt x="1270" y="54"/>
                    <a:pt x="2953" y="1"/>
                  </a:cubicBezTo>
                  <a:cubicBezTo>
                    <a:pt x="2985" y="0"/>
                    <a:pt x="3017" y="0"/>
                    <a:pt x="3050" y="0"/>
                  </a:cubicBezTo>
                  <a:lnTo>
                    <a:pt x="227649" y="0"/>
                  </a:lnTo>
                  <a:cubicBezTo>
                    <a:pt x="234014" y="0"/>
                    <a:pt x="239174" y="5160"/>
                    <a:pt x="239175" y="11525"/>
                  </a:cubicBezTo>
                  <a:cubicBezTo>
                    <a:pt x="239175" y="11557"/>
                    <a:pt x="239175" y="11589"/>
                    <a:pt x="239174" y="11621"/>
                  </a:cubicBezTo>
                  <a:lnTo>
                    <a:pt x="239174" y="11621"/>
                  </a:lnTo>
                  <a:cubicBezTo>
                    <a:pt x="239174" y="17986"/>
                    <a:pt x="234014" y="23146"/>
                    <a:pt x="227649" y="2314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F8380CF6-52BD-3BD6-A6F3-6688E61B4B3B}"/>
                </a:ext>
              </a:extLst>
            </p:cNvPr>
            <p:cNvSpPr/>
            <p:nvPr/>
          </p:nvSpPr>
          <p:spPr>
            <a:xfrm>
              <a:off x="5074319" y="-1252144"/>
              <a:ext cx="82677" cy="89369"/>
            </a:xfrm>
            <a:custGeom>
              <a:avLst/>
              <a:gdLst>
                <a:gd name="connsiteX0" fmla="*/ 48196 w 82677"/>
                <a:gd name="connsiteY0" fmla="*/ 10096 h 89369"/>
                <a:gd name="connsiteX1" fmla="*/ 82677 w 82677"/>
                <a:gd name="connsiteY1" fmla="*/ 0 h 89369"/>
                <a:gd name="connsiteX2" fmla="*/ 79534 w 82677"/>
                <a:gd name="connsiteY2" fmla="*/ 84868 h 89369"/>
                <a:gd name="connsiteX3" fmla="*/ 0 w 82677"/>
                <a:gd name="connsiteY3" fmla="*/ 68008 h 89369"/>
                <a:gd name="connsiteX4" fmla="*/ 9525 w 82677"/>
                <a:gd name="connsiteY4" fmla="*/ 49435 h 89369"/>
                <a:gd name="connsiteX5" fmla="*/ 48196 w 82677"/>
                <a:gd name="connsiteY5" fmla="*/ 10096 h 8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77" h="89369">
                  <a:moveTo>
                    <a:pt x="48196" y="10096"/>
                  </a:moveTo>
                  <a:lnTo>
                    <a:pt x="82677" y="0"/>
                  </a:lnTo>
                  <a:lnTo>
                    <a:pt x="79534" y="84868"/>
                  </a:lnTo>
                  <a:cubicBezTo>
                    <a:pt x="79534" y="84868"/>
                    <a:pt x="4667" y="102489"/>
                    <a:pt x="0" y="68008"/>
                  </a:cubicBezTo>
                  <a:lnTo>
                    <a:pt x="9525" y="49435"/>
                  </a:lnTo>
                  <a:cubicBezTo>
                    <a:pt x="17812" y="33433"/>
                    <a:pt x="29242" y="14764"/>
                    <a:pt x="48196" y="10096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297FD6C7-48B6-E59E-C114-5DEF3B23D053}"/>
                </a:ext>
              </a:extLst>
            </p:cNvPr>
            <p:cNvSpPr/>
            <p:nvPr/>
          </p:nvSpPr>
          <p:spPr>
            <a:xfrm>
              <a:off x="5153853" y="-1252144"/>
              <a:ext cx="54768" cy="84772"/>
            </a:xfrm>
            <a:custGeom>
              <a:avLst/>
              <a:gdLst>
                <a:gd name="connsiteX0" fmla="*/ 54769 w 54768"/>
                <a:gd name="connsiteY0" fmla="*/ 23527 h 84772"/>
                <a:gd name="connsiteX1" fmla="*/ 44577 w 54768"/>
                <a:gd name="connsiteY1" fmla="*/ 71152 h 84772"/>
                <a:gd name="connsiteX2" fmla="*/ 0 w 54768"/>
                <a:gd name="connsiteY2" fmla="*/ 84772 h 84772"/>
                <a:gd name="connsiteX3" fmla="*/ 3143 w 54768"/>
                <a:gd name="connsiteY3" fmla="*/ 0 h 84772"/>
                <a:gd name="connsiteX4" fmla="*/ 54769 w 54768"/>
                <a:gd name="connsiteY4" fmla="*/ 23527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84772">
                  <a:moveTo>
                    <a:pt x="54769" y="23527"/>
                  </a:moveTo>
                  <a:lnTo>
                    <a:pt x="44577" y="71152"/>
                  </a:lnTo>
                  <a:lnTo>
                    <a:pt x="0" y="84772"/>
                  </a:lnTo>
                  <a:lnTo>
                    <a:pt x="3143" y="0"/>
                  </a:lnTo>
                  <a:lnTo>
                    <a:pt x="54769" y="23527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BA584655-DCFD-B2CC-EBE2-4083F94A214F}"/>
                </a:ext>
              </a:extLst>
            </p:cNvPr>
            <p:cNvSpPr/>
            <p:nvPr/>
          </p:nvSpPr>
          <p:spPr>
            <a:xfrm>
              <a:off x="5222243" y="-416897"/>
              <a:ext cx="172116" cy="109251"/>
            </a:xfrm>
            <a:custGeom>
              <a:avLst/>
              <a:gdLst>
                <a:gd name="connsiteX0" fmla="*/ 0 w 172116"/>
                <a:gd name="connsiteY0" fmla="*/ 60770 h 109251"/>
                <a:gd name="connsiteX1" fmla="*/ 142875 w 172116"/>
                <a:gd name="connsiteY1" fmla="*/ 109252 h 109251"/>
                <a:gd name="connsiteX2" fmla="*/ 172117 w 172116"/>
                <a:gd name="connsiteY2" fmla="*/ 50197 h 109251"/>
                <a:gd name="connsiteX3" fmla="*/ 14097 w 172116"/>
                <a:gd name="connsiteY3" fmla="*/ 0 h 109251"/>
                <a:gd name="connsiteX4" fmla="*/ 0 w 172116"/>
                <a:gd name="connsiteY4" fmla="*/ 60770 h 1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16" h="109251">
                  <a:moveTo>
                    <a:pt x="0" y="60770"/>
                  </a:moveTo>
                  <a:lnTo>
                    <a:pt x="142875" y="109252"/>
                  </a:lnTo>
                  <a:lnTo>
                    <a:pt x="172117" y="50197"/>
                  </a:lnTo>
                  <a:lnTo>
                    <a:pt x="14097" y="0"/>
                  </a:lnTo>
                  <a:lnTo>
                    <a:pt x="0" y="6077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1388745A-782A-9E8E-1457-D53DFDA27B28}"/>
                </a:ext>
              </a:extLst>
            </p:cNvPr>
            <p:cNvSpPr/>
            <p:nvPr/>
          </p:nvSpPr>
          <p:spPr>
            <a:xfrm>
              <a:off x="5597052" y="-594252"/>
              <a:ext cx="167354" cy="134778"/>
            </a:xfrm>
            <a:custGeom>
              <a:avLst/>
              <a:gdLst>
                <a:gd name="connsiteX0" fmla="*/ 35623 w 167354"/>
                <a:gd name="connsiteY0" fmla="*/ 134779 h 134778"/>
                <a:gd name="connsiteX1" fmla="*/ 167354 w 167354"/>
                <a:gd name="connsiteY1" fmla="*/ 61246 h 134778"/>
                <a:gd name="connsiteX2" fmla="*/ 143161 w 167354"/>
                <a:gd name="connsiteY2" fmla="*/ 0 h 134778"/>
                <a:gd name="connsiteX3" fmla="*/ 0 w 167354"/>
                <a:gd name="connsiteY3" fmla="*/ 83629 h 134778"/>
                <a:gd name="connsiteX4" fmla="*/ 35623 w 167354"/>
                <a:gd name="connsiteY4" fmla="*/ 134779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4" h="134778">
                  <a:moveTo>
                    <a:pt x="35623" y="134779"/>
                  </a:moveTo>
                  <a:lnTo>
                    <a:pt x="167354" y="61246"/>
                  </a:lnTo>
                  <a:lnTo>
                    <a:pt x="143161" y="0"/>
                  </a:lnTo>
                  <a:lnTo>
                    <a:pt x="0" y="83629"/>
                  </a:lnTo>
                  <a:lnTo>
                    <a:pt x="35623" y="134779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9A644200-F739-02F3-141C-8291E75828BD}"/>
                </a:ext>
              </a:extLst>
            </p:cNvPr>
            <p:cNvSpPr/>
            <p:nvPr/>
          </p:nvSpPr>
          <p:spPr>
            <a:xfrm>
              <a:off x="5016768" y="-2019553"/>
              <a:ext cx="262746" cy="156185"/>
            </a:xfrm>
            <a:custGeom>
              <a:avLst/>
              <a:gdLst>
                <a:gd name="connsiteX0" fmla="*/ 237098 w 262746"/>
                <a:gd name="connsiteY0" fmla="*/ 147331 h 156185"/>
                <a:gd name="connsiteX1" fmla="*/ 262339 w 262746"/>
                <a:gd name="connsiteY1" fmla="*/ 113136 h 156185"/>
                <a:gd name="connsiteX2" fmla="*/ 240241 w 262746"/>
                <a:gd name="connsiteY2" fmla="*/ 81418 h 156185"/>
                <a:gd name="connsiteX3" fmla="*/ 214428 w 262746"/>
                <a:gd name="connsiteY3" fmla="*/ 23030 h 156185"/>
                <a:gd name="connsiteX4" fmla="*/ 157278 w 262746"/>
                <a:gd name="connsiteY4" fmla="*/ 18839 h 156185"/>
                <a:gd name="connsiteX5" fmla="*/ 105177 w 262746"/>
                <a:gd name="connsiteY5" fmla="*/ 11790 h 156185"/>
                <a:gd name="connsiteX6" fmla="*/ 50598 w 262746"/>
                <a:gd name="connsiteY6" fmla="*/ 16648 h 156185"/>
                <a:gd name="connsiteX7" fmla="*/ 44502 w 262746"/>
                <a:gd name="connsiteY7" fmla="*/ 35031 h 156185"/>
                <a:gd name="connsiteX8" fmla="*/ 3 w 262746"/>
                <a:gd name="connsiteY8" fmla="*/ 80632 h 156185"/>
                <a:gd name="connsiteX9" fmla="*/ 7545 w 262746"/>
                <a:gd name="connsiteY9" fmla="*/ 105040 h 156185"/>
                <a:gd name="connsiteX10" fmla="*/ 40502 w 262746"/>
                <a:gd name="connsiteY10" fmla="*/ 112089 h 156185"/>
                <a:gd name="connsiteX11" fmla="*/ 69934 w 262746"/>
                <a:gd name="connsiteY11" fmla="*/ 133710 h 156185"/>
                <a:gd name="connsiteX12" fmla="*/ 168423 w 262746"/>
                <a:gd name="connsiteY12" fmla="*/ 133710 h 156185"/>
                <a:gd name="connsiteX13" fmla="*/ 194807 w 262746"/>
                <a:gd name="connsiteY13" fmla="*/ 138949 h 156185"/>
                <a:gd name="connsiteX14" fmla="*/ 179853 w 262746"/>
                <a:gd name="connsiteY14" fmla="*/ 147236 h 156185"/>
                <a:gd name="connsiteX15" fmla="*/ 162898 w 262746"/>
                <a:gd name="connsiteY15" fmla="*/ 146379 h 156185"/>
                <a:gd name="connsiteX16" fmla="*/ 206141 w 262746"/>
                <a:gd name="connsiteY16" fmla="*/ 155237 h 156185"/>
                <a:gd name="connsiteX17" fmla="*/ 225953 w 262746"/>
                <a:gd name="connsiteY17" fmla="*/ 146569 h 156185"/>
                <a:gd name="connsiteX18" fmla="*/ 237098 w 262746"/>
                <a:gd name="connsiteY18" fmla="*/ 147331 h 15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746" h="156185">
                  <a:moveTo>
                    <a:pt x="237098" y="147331"/>
                  </a:moveTo>
                  <a:cubicBezTo>
                    <a:pt x="256719" y="146188"/>
                    <a:pt x="264720" y="123042"/>
                    <a:pt x="262339" y="113136"/>
                  </a:cubicBezTo>
                  <a:cubicBezTo>
                    <a:pt x="259434" y="100067"/>
                    <a:pt x="251494" y="88671"/>
                    <a:pt x="240241" y="81418"/>
                  </a:cubicBezTo>
                  <a:cubicBezTo>
                    <a:pt x="246528" y="62368"/>
                    <a:pt x="238050" y="39127"/>
                    <a:pt x="214428" y="23030"/>
                  </a:cubicBezTo>
                  <a:cubicBezTo>
                    <a:pt x="197022" y="12964"/>
                    <a:pt x="175966" y="11420"/>
                    <a:pt x="157278" y="18839"/>
                  </a:cubicBezTo>
                  <a:cubicBezTo>
                    <a:pt x="157278" y="1599"/>
                    <a:pt x="125560" y="-9736"/>
                    <a:pt x="105177" y="11790"/>
                  </a:cubicBezTo>
                  <a:cubicBezTo>
                    <a:pt x="87921" y="1121"/>
                    <a:pt x="65698" y="3099"/>
                    <a:pt x="50598" y="16648"/>
                  </a:cubicBezTo>
                  <a:cubicBezTo>
                    <a:pt x="45371" y="21209"/>
                    <a:pt x="43035" y="28251"/>
                    <a:pt x="44502" y="35031"/>
                  </a:cubicBezTo>
                  <a:cubicBezTo>
                    <a:pt x="19622" y="35336"/>
                    <a:pt x="-301" y="55752"/>
                    <a:pt x="3" y="80632"/>
                  </a:cubicBezTo>
                  <a:cubicBezTo>
                    <a:pt x="110" y="89326"/>
                    <a:pt x="2729" y="97802"/>
                    <a:pt x="7545" y="105040"/>
                  </a:cubicBezTo>
                  <a:cubicBezTo>
                    <a:pt x="13927" y="114565"/>
                    <a:pt x="29072" y="114565"/>
                    <a:pt x="40502" y="112089"/>
                  </a:cubicBezTo>
                  <a:cubicBezTo>
                    <a:pt x="46892" y="123064"/>
                    <a:pt x="57551" y="130894"/>
                    <a:pt x="69934" y="133710"/>
                  </a:cubicBezTo>
                  <a:cubicBezTo>
                    <a:pt x="107558" y="146188"/>
                    <a:pt x="159279" y="134472"/>
                    <a:pt x="168423" y="133710"/>
                  </a:cubicBezTo>
                  <a:cubicBezTo>
                    <a:pt x="177562" y="132191"/>
                    <a:pt x="186941" y="134053"/>
                    <a:pt x="194807" y="138949"/>
                  </a:cubicBezTo>
                  <a:cubicBezTo>
                    <a:pt x="191313" y="143810"/>
                    <a:pt x="185826" y="146851"/>
                    <a:pt x="179853" y="147236"/>
                  </a:cubicBezTo>
                  <a:cubicBezTo>
                    <a:pt x="174190" y="147807"/>
                    <a:pt x="168474" y="147518"/>
                    <a:pt x="162898" y="146379"/>
                  </a:cubicBezTo>
                  <a:cubicBezTo>
                    <a:pt x="175637" y="154782"/>
                    <a:pt x="191124" y="157955"/>
                    <a:pt x="206141" y="155237"/>
                  </a:cubicBezTo>
                  <a:cubicBezTo>
                    <a:pt x="212586" y="151995"/>
                    <a:pt x="219199" y="149102"/>
                    <a:pt x="225953" y="146569"/>
                  </a:cubicBezTo>
                  <a:cubicBezTo>
                    <a:pt x="230526" y="145902"/>
                    <a:pt x="237574" y="147998"/>
                    <a:pt x="237098" y="1473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9" name="椭圆 968">
            <a:extLst>
              <a:ext uri="{FF2B5EF4-FFF2-40B4-BE49-F238E27FC236}">
                <a16:creationId xmlns:a16="http://schemas.microsoft.com/office/drawing/2014/main" id="{CB377CAB-8403-7624-B492-E44C5E4E8AC5}"/>
              </a:ext>
            </a:extLst>
          </p:cNvPr>
          <p:cNvSpPr/>
          <p:nvPr/>
        </p:nvSpPr>
        <p:spPr>
          <a:xfrm>
            <a:off x="217351" y="4180096"/>
            <a:ext cx="733201" cy="733201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7" name="组合 976">
            <a:extLst>
              <a:ext uri="{FF2B5EF4-FFF2-40B4-BE49-F238E27FC236}">
                <a16:creationId xmlns:a16="http://schemas.microsoft.com/office/drawing/2014/main" id="{188EB66A-441D-5E5C-7308-AE1F241A4EC6}"/>
              </a:ext>
            </a:extLst>
          </p:cNvPr>
          <p:cNvGrpSpPr/>
          <p:nvPr/>
        </p:nvGrpSpPr>
        <p:grpSpPr>
          <a:xfrm>
            <a:off x="1417330" y="1741555"/>
            <a:ext cx="1315821" cy="568659"/>
            <a:chOff x="1314441" y="1741555"/>
            <a:chExt cx="1315821" cy="568659"/>
          </a:xfrm>
        </p:grpSpPr>
        <p:sp>
          <p:nvSpPr>
            <p:cNvPr id="525" name="矩形: 圆角 524">
              <a:extLst>
                <a:ext uri="{FF2B5EF4-FFF2-40B4-BE49-F238E27FC236}">
                  <a16:creationId xmlns:a16="http://schemas.microsoft.com/office/drawing/2014/main" id="{52B80D5D-A83B-D431-3215-EFF5AD4E6E0E}"/>
                </a:ext>
              </a:extLst>
            </p:cNvPr>
            <p:cNvSpPr/>
            <p:nvPr/>
          </p:nvSpPr>
          <p:spPr>
            <a:xfrm>
              <a:off x="1314444" y="1741555"/>
              <a:ext cx="1315818" cy="472870"/>
            </a:xfrm>
            <a:prstGeom prst="roundRect">
              <a:avLst/>
            </a:pr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文本框 523">
              <a:extLst>
                <a:ext uri="{FF2B5EF4-FFF2-40B4-BE49-F238E27FC236}">
                  <a16:creationId xmlns:a16="http://schemas.microsoft.com/office/drawing/2014/main" id="{CECF9340-14DB-5EB1-28EB-C00B532680C7}"/>
                </a:ext>
              </a:extLst>
            </p:cNvPr>
            <p:cNvSpPr txBox="1"/>
            <p:nvPr/>
          </p:nvSpPr>
          <p:spPr>
            <a:xfrm>
              <a:off x="1452049" y="1752760"/>
              <a:ext cx="113193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插画风</a:t>
              </a:r>
              <a:endPara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76" name="等腰三角形 975">
              <a:extLst>
                <a:ext uri="{FF2B5EF4-FFF2-40B4-BE49-F238E27FC236}">
                  <a16:creationId xmlns:a16="http://schemas.microsoft.com/office/drawing/2014/main" id="{0CDC1E21-AB88-27E2-8453-9C141C559477}"/>
                </a:ext>
              </a:extLst>
            </p:cNvPr>
            <p:cNvSpPr/>
            <p:nvPr/>
          </p:nvSpPr>
          <p:spPr>
            <a:xfrm rot="10800000">
              <a:off x="1314441" y="2099479"/>
              <a:ext cx="157461" cy="210735"/>
            </a:xfrm>
            <a:prstGeom prst="triangle">
              <a:avLst>
                <a:gd name="adj" fmla="val 100000"/>
              </a:avLst>
            </a:pr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841357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270DFA97-CB22-8C72-C970-A855960BB3EC}"/>
              </a:ext>
            </a:extLst>
          </p:cNvPr>
          <p:cNvGrpSpPr/>
          <p:nvPr/>
        </p:nvGrpSpPr>
        <p:grpSpPr bwMode="auto">
          <a:xfrm rot="-1142007">
            <a:off x="1685431" y="2111629"/>
            <a:ext cx="2074771" cy="2077492"/>
            <a:chOff x="0" y="0"/>
            <a:chExt cx="1200" cy="1200"/>
          </a:xfrm>
          <a:solidFill>
            <a:schemeClr val="accent1"/>
          </a:solidFill>
        </p:grpSpPr>
        <p:sp>
          <p:nvSpPr>
            <p:cNvPr id="5" name="AutoShape 32">
              <a:extLst>
                <a:ext uri="{FF2B5EF4-FFF2-40B4-BE49-F238E27FC236}">
                  <a16:creationId xmlns:a16="http://schemas.microsoft.com/office/drawing/2014/main" id="{99DAE827-877A-1508-6A37-D17297A5CCE0}"/>
                </a:ext>
              </a:extLst>
            </p:cNvPr>
            <p:cNvSpPr/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id="{E5169615-BF02-712C-40C4-F5104D882479}"/>
                </a:ext>
              </a:extLst>
            </p:cNvPr>
            <p:cNvGrpSpPr/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6" name="AutoShape 34">
                <a:extLst>
                  <a:ext uri="{FF2B5EF4-FFF2-40B4-BE49-F238E27FC236}">
                    <a16:creationId xmlns:a16="http://schemas.microsoft.com/office/drawing/2014/main" id="{8126061E-01E9-C0B3-7421-69660FE89E7E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17" name="AutoShape 35">
                <a:extLst>
                  <a:ext uri="{FF2B5EF4-FFF2-40B4-BE49-F238E27FC236}">
                    <a16:creationId xmlns:a16="http://schemas.microsoft.com/office/drawing/2014/main" id="{426ED0EA-97B4-C381-8064-0C240E6C41D9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FFC1AAAC-506C-FE90-D7C7-EDE10279C5BE}"/>
                </a:ext>
              </a:extLst>
            </p:cNvPr>
            <p:cNvGrpSpPr/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4" name="AutoShape 37">
                <a:extLst>
                  <a:ext uri="{FF2B5EF4-FFF2-40B4-BE49-F238E27FC236}">
                    <a16:creationId xmlns:a16="http://schemas.microsoft.com/office/drawing/2014/main" id="{FB20B5B0-2990-7F58-4324-E488894EA77B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15" name="AutoShape 38">
                <a:extLst>
                  <a:ext uri="{FF2B5EF4-FFF2-40B4-BE49-F238E27FC236}">
                    <a16:creationId xmlns:a16="http://schemas.microsoft.com/office/drawing/2014/main" id="{F0A8C816-DFAD-64A3-B7A5-0ABBDE186D03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10">
              <a:extLst>
                <a:ext uri="{FF2B5EF4-FFF2-40B4-BE49-F238E27FC236}">
                  <a16:creationId xmlns:a16="http://schemas.microsoft.com/office/drawing/2014/main" id="{D54843FD-4F00-9A56-B5DD-3A17A80650EC}"/>
                </a:ext>
              </a:extLst>
            </p:cNvPr>
            <p:cNvGrpSpPr/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2" name="AutoShape 40">
                <a:extLst>
                  <a:ext uri="{FF2B5EF4-FFF2-40B4-BE49-F238E27FC236}">
                    <a16:creationId xmlns:a16="http://schemas.microsoft.com/office/drawing/2014/main" id="{EBBA0272-C674-7F78-7565-DD8275FFF98E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13" name="AutoShape 41">
                <a:extLst>
                  <a:ext uri="{FF2B5EF4-FFF2-40B4-BE49-F238E27FC236}">
                    <a16:creationId xmlns:a16="http://schemas.microsoft.com/office/drawing/2014/main" id="{16DB996F-C8BC-9195-2507-0F9E2ACAEDC1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13">
              <a:extLst>
                <a:ext uri="{FF2B5EF4-FFF2-40B4-BE49-F238E27FC236}">
                  <a16:creationId xmlns:a16="http://schemas.microsoft.com/office/drawing/2014/main" id="{A0BC49A3-F37A-C3C4-8A4B-3541C3214ACB}"/>
                </a:ext>
              </a:extLst>
            </p:cNvPr>
            <p:cNvGrpSpPr/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10" name="AutoShape 43">
                <a:extLst>
                  <a:ext uri="{FF2B5EF4-FFF2-40B4-BE49-F238E27FC236}">
                    <a16:creationId xmlns:a16="http://schemas.microsoft.com/office/drawing/2014/main" id="{993C1008-CFDB-C176-2679-E0792A535048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11" name="AutoShape 44">
                <a:extLst>
                  <a:ext uri="{FF2B5EF4-FFF2-40B4-BE49-F238E27FC236}">
                    <a16:creationId xmlns:a16="http://schemas.microsoft.com/office/drawing/2014/main" id="{EB45BB31-E175-F083-31B8-5B077E3E4E4D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Group 16">
            <a:extLst>
              <a:ext uri="{FF2B5EF4-FFF2-40B4-BE49-F238E27FC236}">
                <a16:creationId xmlns:a16="http://schemas.microsoft.com/office/drawing/2014/main" id="{0B46BA62-FB5E-5AA4-9281-0C72A0375819}"/>
              </a:ext>
            </a:extLst>
          </p:cNvPr>
          <p:cNvGrpSpPr/>
          <p:nvPr/>
        </p:nvGrpSpPr>
        <p:grpSpPr bwMode="auto">
          <a:xfrm rot="-1142007">
            <a:off x="1685431" y="2111094"/>
            <a:ext cx="2074771" cy="2077492"/>
            <a:chOff x="0" y="0"/>
            <a:chExt cx="1200" cy="1200"/>
          </a:xfrm>
          <a:solidFill>
            <a:schemeClr val="accent1"/>
          </a:solidFill>
        </p:grpSpPr>
        <p:sp>
          <p:nvSpPr>
            <p:cNvPr id="19" name="AutoShape 46">
              <a:extLst>
                <a:ext uri="{FF2B5EF4-FFF2-40B4-BE49-F238E27FC236}">
                  <a16:creationId xmlns:a16="http://schemas.microsoft.com/office/drawing/2014/main" id="{B865ACFC-0150-E11C-44C8-08CB3F7F4DDA}"/>
                </a:ext>
              </a:extLst>
            </p:cNvPr>
            <p:cNvSpPr/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zh-CN" altLang="en-US" b="1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Group 18">
              <a:extLst>
                <a:ext uri="{FF2B5EF4-FFF2-40B4-BE49-F238E27FC236}">
                  <a16:creationId xmlns:a16="http://schemas.microsoft.com/office/drawing/2014/main" id="{78D1F2B1-5AD7-885F-F399-6A929D666F31}"/>
                </a:ext>
              </a:extLst>
            </p:cNvPr>
            <p:cNvGrpSpPr/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30" name="AutoShape 48">
                <a:extLst>
                  <a:ext uri="{FF2B5EF4-FFF2-40B4-BE49-F238E27FC236}">
                    <a16:creationId xmlns:a16="http://schemas.microsoft.com/office/drawing/2014/main" id="{8402B908-BCC4-4DBF-7044-DB50CE86C991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AutoShape 49">
                <a:extLst>
                  <a:ext uri="{FF2B5EF4-FFF2-40B4-BE49-F238E27FC236}">
                    <a16:creationId xmlns:a16="http://schemas.microsoft.com/office/drawing/2014/main" id="{04F0478E-3200-265E-11E9-8F1F540F6BEB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21">
              <a:extLst>
                <a:ext uri="{FF2B5EF4-FFF2-40B4-BE49-F238E27FC236}">
                  <a16:creationId xmlns:a16="http://schemas.microsoft.com/office/drawing/2014/main" id="{296B1ECC-D9B9-A1D7-372D-9F065C91BE22}"/>
                </a:ext>
              </a:extLst>
            </p:cNvPr>
            <p:cNvGrpSpPr/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28" name="AutoShape 51">
                <a:extLst>
                  <a:ext uri="{FF2B5EF4-FFF2-40B4-BE49-F238E27FC236}">
                    <a16:creationId xmlns:a16="http://schemas.microsoft.com/office/drawing/2014/main" id="{3A0BAD4E-8BBD-390A-8604-278A20791472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AutoShape 52">
                <a:extLst>
                  <a:ext uri="{FF2B5EF4-FFF2-40B4-BE49-F238E27FC236}">
                    <a16:creationId xmlns:a16="http://schemas.microsoft.com/office/drawing/2014/main" id="{5D2FFE5E-0FC8-96CA-41D5-92551CCECDE7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24">
              <a:extLst>
                <a:ext uri="{FF2B5EF4-FFF2-40B4-BE49-F238E27FC236}">
                  <a16:creationId xmlns:a16="http://schemas.microsoft.com/office/drawing/2014/main" id="{3219157E-D4C1-F492-DA79-90A201ECBF39}"/>
                </a:ext>
              </a:extLst>
            </p:cNvPr>
            <p:cNvGrpSpPr/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26" name="AutoShape 54">
                <a:extLst>
                  <a:ext uri="{FF2B5EF4-FFF2-40B4-BE49-F238E27FC236}">
                    <a16:creationId xmlns:a16="http://schemas.microsoft.com/office/drawing/2014/main" id="{2FD63016-CAB4-63DA-7D3D-50E908714E5F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AutoShape 55">
                <a:extLst>
                  <a:ext uri="{FF2B5EF4-FFF2-40B4-BE49-F238E27FC236}">
                    <a16:creationId xmlns:a16="http://schemas.microsoft.com/office/drawing/2014/main" id="{DDF6CB21-1ABF-6F59-0889-9ABAA82112E8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27">
              <a:extLst>
                <a:ext uri="{FF2B5EF4-FFF2-40B4-BE49-F238E27FC236}">
                  <a16:creationId xmlns:a16="http://schemas.microsoft.com/office/drawing/2014/main" id="{5712AB6C-A5DC-41E7-8A2A-3B6C76A2866D}"/>
                </a:ext>
              </a:extLst>
            </p:cNvPr>
            <p:cNvGrpSpPr/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24" name="AutoShape 57">
                <a:extLst>
                  <a:ext uri="{FF2B5EF4-FFF2-40B4-BE49-F238E27FC236}">
                    <a16:creationId xmlns:a16="http://schemas.microsoft.com/office/drawing/2014/main" id="{B957B92C-7E9B-F640-11A3-1F6A49FCBF5B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AutoShape 58">
                <a:extLst>
                  <a:ext uri="{FF2B5EF4-FFF2-40B4-BE49-F238E27FC236}">
                    <a16:creationId xmlns:a16="http://schemas.microsoft.com/office/drawing/2014/main" id="{40951FA4-D947-DBE5-C2F7-385CC91ED8FD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30">
            <a:extLst>
              <a:ext uri="{FF2B5EF4-FFF2-40B4-BE49-F238E27FC236}">
                <a16:creationId xmlns:a16="http://schemas.microsoft.com/office/drawing/2014/main" id="{3C06F753-728E-0D11-1975-14CA17C86216}"/>
              </a:ext>
            </a:extLst>
          </p:cNvPr>
          <p:cNvGrpSpPr/>
          <p:nvPr/>
        </p:nvGrpSpPr>
        <p:grpSpPr bwMode="auto">
          <a:xfrm>
            <a:off x="3425421" y="2642516"/>
            <a:ext cx="2849216" cy="2852953"/>
            <a:chOff x="0" y="0"/>
            <a:chExt cx="1200" cy="1200"/>
          </a:xfrm>
          <a:solidFill>
            <a:schemeClr val="accent2"/>
          </a:solidFill>
        </p:grpSpPr>
        <p:sp>
          <p:nvSpPr>
            <p:cNvPr id="33" name="AutoShape 60">
              <a:extLst>
                <a:ext uri="{FF2B5EF4-FFF2-40B4-BE49-F238E27FC236}">
                  <a16:creationId xmlns:a16="http://schemas.microsoft.com/office/drawing/2014/main" id="{5DAFBD57-1938-DA2C-6015-6B74B3E4F351}"/>
                </a:ext>
              </a:extLst>
            </p:cNvPr>
            <p:cNvSpPr/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grpSp>
          <p:nvGrpSpPr>
            <p:cNvPr id="34" name="Group 32">
              <a:extLst>
                <a:ext uri="{FF2B5EF4-FFF2-40B4-BE49-F238E27FC236}">
                  <a16:creationId xmlns:a16="http://schemas.microsoft.com/office/drawing/2014/main" id="{9DE63EE6-0C39-BAAD-0552-5CB1ACB96AFF}"/>
                </a:ext>
              </a:extLst>
            </p:cNvPr>
            <p:cNvGrpSpPr/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44" name="AutoShape 62">
                <a:extLst>
                  <a:ext uri="{FF2B5EF4-FFF2-40B4-BE49-F238E27FC236}">
                    <a16:creationId xmlns:a16="http://schemas.microsoft.com/office/drawing/2014/main" id="{8DB8F536-FDFB-0899-6FD2-601FDDB4FBCD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45" name="AutoShape 63">
                <a:extLst>
                  <a:ext uri="{FF2B5EF4-FFF2-40B4-BE49-F238E27FC236}">
                    <a16:creationId xmlns:a16="http://schemas.microsoft.com/office/drawing/2014/main" id="{25989071-EC5E-46EB-F15A-250A43450CEF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35">
              <a:extLst>
                <a:ext uri="{FF2B5EF4-FFF2-40B4-BE49-F238E27FC236}">
                  <a16:creationId xmlns:a16="http://schemas.microsoft.com/office/drawing/2014/main" id="{6520EB15-C9D5-BC15-961E-D579FDC0B45E}"/>
                </a:ext>
              </a:extLst>
            </p:cNvPr>
            <p:cNvGrpSpPr/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42" name="AutoShape 65">
                <a:extLst>
                  <a:ext uri="{FF2B5EF4-FFF2-40B4-BE49-F238E27FC236}">
                    <a16:creationId xmlns:a16="http://schemas.microsoft.com/office/drawing/2014/main" id="{3472172F-12E0-74F7-9F7A-278EBFC1B316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43" name="AutoShape 66">
                <a:extLst>
                  <a:ext uri="{FF2B5EF4-FFF2-40B4-BE49-F238E27FC236}">
                    <a16:creationId xmlns:a16="http://schemas.microsoft.com/office/drawing/2014/main" id="{F94FC368-68F1-E2D3-7716-8EF34761474A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38">
              <a:extLst>
                <a:ext uri="{FF2B5EF4-FFF2-40B4-BE49-F238E27FC236}">
                  <a16:creationId xmlns:a16="http://schemas.microsoft.com/office/drawing/2014/main" id="{05229BB8-40F2-F0E4-A709-0F6D226111EB}"/>
                </a:ext>
              </a:extLst>
            </p:cNvPr>
            <p:cNvGrpSpPr/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40" name="AutoShape 68">
                <a:extLst>
                  <a:ext uri="{FF2B5EF4-FFF2-40B4-BE49-F238E27FC236}">
                    <a16:creationId xmlns:a16="http://schemas.microsoft.com/office/drawing/2014/main" id="{3E698FC4-33CB-FAAE-1167-1B23AFEBD3C4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41" name="AutoShape 69">
                <a:extLst>
                  <a:ext uri="{FF2B5EF4-FFF2-40B4-BE49-F238E27FC236}">
                    <a16:creationId xmlns:a16="http://schemas.microsoft.com/office/drawing/2014/main" id="{FCA48EDE-E88D-9597-0CAD-8FD95A1E00C5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41">
              <a:extLst>
                <a:ext uri="{FF2B5EF4-FFF2-40B4-BE49-F238E27FC236}">
                  <a16:creationId xmlns:a16="http://schemas.microsoft.com/office/drawing/2014/main" id="{2222F504-624E-7CBC-004E-D235C97A5670}"/>
                </a:ext>
              </a:extLst>
            </p:cNvPr>
            <p:cNvGrpSpPr/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38" name="AutoShape 71">
                <a:extLst>
                  <a:ext uri="{FF2B5EF4-FFF2-40B4-BE49-F238E27FC236}">
                    <a16:creationId xmlns:a16="http://schemas.microsoft.com/office/drawing/2014/main" id="{37C1E0C7-3F9E-A521-368B-9BA343CD1B9E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39" name="AutoShape 72">
                <a:extLst>
                  <a:ext uri="{FF2B5EF4-FFF2-40B4-BE49-F238E27FC236}">
                    <a16:creationId xmlns:a16="http://schemas.microsoft.com/office/drawing/2014/main" id="{B0D4E791-C6EC-C770-7B5B-903A5D294AC4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Group 44">
            <a:extLst>
              <a:ext uri="{FF2B5EF4-FFF2-40B4-BE49-F238E27FC236}">
                <a16:creationId xmlns:a16="http://schemas.microsoft.com/office/drawing/2014/main" id="{A57BF2BC-4FF9-51CB-E339-B223991E23B4}"/>
              </a:ext>
            </a:extLst>
          </p:cNvPr>
          <p:cNvGrpSpPr/>
          <p:nvPr/>
        </p:nvGrpSpPr>
        <p:grpSpPr bwMode="auto">
          <a:xfrm>
            <a:off x="3419675" y="2638917"/>
            <a:ext cx="2856400" cy="2860149"/>
            <a:chOff x="0" y="0"/>
            <a:chExt cx="1200" cy="1200"/>
          </a:xfrm>
          <a:solidFill>
            <a:schemeClr val="accent2"/>
          </a:solidFill>
        </p:grpSpPr>
        <p:sp>
          <p:nvSpPr>
            <p:cNvPr id="47" name="AutoShape 74">
              <a:extLst>
                <a:ext uri="{FF2B5EF4-FFF2-40B4-BE49-F238E27FC236}">
                  <a16:creationId xmlns:a16="http://schemas.microsoft.com/office/drawing/2014/main" id="{17E31BDD-70FF-A212-27AD-342EE78AED3F}"/>
                </a:ext>
              </a:extLst>
            </p:cNvPr>
            <p:cNvSpPr/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lIns="91416" tIns="45708" rIns="91416" bIns="45708"/>
            <a:lstStyle/>
            <a:p>
              <a:endParaRPr lang="zh-CN" altLang="en-US" sz="2400" noProof="1">
                <a:cs typeface="+mn-ea"/>
                <a:sym typeface="+mn-lt"/>
              </a:endParaRPr>
            </a:p>
          </p:txBody>
        </p:sp>
        <p:grpSp>
          <p:nvGrpSpPr>
            <p:cNvPr id="48" name="Group 46">
              <a:extLst>
                <a:ext uri="{FF2B5EF4-FFF2-40B4-BE49-F238E27FC236}">
                  <a16:creationId xmlns:a16="http://schemas.microsoft.com/office/drawing/2014/main" id="{DC5C704B-A257-F196-FA53-42F212E11818}"/>
                </a:ext>
              </a:extLst>
            </p:cNvPr>
            <p:cNvGrpSpPr/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58" name="AutoShape 76">
                <a:extLst>
                  <a:ext uri="{FF2B5EF4-FFF2-40B4-BE49-F238E27FC236}">
                    <a16:creationId xmlns:a16="http://schemas.microsoft.com/office/drawing/2014/main" id="{39F75B31-0872-29DE-A0C2-03E80B87C650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59" name="AutoShape 77">
                <a:extLst>
                  <a:ext uri="{FF2B5EF4-FFF2-40B4-BE49-F238E27FC236}">
                    <a16:creationId xmlns:a16="http://schemas.microsoft.com/office/drawing/2014/main" id="{5CCD4BE7-CE0C-2176-2DC4-44B7F5CD719D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49">
              <a:extLst>
                <a:ext uri="{FF2B5EF4-FFF2-40B4-BE49-F238E27FC236}">
                  <a16:creationId xmlns:a16="http://schemas.microsoft.com/office/drawing/2014/main" id="{CE4F4B4D-8F75-1AC6-88AB-2653FAD63D04}"/>
                </a:ext>
              </a:extLst>
            </p:cNvPr>
            <p:cNvGrpSpPr/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56" name="AutoShape 79">
                <a:extLst>
                  <a:ext uri="{FF2B5EF4-FFF2-40B4-BE49-F238E27FC236}">
                    <a16:creationId xmlns:a16="http://schemas.microsoft.com/office/drawing/2014/main" id="{86BC9CAE-DCAB-80B2-9994-5E9193A2DFAE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57" name="AutoShape 80">
                <a:extLst>
                  <a:ext uri="{FF2B5EF4-FFF2-40B4-BE49-F238E27FC236}">
                    <a16:creationId xmlns:a16="http://schemas.microsoft.com/office/drawing/2014/main" id="{98AF4C40-6C15-72EA-D664-D21431BFC3B5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52">
              <a:extLst>
                <a:ext uri="{FF2B5EF4-FFF2-40B4-BE49-F238E27FC236}">
                  <a16:creationId xmlns:a16="http://schemas.microsoft.com/office/drawing/2014/main" id="{DDC9E106-4F29-B92B-C4CB-C8E69F89C47D}"/>
                </a:ext>
              </a:extLst>
            </p:cNvPr>
            <p:cNvGrpSpPr/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54" name="AutoShape 82">
                <a:extLst>
                  <a:ext uri="{FF2B5EF4-FFF2-40B4-BE49-F238E27FC236}">
                    <a16:creationId xmlns:a16="http://schemas.microsoft.com/office/drawing/2014/main" id="{31C5C3F8-8274-8F95-0DB1-033D208F5414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55" name="AutoShape 83">
                <a:extLst>
                  <a:ext uri="{FF2B5EF4-FFF2-40B4-BE49-F238E27FC236}">
                    <a16:creationId xmlns:a16="http://schemas.microsoft.com/office/drawing/2014/main" id="{EDAF3F89-A889-C70D-DEF8-0695E5C86477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55">
              <a:extLst>
                <a:ext uri="{FF2B5EF4-FFF2-40B4-BE49-F238E27FC236}">
                  <a16:creationId xmlns:a16="http://schemas.microsoft.com/office/drawing/2014/main" id="{8E800B12-719E-8801-63FD-6868CFA4D0C1}"/>
                </a:ext>
              </a:extLst>
            </p:cNvPr>
            <p:cNvGrpSpPr/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52" name="AutoShape 85">
                <a:extLst>
                  <a:ext uri="{FF2B5EF4-FFF2-40B4-BE49-F238E27FC236}">
                    <a16:creationId xmlns:a16="http://schemas.microsoft.com/office/drawing/2014/main" id="{7101B20D-0B44-836D-28CA-CAFFDEB1B7E1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53" name="AutoShape 86">
                <a:extLst>
                  <a:ext uri="{FF2B5EF4-FFF2-40B4-BE49-F238E27FC236}">
                    <a16:creationId xmlns:a16="http://schemas.microsoft.com/office/drawing/2014/main" id="{64B9B02F-223E-91EC-8414-57A8128C1654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Group 58">
            <a:extLst>
              <a:ext uri="{FF2B5EF4-FFF2-40B4-BE49-F238E27FC236}">
                <a16:creationId xmlns:a16="http://schemas.microsoft.com/office/drawing/2014/main" id="{CFC20AE0-561D-0B89-C993-C3C5C163D86C}"/>
              </a:ext>
            </a:extLst>
          </p:cNvPr>
          <p:cNvGrpSpPr/>
          <p:nvPr/>
        </p:nvGrpSpPr>
        <p:grpSpPr bwMode="auto">
          <a:xfrm rot="1282349">
            <a:off x="5921178" y="1799433"/>
            <a:ext cx="2535991" cy="2539316"/>
            <a:chOff x="0" y="0"/>
            <a:chExt cx="1200" cy="1200"/>
          </a:xfrm>
          <a:solidFill>
            <a:schemeClr val="accent3"/>
          </a:solidFill>
        </p:grpSpPr>
        <p:sp>
          <p:nvSpPr>
            <p:cNvPr id="61" name="AutoShape 88">
              <a:extLst>
                <a:ext uri="{FF2B5EF4-FFF2-40B4-BE49-F238E27FC236}">
                  <a16:creationId xmlns:a16="http://schemas.microsoft.com/office/drawing/2014/main" id="{91924E95-4EDB-F482-D21A-435FBE525049}"/>
                </a:ext>
              </a:extLst>
            </p:cNvPr>
            <p:cNvSpPr/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grpSp>
          <p:nvGrpSpPr>
            <p:cNvPr id="62" name="Group 60">
              <a:extLst>
                <a:ext uri="{FF2B5EF4-FFF2-40B4-BE49-F238E27FC236}">
                  <a16:creationId xmlns:a16="http://schemas.microsoft.com/office/drawing/2014/main" id="{E2D8FDD0-CAAE-F001-8D52-AF93A211D00C}"/>
                </a:ext>
              </a:extLst>
            </p:cNvPr>
            <p:cNvGrpSpPr/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72" name="AutoShape 90">
                <a:extLst>
                  <a:ext uri="{FF2B5EF4-FFF2-40B4-BE49-F238E27FC236}">
                    <a16:creationId xmlns:a16="http://schemas.microsoft.com/office/drawing/2014/main" id="{E6CF5461-F7EB-F721-5703-74C0BEFA9DC1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73" name="AutoShape 91">
                <a:extLst>
                  <a:ext uri="{FF2B5EF4-FFF2-40B4-BE49-F238E27FC236}">
                    <a16:creationId xmlns:a16="http://schemas.microsoft.com/office/drawing/2014/main" id="{B1B889CC-679E-8DE8-96C2-DCAB441389EC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Group 63">
              <a:extLst>
                <a:ext uri="{FF2B5EF4-FFF2-40B4-BE49-F238E27FC236}">
                  <a16:creationId xmlns:a16="http://schemas.microsoft.com/office/drawing/2014/main" id="{5D71B9E3-EA81-48B6-E443-0C1107F7F8E1}"/>
                </a:ext>
              </a:extLst>
            </p:cNvPr>
            <p:cNvGrpSpPr/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70" name="AutoShape 93">
                <a:extLst>
                  <a:ext uri="{FF2B5EF4-FFF2-40B4-BE49-F238E27FC236}">
                    <a16:creationId xmlns:a16="http://schemas.microsoft.com/office/drawing/2014/main" id="{EA54D845-EF0E-E7B2-7C0D-EA32D8F2760E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71" name="AutoShape 94">
                <a:extLst>
                  <a:ext uri="{FF2B5EF4-FFF2-40B4-BE49-F238E27FC236}">
                    <a16:creationId xmlns:a16="http://schemas.microsoft.com/office/drawing/2014/main" id="{86DF00AB-C88E-A8D3-E942-7DB9F21C3039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Group 66">
              <a:extLst>
                <a:ext uri="{FF2B5EF4-FFF2-40B4-BE49-F238E27FC236}">
                  <a16:creationId xmlns:a16="http://schemas.microsoft.com/office/drawing/2014/main" id="{04BCA126-FCE1-D945-E22C-70222DD7CF32}"/>
                </a:ext>
              </a:extLst>
            </p:cNvPr>
            <p:cNvGrpSpPr/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68" name="AutoShape 96">
                <a:extLst>
                  <a:ext uri="{FF2B5EF4-FFF2-40B4-BE49-F238E27FC236}">
                    <a16:creationId xmlns:a16="http://schemas.microsoft.com/office/drawing/2014/main" id="{FEAB497F-B812-22D1-6FD1-0F81F49E9A60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69" name="AutoShape 97">
                <a:extLst>
                  <a:ext uri="{FF2B5EF4-FFF2-40B4-BE49-F238E27FC236}">
                    <a16:creationId xmlns:a16="http://schemas.microsoft.com/office/drawing/2014/main" id="{2FFA257C-7E4C-D00E-3901-99228918F9A6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Group 69">
              <a:extLst>
                <a:ext uri="{FF2B5EF4-FFF2-40B4-BE49-F238E27FC236}">
                  <a16:creationId xmlns:a16="http://schemas.microsoft.com/office/drawing/2014/main" id="{53215464-536C-F1F5-7661-FA5474983942}"/>
                </a:ext>
              </a:extLst>
            </p:cNvPr>
            <p:cNvGrpSpPr/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66" name="AutoShape 99">
                <a:extLst>
                  <a:ext uri="{FF2B5EF4-FFF2-40B4-BE49-F238E27FC236}">
                    <a16:creationId xmlns:a16="http://schemas.microsoft.com/office/drawing/2014/main" id="{1790AA86-78C5-7447-C5A3-EA7187812CF1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67" name="AutoShape 100">
                <a:extLst>
                  <a:ext uri="{FF2B5EF4-FFF2-40B4-BE49-F238E27FC236}">
                    <a16:creationId xmlns:a16="http://schemas.microsoft.com/office/drawing/2014/main" id="{A051A0FA-6AD6-BF54-1F8C-E893320D9D5F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/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4" name="Group 72">
            <a:extLst>
              <a:ext uri="{FF2B5EF4-FFF2-40B4-BE49-F238E27FC236}">
                <a16:creationId xmlns:a16="http://schemas.microsoft.com/office/drawing/2014/main" id="{4C0EA6F8-2AD7-7FEE-8562-A763287489ED}"/>
              </a:ext>
            </a:extLst>
          </p:cNvPr>
          <p:cNvGrpSpPr/>
          <p:nvPr/>
        </p:nvGrpSpPr>
        <p:grpSpPr bwMode="auto">
          <a:xfrm rot="1283135">
            <a:off x="5924264" y="1798122"/>
            <a:ext cx="2541737" cy="2545072"/>
            <a:chOff x="0" y="0"/>
            <a:chExt cx="1200" cy="1200"/>
          </a:xfrm>
          <a:solidFill>
            <a:schemeClr val="accent1"/>
          </a:solidFill>
        </p:grpSpPr>
        <p:sp>
          <p:nvSpPr>
            <p:cNvPr id="75" name="AutoShape 102">
              <a:extLst>
                <a:ext uri="{FF2B5EF4-FFF2-40B4-BE49-F238E27FC236}">
                  <a16:creationId xmlns:a16="http://schemas.microsoft.com/office/drawing/2014/main" id="{DC05802B-ABAD-24B1-F76D-2E69A4A9B455}"/>
                </a:ext>
              </a:extLst>
            </p:cNvPr>
            <p:cNvSpPr/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zh-CN" altLang="en-US" b="1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Group 74">
              <a:extLst>
                <a:ext uri="{FF2B5EF4-FFF2-40B4-BE49-F238E27FC236}">
                  <a16:creationId xmlns:a16="http://schemas.microsoft.com/office/drawing/2014/main" id="{64893452-76E9-7C61-9028-C4882A27DCA0}"/>
                </a:ext>
              </a:extLst>
            </p:cNvPr>
            <p:cNvGrpSpPr/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86" name="AutoShape 104">
                <a:extLst>
                  <a:ext uri="{FF2B5EF4-FFF2-40B4-BE49-F238E27FC236}">
                    <a16:creationId xmlns:a16="http://schemas.microsoft.com/office/drawing/2014/main" id="{37D341E4-4FF5-26A8-3CED-7708F6242DA1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AutoShape 105">
                <a:extLst>
                  <a:ext uri="{FF2B5EF4-FFF2-40B4-BE49-F238E27FC236}">
                    <a16:creationId xmlns:a16="http://schemas.microsoft.com/office/drawing/2014/main" id="{0D244104-6509-DD2A-0913-E0FA2003D3A9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Group 77">
              <a:extLst>
                <a:ext uri="{FF2B5EF4-FFF2-40B4-BE49-F238E27FC236}">
                  <a16:creationId xmlns:a16="http://schemas.microsoft.com/office/drawing/2014/main" id="{758AEE43-2A66-AC37-29BF-D391AA9DC64E}"/>
                </a:ext>
              </a:extLst>
            </p:cNvPr>
            <p:cNvGrpSpPr/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84" name="AutoShape 107">
                <a:extLst>
                  <a:ext uri="{FF2B5EF4-FFF2-40B4-BE49-F238E27FC236}">
                    <a16:creationId xmlns:a16="http://schemas.microsoft.com/office/drawing/2014/main" id="{DF4D7E6C-9D3C-F5CE-1F62-E8D4FDB7FDFB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AutoShape 108">
                <a:extLst>
                  <a:ext uri="{FF2B5EF4-FFF2-40B4-BE49-F238E27FC236}">
                    <a16:creationId xmlns:a16="http://schemas.microsoft.com/office/drawing/2014/main" id="{4F13CBF3-538A-5CD7-C2BE-FADD84135F60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Group 80">
              <a:extLst>
                <a:ext uri="{FF2B5EF4-FFF2-40B4-BE49-F238E27FC236}">
                  <a16:creationId xmlns:a16="http://schemas.microsoft.com/office/drawing/2014/main" id="{AC76E906-CAF8-409E-092F-4974C73F38E2}"/>
                </a:ext>
              </a:extLst>
            </p:cNvPr>
            <p:cNvGrpSpPr/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82" name="AutoShape 110">
                <a:extLst>
                  <a:ext uri="{FF2B5EF4-FFF2-40B4-BE49-F238E27FC236}">
                    <a16:creationId xmlns:a16="http://schemas.microsoft.com/office/drawing/2014/main" id="{5A22318B-691C-DCF1-2517-C153957F8991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AutoShape 111">
                <a:extLst>
                  <a:ext uri="{FF2B5EF4-FFF2-40B4-BE49-F238E27FC236}">
                    <a16:creationId xmlns:a16="http://schemas.microsoft.com/office/drawing/2014/main" id="{701B8A69-B710-A3CB-474D-1DCFA436DC0A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Group 83">
              <a:extLst>
                <a:ext uri="{FF2B5EF4-FFF2-40B4-BE49-F238E27FC236}">
                  <a16:creationId xmlns:a16="http://schemas.microsoft.com/office/drawing/2014/main" id="{7A531A2A-A73D-DCBD-3BE5-57202BFE03CD}"/>
                </a:ext>
              </a:extLst>
            </p:cNvPr>
            <p:cNvGrpSpPr/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80" name="AutoShape 113">
                <a:extLst>
                  <a:ext uri="{FF2B5EF4-FFF2-40B4-BE49-F238E27FC236}">
                    <a16:creationId xmlns:a16="http://schemas.microsoft.com/office/drawing/2014/main" id="{3F6A62A4-C2C9-558F-69F7-2707A184B381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AutoShape 114">
                <a:extLst>
                  <a:ext uri="{FF2B5EF4-FFF2-40B4-BE49-F238E27FC236}">
                    <a16:creationId xmlns:a16="http://schemas.microsoft.com/office/drawing/2014/main" id="{0AEEF054-0997-CD12-F16B-E8BADBFCB304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8" name="Group 86">
            <a:extLst>
              <a:ext uri="{FF2B5EF4-FFF2-40B4-BE49-F238E27FC236}">
                <a16:creationId xmlns:a16="http://schemas.microsoft.com/office/drawing/2014/main" id="{E52FE3F1-D055-04F2-D404-EC786DB798AD}"/>
              </a:ext>
            </a:extLst>
          </p:cNvPr>
          <p:cNvGrpSpPr/>
          <p:nvPr/>
        </p:nvGrpSpPr>
        <p:grpSpPr bwMode="auto">
          <a:xfrm>
            <a:off x="8208596" y="2892848"/>
            <a:ext cx="2015861" cy="2018505"/>
            <a:chOff x="0" y="0"/>
            <a:chExt cx="1200" cy="1200"/>
          </a:xfrm>
          <a:solidFill>
            <a:schemeClr val="accent4"/>
          </a:solidFill>
        </p:grpSpPr>
        <p:sp>
          <p:nvSpPr>
            <p:cNvPr id="89" name="AutoShape 116">
              <a:extLst>
                <a:ext uri="{FF2B5EF4-FFF2-40B4-BE49-F238E27FC236}">
                  <a16:creationId xmlns:a16="http://schemas.microsoft.com/office/drawing/2014/main" id="{C53B3C9B-E489-31A7-26EB-C56FAEF8879D}"/>
                </a:ext>
              </a:extLst>
            </p:cNvPr>
            <p:cNvSpPr/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lIns="91416" tIns="45708" rIns="91416" bIns="45708"/>
            <a:lstStyle/>
            <a:p>
              <a:endParaRPr lang="zh-CN" altLang="en-US" sz="2400" noProof="1">
                <a:cs typeface="+mn-ea"/>
                <a:sym typeface="+mn-lt"/>
              </a:endParaRPr>
            </a:p>
          </p:txBody>
        </p:sp>
        <p:grpSp>
          <p:nvGrpSpPr>
            <p:cNvPr id="90" name="Group 88">
              <a:extLst>
                <a:ext uri="{FF2B5EF4-FFF2-40B4-BE49-F238E27FC236}">
                  <a16:creationId xmlns:a16="http://schemas.microsoft.com/office/drawing/2014/main" id="{3F775E0E-A26E-9060-6142-3CA9EB4AB38A}"/>
                </a:ext>
              </a:extLst>
            </p:cNvPr>
            <p:cNvGrpSpPr/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00" name="AutoShape 118">
                <a:extLst>
                  <a:ext uri="{FF2B5EF4-FFF2-40B4-BE49-F238E27FC236}">
                    <a16:creationId xmlns:a16="http://schemas.microsoft.com/office/drawing/2014/main" id="{727B1033-C131-7315-838F-4504DACF56F2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101" name="AutoShape 119">
                <a:extLst>
                  <a:ext uri="{FF2B5EF4-FFF2-40B4-BE49-F238E27FC236}">
                    <a16:creationId xmlns:a16="http://schemas.microsoft.com/office/drawing/2014/main" id="{92C94547-AF8F-444A-0170-FCDC4B93B806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91" name="Group 91">
              <a:extLst>
                <a:ext uri="{FF2B5EF4-FFF2-40B4-BE49-F238E27FC236}">
                  <a16:creationId xmlns:a16="http://schemas.microsoft.com/office/drawing/2014/main" id="{C7405908-7AEA-078F-21F6-687408BBD9BC}"/>
                </a:ext>
              </a:extLst>
            </p:cNvPr>
            <p:cNvGrpSpPr/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98" name="AutoShape 121">
                <a:extLst>
                  <a:ext uri="{FF2B5EF4-FFF2-40B4-BE49-F238E27FC236}">
                    <a16:creationId xmlns:a16="http://schemas.microsoft.com/office/drawing/2014/main" id="{FB45D378-6CE5-8653-3B84-27FF114FDB14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99" name="AutoShape 122">
                <a:extLst>
                  <a:ext uri="{FF2B5EF4-FFF2-40B4-BE49-F238E27FC236}">
                    <a16:creationId xmlns:a16="http://schemas.microsoft.com/office/drawing/2014/main" id="{F729F450-2DF9-CC16-0DF9-8C1220103C35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92" name="Group 94">
              <a:extLst>
                <a:ext uri="{FF2B5EF4-FFF2-40B4-BE49-F238E27FC236}">
                  <a16:creationId xmlns:a16="http://schemas.microsoft.com/office/drawing/2014/main" id="{902670F4-F362-1E4E-2F26-1993E3E25A98}"/>
                </a:ext>
              </a:extLst>
            </p:cNvPr>
            <p:cNvGrpSpPr/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96" name="AutoShape 124">
                <a:extLst>
                  <a:ext uri="{FF2B5EF4-FFF2-40B4-BE49-F238E27FC236}">
                    <a16:creationId xmlns:a16="http://schemas.microsoft.com/office/drawing/2014/main" id="{13A00C16-2144-3609-0684-B9A619F9D343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97" name="AutoShape 125">
                <a:extLst>
                  <a:ext uri="{FF2B5EF4-FFF2-40B4-BE49-F238E27FC236}">
                    <a16:creationId xmlns:a16="http://schemas.microsoft.com/office/drawing/2014/main" id="{7C02C2B1-A9CF-2A3B-34F0-BC247B9AC4E0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93" name="Group 97">
              <a:extLst>
                <a:ext uri="{FF2B5EF4-FFF2-40B4-BE49-F238E27FC236}">
                  <a16:creationId xmlns:a16="http://schemas.microsoft.com/office/drawing/2014/main" id="{FF427682-8F33-596A-E1D7-337CC07A3609}"/>
                </a:ext>
              </a:extLst>
            </p:cNvPr>
            <p:cNvGrpSpPr/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94" name="AutoShape 127">
                <a:extLst>
                  <a:ext uri="{FF2B5EF4-FFF2-40B4-BE49-F238E27FC236}">
                    <a16:creationId xmlns:a16="http://schemas.microsoft.com/office/drawing/2014/main" id="{48DF8205-EF94-19C7-4778-A2A6BD9DC297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95" name="AutoShape 128">
                <a:extLst>
                  <a:ext uri="{FF2B5EF4-FFF2-40B4-BE49-F238E27FC236}">
                    <a16:creationId xmlns:a16="http://schemas.microsoft.com/office/drawing/2014/main" id="{0B24EFA3-3D20-ACA6-DD85-886318AD1101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2" name="Group 100">
            <a:extLst>
              <a:ext uri="{FF2B5EF4-FFF2-40B4-BE49-F238E27FC236}">
                <a16:creationId xmlns:a16="http://schemas.microsoft.com/office/drawing/2014/main" id="{D0FB31A8-9C85-1600-66F7-F6783F3C40F6}"/>
              </a:ext>
            </a:extLst>
          </p:cNvPr>
          <p:cNvGrpSpPr/>
          <p:nvPr/>
        </p:nvGrpSpPr>
        <p:grpSpPr bwMode="auto">
          <a:xfrm>
            <a:off x="8202853" y="2902688"/>
            <a:ext cx="2021607" cy="2024260"/>
            <a:chOff x="0" y="0"/>
            <a:chExt cx="1200" cy="1200"/>
          </a:xfrm>
          <a:solidFill>
            <a:schemeClr val="accent2"/>
          </a:solidFill>
        </p:grpSpPr>
        <p:sp>
          <p:nvSpPr>
            <p:cNvPr id="103" name="AutoShape 130">
              <a:extLst>
                <a:ext uri="{FF2B5EF4-FFF2-40B4-BE49-F238E27FC236}">
                  <a16:creationId xmlns:a16="http://schemas.microsoft.com/office/drawing/2014/main" id="{71863FA0-DB4B-57C5-8454-33CDA2658424}"/>
                </a:ext>
              </a:extLst>
            </p:cNvPr>
            <p:cNvSpPr/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lIns="91416" tIns="45708" rIns="91416" bIns="45708"/>
            <a:lstStyle/>
            <a:p>
              <a:endParaRPr lang="zh-CN" altLang="en-US" sz="2400" noProof="1">
                <a:cs typeface="+mn-ea"/>
                <a:sym typeface="+mn-lt"/>
              </a:endParaRPr>
            </a:p>
          </p:txBody>
        </p:sp>
        <p:grpSp>
          <p:nvGrpSpPr>
            <p:cNvPr id="104" name="Group 102">
              <a:extLst>
                <a:ext uri="{FF2B5EF4-FFF2-40B4-BE49-F238E27FC236}">
                  <a16:creationId xmlns:a16="http://schemas.microsoft.com/office/drawing/2014/main" id="{AADC61F1-3954-4AA0-B38C-5EC8ADB46B95}"/>
                </a:ext>
              </a:extLst>
            </p:cNvPr>
            <p:cNvGrpSpPr/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14" name="AutoShape 132">
                <a:extLst>
                  <a:ext uri="{FF2B5EF4-FFF2-40B4-BE49-F238E27FC236}">
                    <a16:creationId xmlns:a16="http://schemas.microsoft.com/office/drawing/2014/main" id="{AC69F407-2CC0-4BAB-B30F-6D7D6AF1279E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115" name="AutoShape 133">
                <a:extLst>
                  <a:ext uri="{FF2B5EF4-FFF2-40B4-BE49-F238E27FC236}">
                    <a16:creationId xmlns:a16="http://schemas.microsoft.com/office/drawing/2014/main" id="{71E72F74-70B9-4A04-50D8-ABC146C536F4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105" name="Group 105">
              <a:extLst>
                <a:ext uri="{FF2B5EF4-FFF2-40B4-BE49-F238E27FC236}">
                  <a16:creationId xmlns:a16="http://schemas.microsoft.com/office/drawing/2014/main" id="{FECDE0F5-0366-D8DD-94C0-58577C981F08}"/>
                </a:ext>
              </a:extLst>
            </p:cNvPr>
            <p:cNvGrpSpPr/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12" name="AutoShape 135">
                <a:extLst>
                  <a:ext uri="{FF2B5EF4-FFF2-40B4-BE49-F238E27FC236}">
                    <a16:creationId xmlns:a16="http://schemas.microsoft.com/office/drawing/2014/main" id="{59BE6205-6AB5-60ED-161B-8E122345AA6C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113" name="AutoShape 136">
                <a:extLst>
                  <a:ext uri="{FF2B5EF4-FFF2-40B4-BE49-F238E27FC236}">
                    <a16:creationId xmlns:a16="http://schemas.microsoft.com/office/drawing/2014/main" id="{364FCEE8-90D3-72C5-D413-9BD56B8FE05A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106" name="Group 108">
              <a:extLst>
                <a:ext uri="{FF2B5EF4-FFF2-40B4-BE49-F238E27FC236}">
                  <a16:creationId xmlns:a16="http://schemas.microsoft.com/office/drawing/2014/main" id="{AF6DA6D8-CD81-A87D-BCA0-BEE32C17B2BE}"/>
                </a:ext>
              </a:extLst>
            </p:cNvPr>
            <p:cNvGrpSpPr/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10" name="AutoShape 138">
                <a:extLst>
                  <a:ext uri="{FF2B5EF4-FFF2-40B4-BE49-F238E27FC236}">
                    <a16:creationId xmlns:a16="http://schemas.microsoft.com/office/drawing/2014/main" id="{7A390746-F684-95D5-6D60-2816C17A4AEC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111" name="AutoShape 139">
                <a:extLst>
                  <a:ext uri="{FF2B5EF4-FFF2-40B4-BE49-F238E27FC236}">
                    <a16:creationId xmlns:a16="http://schemas.microsoft.com/office/drawing/2014/main" id="{928BC37C-29C4-A196-CCFD-D3A50E240DA4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  <p:grpSp>
          <p:nvGrpSpPr>
            <p:cNvPr id="107" name="Group 111">
              <a:extLst>
                <a:ext uri="{FF2B5EF4-FFF2-40B4-BE49-F238E27FC236}">
                  <a16:creationId xmlns:a16="http://schemas.microsoft.com/office/drawing/2014/main" id="{BAB14A49-6DB8-6B27-27F3-788DF2A95ABB}"/>
                </a:ext>
              </a:extLst>
            </p:cNvPr>
            <p:cNvGrpSpPr/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108" name="AutoShape 141">
                <a:extLst>
                  <a:ext uri="{FF2B5EF4-FFF2-40B4-BE49-F238E27FC236}">
                    <a16:creationId xmlns:a16="http://schemas.microsoft.com/office/drawing/2014/main" id="{E51964B7-5F85-F921-495C-8B0267DA4FD7}"/>
                  </a:ext>
                </a:extLst>
              </p:cNvPr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109" name="AutoShape 142">
                <a:extLst>
                  <a:ext uri="{FF2B5EF4-FFF2-40B4-BE49-F238E27FC236}">
                    <a16:creationId xmlns:a16="http://schemas.microsoft.com/office/drawing/2014/main" id="{F00CA971-3AFB-6E7E-3530-66C2D357AAA5}"/>
                  </a:ext>
                </a:extLst>
              </p:cNvPr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 noProof="1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5" name="文本框 124">
            <a:extLst>
              <a:ext uri="{FF2B5EF4-FFF2-40B4-BE49-F238E27FC236}">
                <a16:creationId xmlns:a16="http://schemas.microsoft.com/office/drawing/2014/main" id="{0F0874F7-73E8-1342-6D09-CDAC47DCE01E}"/>
              </a:ext>
            </a:extLst>
          </p:cNvPr>
          <p:cNvSpPr txBox="1"/>
          <p:nvPr/>
        </p:nvSpPr>
        <p:spPr>
          <a:xfrm>
            <a:off x="1919484" y="1657454"/>
            <a:ext cx="17087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添加描述文本</a:t>
            </a: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6B43681C-17A6-A7A6-EA99-3D938AD92D58}"/>
              </a:ext>
            </a:extLst>
          </p:cNvPr>
          <p:cNvGrpSpPr/>
          <p:nvPr/>
        </p:nvGrpSpPr>
        <p:grpSpPr>
          <a:xfrm>
            <a:off x="4405821" y="3723505"/>
            <a:ext cx="762000" cy="619216"/>
            <a:chOff x="4405821" y="3723505"/>
            <a:chExt cx="762000" cy="619216"/>
          </a:xfrm>
        </p:grpSpPr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ABF469B-79AA-53C3-8771-34412F134CC1}"/>
                </a:ext>
              </a:extLst>
            </p:cNvPr>
            <p:cNvSpPr/>
            <p:nvPr/>
          </p:nvSpPr>
          <p:spPr>
            <a:xfrm>
              <a:off x="4877252" y="3723505"/>
              <a:ext cx="200080" cy="304891"/>
            </a:xfrm>
            <a:custGeom>
              <a:avLst/>
              <a:gdLst>
                <a:gd name="connsiteX0" fmla="*/ 100068 w 200080"/>
                <a:gd name="connsiteY0" fmla="*/ 140109 h 304891"/>
                <a:gd name="connsiteX1" fmla="*/ 59111 w 200080"/>
                <a:gd name="connsiteY1" fmla="*/ 97246 h 304891"/>
                <a:gd name="connsiteX2" fmla="*/ 101021 w 200080"/>
                <a:gd name="connsiteY2" fmla="*/ 55336 h 304891"/>
                <a:gd name="connsiteX3" fmla="*/ 142931 w 200080"/>
                <a:gd name="connsiteY3" fmla="*/ 97246 h 304891"/>
                <a:gd name="connsiteX4" fmla="*/ 130548 w 200080"/>
                <a:gd name="connsiteY4" fmla="*/ 126774 h 304891"/>
                <a:gd name="connsiteX5" fmla="*/ 100068 w 200080"/>
                <a:gd name="connsiteY5" fmla="*/ 140109 h 304891"/>
                <a:gd name="connsiteX6" fmla="*/ 59111 w 200080"/>
                <a:gd name="connsiteY6" fmla="*/ 7711 h 304891"/>
                <a:gd name="connsiteX7" fmla="*/ 11486 w 200080"/>
                <a:gd name="connsiteY7" fmla="*/ 50574 h 304891"/>
                <a:gd name="connsiteX8" fmla="*/ 6723 w 200080"/>
                <a:gd name="connsiteY8" fmla="*/ 132489 h 304891"/>
                <a:gd name="connsiteX9" fmla="*/ 52443 w 200080"/>
                <a:gd name="connsiteY9" fmla="*/ 231549 h 304891"/>
                <a:gd name="connsiteX10" fmla="*/ 82923 w 200080"/>
                <a:gd name="connsiteY10" fmla="*/ 294414 h 304891"/>
                <a:gd name="connsiteX11" fmla="*/ 100068 w 200080"/>
                <a:gd name="connsiteY11" fmla="*/ 304891 h 304891"/>
                <a:gd name="connsiteX12" fmla="*/ 117213 w 200080"/>
                <a:gd name="connsiteY12" fmla="*/ 294414 h 304891"/>
                <a:gd name="connsiteX13" fmla="*/ 147693 w 200080"/>
                <a:gd name="connsiteY13" fmla="*/ 231549 h 304891"/>
                <a:gd name="connsiteX14" fmla="*/ 193413 w 200080"/>
                <a:gd name="connsiteY14" fmla="*/ 133441 h 304891"/>
                <a:gd name="connsiteX15" fmla="*/ 200081 w 200080"/>
                <a:gd name="connsiteY15" fmla="*/ 97246 h 304891"/>
                <a:gd name="connsiteX16" fmla="*/ 59111 w 200080"/>
                <a:gd name="connsiteY16" fmla="*/ 7711 h 30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080" h="304891">
                  <a:moveTo>
                    <a:pt x="100068" y="140109"/>
                  </a:moveTo>
                  <a:cubicBezTo>
                    <a:pt x="77208" y="140109"/>
                    <a:pt x="58158" y="121059"/>
                    <a:pt x="59111" y="97246"/>
                  </a:cubicBezTo>
                  <a:cubicBezTo>
                    <a:pt x="59111" y="74386"/>
                    <a:pt x="78161" y="55336"/>
                    <a:pt x="101021" y="55336"/>
                  </a:cubicBezTo>
                  <a:cubicBezTo>
                    <a:pt x="123881" y="55336"/>
                    <a:pt x="142931" y="74386"/>
                    <a:pt x="142931" y="97246"/>
                  </a:cubicBezTo>
                  <a:cubicBezTo>
                    <a:pt x="142931" y="108676"/>
                    <a:pt x="138168" y="119154"/>
                    <a:pt x="130548" y="126774"/>
                  </a:cubicBezTo>
                  <a:cubicBezTo>
                    <a:pt x="121976" y="135346"/>
                    <a:pt x="111498" y="140109"/>
                    <a:pt x="100068" y="140109"/>
                  </a:cubicBezTo>
                  <a:close/>
                  <a:moveTo>
                    <a:pt x="59111" y="7711"/>
                  </a:moveTo>
                  <a:cubicBezTo>
                    <a:pt x="38156" y="15331"/>
                    <a:pt x="21963" y="31524"/>
                    <a:pt x="11486" y="50574"/>
                  </a:cubicBezTo>
                  <a:cubicBezTo>
                    <a:pt x="-1849" y="76291"/>
                    <a:pt x="-3754" y="105819"/>
                    <a:pt x="6723" y="132489"/>
                  </a:cubicBezTo>
                  <a:lnTo>
                    <a:pt x="52443" y="231549"/>
                  </a:lnTo>
                  <a:lnTo>
                    <a:pt x="82923" y="294414"/>
                  </a:lnTo>
                  <a:cubicBezTo>
                    <a:pt x="85781" y="301081"/>
                    <a:pt x="92448" y="304891"/>
                    <a:pt x="100068" y="304891"/>
                  </a:cubicBezTo>
                  <a:cubicBezTo>
                    <a:pt x="107688" y="304891"/>
                    <a:pt x="114356" y="301081"/>
                    <a:pt x="117213" y="294414"/>
                  </a:cubicBezTo>
                  <a:lnTo>
                    <a:pt x="147693" y="231549"/>
                  </a:lnTo>
                  <a:lnTo>
                    <a:pt x="193413" y="133441"/>
                  </a:lnTo>
                  <a:cubicBezTo>
                    <a:pt x="198176" y="122011"/>
                    <a:pt x="200081" y="109629"/>
                    <a:pt x="200081" y="97246"/>
                  </a:cubicBezTo>
                  <a:cubicBezTo>
                    <a:pt x="200081" y="30571"/>
                    <a:pt x="131501" y="-19911"/>
                    <a:pt x="59111" y="771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8914F14-B699-C68F-9EAE-740CD0CC990E}"/>
                </a:ext>
              </a:extLst>
            </p:cNvPr>
            <p:cNvSpPr/>
            <p:nvPr/>
          </p:nvSpPr>
          <p:spPr>
            <a:xfrm>
              <a:off x="4405821" y="3809321"/>
              <a:ext cx="762000" cy="533400"/>
            </a:xfrm>
            <a:custGeom>
              <a:avLst/>
              <a:gdLst>
                <a:gd name="connsiteX0" fmla="*/ 361950 w 762000"/>
                <a:gd name="connsiteY0" fmla="*/ 460058 h 533400"/>
                <a:gd name="connsiteX1" fmla="*/ 209550 w 762000"/>
                <a:gd name="connsiteY1" fmla="*/ 383858 h 533400"/>
                <a:gd name="connsiteX2" fmla="*/ 209550 w 762000"/>
                <a:gd name="connsiteY2" fmla="*/ 73343 h 533400"/>
                <a:gd name="connsiteX3" fmla="*/ 361950 w 762000"/>
                <a:gd name="connsiteY3" fmla="*/ 149543 h 533400"/>
                <a:gd name="connsiteX4" fmla="*/ 361950 w 762000"/>
                <a:gd name="connsiteY4" fmla="*/ 460058 h 533400"/>
                <a:gd name="connsiteX5" fmla="*/ 171450 w 762000"/>
                <a:gd name="connsiteY5" fmla="*/ 383858 h 533400"/>
                <a:gd name="connsiteX6" fmla="*/ 57150 w 762000"/>
                <a:gd name="connsiteY6" fmla="*/ 441008 h 533400"/>
                <a:gd name="connsiteX7" fmla="*/ 57150 w 762000"/>
                <a:gd name="connsiteY7" fmla="*/ 130493 h 533400"/>
                <a:gd name="connsiteX8" fmla="*/ 171450 w 762000"/>
                <a:gd name="connsiteY8" fmla="*/ 73343 h 533400"/>
                <a:gd name="connsiteX9" fmla="*/ 171450 w 762000"/>
                <a:gd name="connsiteY9" fmla="*/ 383858 h 533400"/>
                <a:gd name="connsiteX10" fmla="*/ 699135 w 762000"/>
                <a:gd name="connsiteY10" fmla="*/ 63818 h 533400"/>
                <a:gd name="connsiteX11" fmla="*/ 699135 w 762000"/>
                <a:gd name="connsiteY11" fmla="*/ 63818 h 533400"/>
                <a:gd name="connsiteX12" fmla="*/ 675323 w 762000"/>
                <a:gd name="connsiteY12" fmla="*/ 115252 h 533400"/>
                <a:gd name="connsiteX13" fmla="*/ 704850 w 762000"/>
                <a:gd name="connsiteY13" fmla="*/ 130493 h 533400"/>
                <a:gd name="connsiteX14" fmla="*/ 704850 w 762000"/>
                <a:gd name="connsiteY14" fmla="*/ 441008 h 533400"/>
                <a:gd name="connsiteX15" fmla="*/ 590550 w 762000"/>
                <a:gd name="connsiteY15" fmla="*/ 383858 h 533400"/>
                <a:gd name="connsiteX16" fmla="*/ 590550 w 762000"/>
                <a:gd name="connsiteY16" fmla="*/ 257175 h 533400"/>
                <a:gd name="connsiteX17" fmla="*/ 552450 w 762000"/>
                <a:gd name="connsiteY17" fmla="*/ 257175 h 533400"/>
                <a:gd name="connsiteX18" fmla="*/ 552450 w 762000"/>
                <a:gd name="connsiteY18" fmla="*/ 383858 h 533400"/>
                <a:gd name="connsiteX19" fmla="*/ 400050 w 762000"/>
                <a:gd name="connsiteY19" fmla="*/ 460058 h 533400"/>
                <a:gd name="connsiteX20" fmla="*/ 400050 w 762000"/>
                <a:gd name="connsiteY20" fmla="*/ 149543 h 533400"/>
                <a:gd name="connsiteX21" fmla="*/ 467678 w 762000"/>
                <a:gd name="connsiteY21" fmla="*/ 115252 h 533400"/>
                <a:gd name="connsiteX22" fmla="*/ 443865 w 762000"/>
                <a:gd name="connsiteY22" fmla="*/ 63818 h 533400"/>
                <a:gd name="connsiteX23" fmla="*/ 381000 w 762000"/>
                <a:gd name="connsiteY23" fmla="*/ 95250 h 533400"/>
                <a:gd name="connsiteX24" fmla="*/ 190500 w 762000"/>
                <a:gd name="connsiteY24" fmla="*/ 0 h 533400"/>
                <a:gd name="connsiteX25" fmla="*/ 0 w 762000"/>
                <a:gd name="connsiteY25" fmla="*/ 95250 h 533400"/>
                <a:gd name="connsiteX26" fmla="*/ 0 w 762000"/>
                <a:gd name="connsiteY26" fmla="*/ 533400 h 533400"/>
                <a:gd name="connsiteX27" fmla="*/ 190500 w 762000"/>
                <a:gd name="connsiteY27" fmla="*/ 438150 h 533400"/>
                <a:gd name="connsiteX28" fmla="*/ 381000 w 762000"/>
                <a:gd name="connsiteY28" fmla="*/ 533400 h 533400"/>
                <a:gd name="connsiteX29" fmla="*/ 571500 w 762000"/>
                <a:gd name="connsiteY29" fmla="*/ 438150 h 533400"/>
                <a:gd name="connsiteX30" fmla="*/ 762000 w 762000"/>
                <a:gd name="connsiteY30" fmla="*/ 533400 h 533400"/>
                <a:gd name="connsiteX31" fmla="*/ 762000 w 762000"/>
                <a:gd name="connsiteY31" fmla="*/ 95250 h 533400"/>
                <a:gd name="connsiteX32" fmla="*/ 699135 w 762000"/>
                <a:gd name="connsiteY32" fmla="*/ 63818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62000" h="533400">
                  <a:moveTo>
                    <a:pt x="361950" y="460058"/>
                  </a:moveTo>
                  <a:lnTo>
                    <a:pt x="209550" y="383858"/>
                  </a:lnTo>
                  <a:lnTo>
                    <a:pt x="209550" y="73343"/>
                  </a:lnTo>
                  <a:lnTo>
                    <a:pt x="361950" y="149543"/>
                  </a:lnTo>
                  <a:lnTo>
                    <a:pt x="361950" y="460058"/>
                  </a:lnTo>
                  <a:close/>
                  <a:moveTo>
                    <a:pt x="171450" y="383858"/>
                  </a:moveTo>
                  <a:lnTo>
                    <a:pt x="57150" y="441008"/>
                  </a:lnTo>
                  <a:lnTo>
                    <a:pt x="57150" y="130493"/>
                  </a:lnTo>
                  <a:lnTo>
                    <a:pt x="171450" y="73343"/>
                  </a:lnTo>
                  <a:lnTo>
                    <a:pt x="171450" y="383858"/>
                  </a:lnTo>
                  <a:close/>
                  <a:moveTo>
                    <a:pt x="699135" y="63818"/>
                  </a:moveTo>
                  <a:lnTo>
                    <a:pt x="699135" y="63818"/>
                  </a:lnTo>
                  <a:lnTo>
                    <a:pt x="675323" y="115252"/>
                  </a:lnTo>
                  <a:lnTo>
                    <a:pt x="704850" y="130493"/>
                  </a:lnTo>
                  <a:lnTo>
                    <a:pt x="704850" y="441008"/>
                  </a:lnTo>
                  <a:lnTo>
                    <a:pt x="590550" y="383858"/>
                  </a:lnTo>
                  <a:lnTo>
                    <a:pt x="590550" y="257175"/>
                  </a:lnTo>
                  <a:lnTo>
                    <a:pt x="552450" y="257175"/>
                  </a:lnTo>
                  <a:lnTo>
                    <a:pt x="552450" y="383858"/>
                  </a:lnTo>
                  <a:lnTo>
                    <a:pt x="400050" y="460058"/>
                  </a:lnTo>
                  <a:lnTo>
                    <a:pt x="400050" y="149543"/>
                  </a:lnTo>
                  <a:lnTo>
                    <a:pt x="467678" y="115252"/>
                  </a:lnTo>
                  <a:lnTo>
                    <a:pt x="443865" y="63818"/>
                  </a:lnTo>
                  <a:lnTo>
                    <a:pt x="381000" y="95250"/>
                  </a:lnTo>
                  <a:lnTo>
                    <a:pt x="190500" y="0"/>
                  </a:lnTo>
                  <a:lnTo>
                    <a:pt x="0" y="95250"/>
                  </a:lnTo>
                  <a:lnTo>
                    <a:pt x="0" y="533400"/>
                  </a:lnTo>
                  <a:lnTo>
                    <a:pt x="190500" y="438150"/>
                  </a:lnTo>
                  <a:lnTo>
                    <a:pt x="381000" y="533400"/>
                  </a:lnTo>
                  <a:lnTo>
                    <a:pt x="571500" y="438150"/>
                  </a:lnTo>
                  <a:lnTo>
                    <a:pt x="762000" y="533400"/>
                  </a:lnTo>
                  <a:lnTo>
                    <a:pt x="762000" y="95250"/>
                  </a:lnTo>
                  <a:lnTo>
                    <a:pt x="699135" y="638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FD2B7E55-7B11-6599-8E45-6A19FED06BF2}"/>
              </a:ext>
            </a:extLst>
          </p:cNvPr>
          <p:cNvGrpSpPr/>
          <p:nvPr/>
        </p:nvGrpSpPr>
        <p:grpSpPr>
          <a:xfrm>
            <a:off x="8984929" y="3656958"/>
            <a:ext cx="562688" cy="571086"/>
            <a:chOff x="8981891" y="3589259"/>
            <a:chExt cx="638174" cy="647699"/>
          </a:xfrm>
        </p:grpSpPr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67A7BAD9-538F-C1D8-883E-7EA8086B50CD}"/>
                </a:ext>
              </a:extLst>
            </p:cNvPr>
            <p:cNvSpPr/>
            <p:nvPr/>
          </p:nvSpPr>
          <p:spPr>
            <a:xfrm>
              <a:off x="8981891" y="3589259"/>
              <a:ext cx="228409" cy="228409"/>
            </a:xfrm>
            <a:custGeom>
              <a:avLst/>
              <a:gdLst>
                <a:gd name="connsiteX0" fmla="*/ 228410 w 228409"/>
                <a:gd name="connsiteY0" fmla="*/ 114205 h 228409"/>
                <a:gd name="connsiteX1" fmla="*/ 114205 w 228409"/>
                <a:gd name="connsiteY1" fmla="*/ 228410 h 228409"/>
                <a:gd name="connsiteX2" fmla="*/ 0 w 228409"/>
                <a:gd name="connsiteY2" fmla="*/ 114205 h 228409"/>
                <a:gd name="connsiteX3" fmla="*/ 114205 w 228409"/>
                <a:gd name="connsiteY3" fmla="*/ 0 h 228409"/>
                <a:gd name="connsiteX4" fmla="*/ 228410 w 228409"/>
                <a:gd name="connsiteY4" fmla="*/ 114205 h 22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409" h="228409">
                  <a:moveTo>
                    <a:pt x="228410" y="114205"/>
                  </a:moveTo>
                  <a:cubicBezTo>
                    <a:pt x="228410" y="177278"/>
                    <a:pt x="177278" y="228410"/>
                    <a:pt x="114205" y="228410"/>
                  </a:cubicBezTo>
                  <a:cubicBezTo>
                    <a:pt x="51131" y="228410"/>
                    <a:pt x="0" y="177278"/>
                    <a:pt x="0" y="114205"/>
                  </a:cubicBezTo>
                  <a:cubicBezTo>
                    <a:pt x="0" y="51131"/>
                    <a:pt x="51131" y="0"/>
                    <a:pt x="114205" y="0"/>
                  </a:cubicBezTo>
                  <a:cubicBezTo>
                    <a:pt x="177278" y="0"/>
                    <a:pt x="228410" y="51131"/>
                    <a:pt x="228410" y="11420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1B5D035-FACA-760F-C78F-5DDE82F086D3}"/>
                </a:ext>
              </a:extLst>
            </p:cNvPr>
            <p:cNvSpPr/>
            <p:nvPr/>
          </p:nvSpPr>
          <p:spPr>
            <a:xfrm>
              <a:off x="8982462" y="3606743"/>
              <a:ext cx="637603" cy="630215"/>
            </a:xfrm>
            <a:custGeom>
              <a:avLst/>
              <a:gdLst>
                <a:gd name="connsiteX0" fmla="*/ 624745 w 637603"/>
                <a:gd name="connsiteY0" fmla="*/ 328 h 630215"/>
                <a:gd name="connsiteX1" fmla="*/ 304229 w 637603"/>
                <a:gd name="connsiteY1" fmla="*/ 80338 h 630215"/>
                <a:gd name="connsiteX2" fmla="*/ 304229 w 637603"/>
                <a:gd name="connsiteY2" fmla="*/ 171968 h 630215"/>
                <a:gd name="connsiteX3" fmla="*/ 367570 w 637603"/>
                <a:gd name="connsiteY3" fmla="*/ 187875 h 630215"/>
                <a:gd name="connsiteX4" fmla="*/ 374142 w 637603"/>
                <a:gd name="connsiteY4" fmla="*/ 215974 h 630215"/>
                <a:gd name="connsiteX5" fmla="*/ 357568 w 637603"/>
                <a:gd name="connsiteY5" fmla="*/ 226737 h 630215"/>
                <a:gd name="connsiteX6" fmla="*/ 265081 w 637603"/>
                <a:gd name="connsiteY6" fmla="*/ 319129 h 630215"/>
                <a:gd name="connsiteX7" fmla="*/ 222218 w 637603"/>
                <a:gd name="connsiteY7" fmla="*/ 319129 h 630215"/>
                <a:gd name="connsiteX8" fmla="*/ 76702 w 637603"/>
                <a:gd name="connsiteY8" fmla="*/ 248745 h 630215"/>
                <a:gd name="connsiteX9" fmla="*/ 0 w 637603"/>
                <a:gd name="connsiteY9" fmla="*/ 353991 h 630215"/>
                <a:gd name="connsiteX10" fmla="*/ 0 w 637603"/>
                <a:gd name="connsiteY10" fmla="*/ 630216 h 630215"/>
                <a:gd name="connsiteX11" fmla="*/ 228029 w 637603"/>
                <a:gd name="connsiteY11" fmla="*/ 630216 h 630215"/>
                <a:gd name="connsiteX12" fmla="*/ 228029 w 637603"/>
                <a:gd name="connsiteY12" fmla="*/ 414379 h 630215"/>
                <a:gd name="connsiteX13" fmla="*/ 285179 w 637603"/>
                <a:gd name="connsiteY13" fmla="*/ 414379 h 630215"/>
                <a:gd name="connsiteX14" fmla="*/ 318897 w 637603"/>
                <a:gd name="connsiteY14" fmla="*/ 400473 h 630215"/>
                <a:gd name="connsiteX15" fmla="*/ 425291 w 637603"/>
                <a:gd name="connsiteY15" fmla="*/ 294079 h 630215"/>
                <a:gd name="connsiteX16" fmla="*/ 437579 w 637603"/>
                <a:gd name="connsiteY16" fmla="*/ 249216 h 630215"/>
                <a:gd name="connsiteX17" fmla="*/ 466154 w 637603"/>
                <a:gd name="connsiteY17" fmla="*/ 256265 h 630215"/>
                <a:gd name="connsiteX18" fmla="*/ 470059 w 637603"/>
                <a:gd name="connsiteY18" fmla="*/ 256265 h 630215"/>
                <a:gd name="connsiteX19" fmla="*/ 481393 w 637603"/>
                <a:gd name="connsiteY19" fmla="*/ 250930 h 630215"/>
                <a:gd name="connsiteX20" fmla="*/ 506635 w 637603"/>
                <a:gd name="connsiteY20" fmla="*/ 221403 h 630215"/>
                <a:gd name="connsiteX21" fmla="*/ 624650 w 637603"/>
                <a:gd name="connsiteY21" fmla="*/ 250930 h 630215"/>
                <a:gd name="connsiteX22" fmla="*/ 637497 w 637603"/>
                <a:gd name="connsiteY22" fmla="*/ 241571 h 630215"/>
                <a:gd name="connsiteX23" fmla="*/ 637604 w 637603"/>
                <a:gd name="connsiteY23" fmla="*/ 240643 h 630215"/>
                <a:gd name="connsiteX24" fmla="*/ 637604 w 637603"/>
                <a:gd name="connsiteY24" fmla="*/ 10043 h 630215"/>
                <a:gd name="connsiteX25" fmla="*/ 627076 w 637603"/>
                <a:gd name="connsiteY25" fmla="*/ 3 h 630215"/>
                <a:gd name="connsiteX26" fmla="*/ 624745 w 637603"/>
                <a:gd name="connsiteY26" fmla="*/ 328 h 630215"/>
                <a:gd name="connsiteX27" fmla="*/ 468344 w 637603"/>
                <a:gd name="connsiteY27" fmla="*/ 235214 h 630215"/>
                <a:gd name="connsiteX28" fmla="*/ 421767 w 637603"/>
                <a:gd name="connsiteY28" fmla="*/ 223879 h 630215"/>
                <a:gd name="connsiteX29" fmla="*/ 395002 w 637603"/>
                <a:gd name="connsiteY29" fmla="*/ 213116 h 630215"/>
                <a:gd name="connsiteX30" fmla="*/ 390525 w 637603"/>
                <a:gd name="connsiteY30" fmla="*/ 193018 h 630215"/>
                <a:gd name="connsiteX31" fmla="*/ 484632 w 637603"/>
                <a:gd name="connsiteY31" fmla="*/ 216069 h 63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37603" h="630215">
                  <a:moveTo>
                    <a:pt x="624745" y="328"/>
                  </a:moveTo>
                  <a:lnTo>
                    <a:pt x="304229" y="80338"/>
                  </a:lnTo>
                  <a:lnTo>
                    <a:pt x="304229" y="171968"/>
                  </a:lnTo>
                  <a:lnTo>
                    <a:pt x="367570" y="187875"/>
                  </a:lnTo>
                  <a:lnTo>
                    <a:pt x="374142" y="215974"/>
                  </a:lnTo>
                  <a:cubicBezTo>
                    <a:pt x="367892" y="218296"/>
                    <a:pt x="362232" y="221972"/>
                    <a:pt x="357568" y="226737"/>
                  </a:cubicBezTo>
                  <a:lnTo>
                    <a:pt x="265081" y="319129"/>
                  </a:lnTo>
                  <a:lnTo>
                    <a:pt x="222218" y="319129"/>
                  </a:lnTo>
                  <a:cubicBezTo>
                    <a:pt x="201471" y="259511"/>
                    <a:pt x="136321" y="227998"/>
                    <a:pt x="76702" y="248745"/>
                  </a:cubicBezTo>
                  <a:cubicBezTo>
                    <a:pt x="31694" y="264407"/>
                    <a:pt x="1128" y="306350"/>
                    <a:pt x="0" y="353991"/>
                  </a:cubicBezTo>
                  <a:lnTo>
                    <a:pt x="0" y="630216"/>
                  </a:lnTo>
                  <a:lnTo>
                    <a:pt x="228029" y="630216"/>
                  </a:lnTo>
                  <a:lnTo>
                    <a:pt x="228029" y="414379"/>
                  </a:lnTo>
                  <a:lnTo>
                    <a:pt x="285179" y="414379"/>
                  </a:lnTo>
                  <a:cubicBezTo>
                    <a:pt x="297818" y="414402"/>
                    <a:pt x="309948" y="409399"/>
                    <a:pt x="318897" y="400473"/>
                  </a:cubicBezTo>
                  <a:lnTo>
                    <a:pt x="425291" y="294079"/>
                  </a:lnTo>
                  <a:cubicBezTo>
                    <a:pt x="436908" y="282277"/>
                    <a:pt x="441561" y="265289"/>
                    <a:pt x="437579" y="249216"/>
                  </a:cubicBezTo>
                  <a:lnTo>
                    <a:pt x="466154" y="256265"/>
                  </a:lnTo>
                  <a:lnTo>
                    <a:pt x="470059" y="256265"/>
                  </a:lnTo>
                  <a:cubicBezTo>
                    <a:pt x="474435" y="256231"/>
                    <a:pt x="478578" y="254281"/>
                    <a:pt x="481393" y="250930"/>
                  </a:cubicBezTo>
                  <a:lnTo>
                    <a:pt x="506635" y="221403"/>
                  </a:lnTo>
                  <a:lnTo>
                    <a:pt x="624650" y="250930"/>
                  </a:lnTo>
                  <a:cubicBezTo>
                    <a:pt x="630782" y="251893"/>
                    <a:pt x="636534" y="247703"/>
                    <a:pt x="637497" y="241571"/>
                  </a:cubicBezTo>
                  <a:cubicBezTo>
                    <a:pt x="637545" y="241264"/>
                    <a:pt x="637581" y="240954"/>
                    <a:pt x="637604" y="240643"/>
                  </a:cubicBezTo>
                  <a:lnTo>
                    <a:pt x="637604" y="10043"/>
                  </a:lnTo>
                  <a:cubicBezTo>
                    <a:pt x="637468" y="4363"/>
                    <a:pt x="632755" y="-131"/>
                    <a:pt x="627076" y="3"/>
                  </a:cubicBezTo>
                  <a:cubicBezTo>
                    <a:pt x="626289" y="22"/>
                    <a:pt x="625507" y="131"/>
                    <a:pt x="624745" y="328"/>
                  </a:cubicBezTo>
                  <a:close/>
                  <a:moveTo>
                    <a:pt x="468344" y="235214"/>
                  </a:moveTo>
                  <a:lnTo>
                    <a:pt x="421767" y="223879"/>
                  </a:lnTo>
                  <a:cubicBezTo>
                    <a:pt x="414199" y="217566"/>
                    <a:pt x="404833" y="213800"/>
                    <a:pt x="395002" y="213116"/>
                  </a:cubicBezTo>
                  <a:lnTo>
                    <a:pt x="390525" y="193018"/>
                  </a:lnTo>
                  <a:lnTo>
                    <a:pt x="484632" y="2160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B63FD9C-C7A3-9179-02EC-CC908D2D4DD7}"/>
                </a:ext>
              </a:extLst>
            </p:cNvPr>
            <p:cNvSpPr/>
            <p:nvPr/>
          </p:nvSpPr>
          <p:spPr>
            <a:xfrm>
              <a:off x="9239828" y="3687271"/>
              <a:ext cx="27812" cy="84962"/>
            </a:xfrm>
            <a:custGeom>
              <a:avLst/>
              <a:gdLst>
                <a:gd name="connsiteX0" fmla="*/ 13906 w 27812"/>
                <a:gd name="connsiteY0" fmla="*/ 84963 h 84962"/>
                <a:gd name="connsiteX1" fmla="*/ 27813 w 27812"/>
                <a:gd name="connsiteY1" fmla="*/ 71056 h 84962"/>
                <a:gd name="connsiteX2" fmla="*/ 27813 w 27812"/>
                <a:gd name="connsiteY2" fmla="*/ 13906 h 84962"/>
                <a:gd name="connsiteX3" fmla="*/ 13906 w 27812"/>
                <a:gd name="connsiteY3" fmla="*/ 0 h 84962"/>
                <a:gd name="connsiteX4" fmla="*/ 0 w 27812"/>
                <a:gd name="connsiteY4" fmla="*/ 13906 h 84962"/>
                <a:gd name="connsiteX5" fmla="*/ 0 w 27812"/>
                <a:gd name="connsiteY5" fmla="*/ 71056 h 84962"/>
                <a:gd name="connsiteX6" fmla="*/ 13906 w 27812"/>
                <a:gd name="connsiteY6" fmla="*/ 84963 h 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2" h="84962">
                  <a:moveTo>
                    <a:pt x="13906" y="84963"/>
                  </a:moveTo>
                  <a:cubicBezTo>
                    <a:pt x="21586" y="84963"/>
                    <a:pt x="27813" y="78737"/>
                    <a:pt x="27813" y="71056"/>
                  </a:cubicBezTo>
                  <a:lnTo>
                    <a:pt x="27813" y="13906"/>
                  </a:lnTo>
                  <a:cubicBezTo>
                    <a:pt x="27813" y="6226"/>
                    <a:pt x="21586" y="0"/>
                    <a:pt x="13906" y="0"/>
                  </a:cubicBezTo>
                  <a:cubicBezTo>
                    <a:pt x="6226" y="0"/>
                    <a:pt x="0" y="6226"/>
                    <a:pt x="0" y="13906"/>
                  </a:cubicBezTo>
                  <a:lnTo>
                    <a:pt x="0" y="71056"/>
                  </a:lnTo>
                  <a:cubicBezTo>
                    <a:pt x="0" y="78737"/>
                    <a:pt x="6226" y="84963"/>
                    <a:pt x="13906" y="8496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7" name="图形 130" descr="显示器 纯色填充">
            <a:extLst>
              <a:ext uri="{FF2B5EF4-FFF2-40B4-BE49-F238E27FC236}">
                <a16:creationId xmlns:a16="http://schemas.microsoft.com/office/drawing/2014/main" id="{DC301856-A482-0AEB-99DC-B0A759570024}"/>
              </a:ext>
            </a:extLst>
          </p:cNvPr>
          <p:cNvSpPr/>
          <p:nvPr/>
        </p:nvSpPr>
        <p:spPr>
          <a:xfrm>
            <a:off x="2461628" y="2952150"/>
            <a:ext cx="510140" cy="433619"/>
          </a:xfrm>
          <a:custGeom>
            <a:avLst/>
            <a:gdLst>
              <a:gd name="connsiteX0" fmla="*/ 471880 w 510140"/>
              <a:gd name="connsiteY0" fmla="*/ 318838 h 433619"/>
              <a:gd name="connsiteX1" fmla="*/ 38261 w 510140"/>
              <a:gd name="connsiteY1" fmla="*/ 318838 h 433619"/>
              <a:gd name="connsiteX2" fmla="*/ 38261 w 510140"/>
              <a:gd name="connsiteY2" fmla="*/ 38261 h 433619"/>
              <a:gd name="connsiteX3" fmla="*/ 471880 w 510140"/>
              <a:gd name="connsiteY3" fmla="*/ 38261 h 433619"/>
              <a:gd name="connsiteX4" fmla="*/ 471880 w 510140"/>
              <a:gd name="connsiteY4" fmla="*/ 318838 h 433619"/>
              <a:gd name="connsiteX5" fmla="*/ 484633 w 510140"/>
              <a:gd name="connsiteY5" fmla="*/ 0 h 433619"/>
              <a:gd name="connsiteX6" fmla="*/ 25507 w 510140"/>
              <a:gd name="connsiteY6" fmla="*/ 0 h 433619"/>
              <a:gd name="connsiteX7" fmla="*/ 0 w 510140"/>
              <a:gd name="connsiteY7" fmla="*/ 25507 h 433619"/>
              <a:gd name="connsiteX8" fmla="*/ 0 w 510140"/>
              <a:gd name="connsiteY8" fmla="*/ 331591 h 433619"/>
              <a:gd name="connsiteX9" fmla="*/ 25507 w 510140"/>
              <a:gd name="connsiteY9" fmla="*/ 357098 h 433619"/>
              <a:gd name="connsiteX10" fmla="*/ 204056 w 510140"/>
              <a:gd name="connsiteY10" fmla="*/ 357098 h 433619"/>
              <a:gd name="connsiteX11" fmla="*/ 204056 w 510140"/>
              <a:gd name="connsiteY11" fmla="*/ 395359 h 433619"/>
              <a:gd name="connsiteX12" fmla="*/ 140289 w 510140"/>
              <a:gd name="connsiteY12" fmla="*/ 395359 h 433619"/>
              <a:gd name="connsiteX13" fmla="*/ 140289 w 510140"/>
              <a:gd name="connsiteY13" fmla="*/ 433619 h 433619"/>
              <a:gd name="connsiteX14" fmla="*/ 369852 w 510140"/>
              <a:gd name="connsiteY14" fmla="*/ 433619 h 433619"/>
              <a:gd name="connsiteX15" fmla="*/ 369852 w 510140"/>
              <a:gd name="connsiteY15" fmla="*/ 395359 h 433619"/>
              <a:gd name="connsiteX16" fmla="*/ 306084 w 510140"/>
              <a:gd name="connsiteY16" fmla="*/ 395359 h 433619"/>
              <a:gd name="connsiteX17" fmla="*/ 306084 w 510140"/>
              <a:gd name="connsiteY17" fmla="*/ 357098 h 433619"/>
              <a:gd name="connsiteX18" fmla="*/ 484633 w 510140"/>
              <a:gd name="connsiteY18" fmla="*/ 357098 h 433619"/>
              <a:gd name="connsiteX19" fmla="*/ 510140 w 510140"/>
              <a:gd name="connsiteY19" fmla="*/ 331591 h 433619"/>
              <a:gd name="connsiteX20" fmla="*/ 510140 w 510140"/>
              <a:gd name="connsiteY20" fmla="*/ 25507 h 433619"/>
              <a:gd name="connsiteX21" fmla="*/ 484633 w 510140"/>
              <a:gd name="connsiteY21" fmla="*/ 0 h 433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40" h="433619">
                <a:moveTo>
                  <a:pt x="471880" y="318838"/>
                </a:moveTo>
                <a:lnTo>
                  <a:pt x="38261" y="318838"/>
                </a:lnTo>
                <a:lnTo>
                  <a:pt x="38261" y="38261"/>
                </a:lnTo>
                <a:lnTo>
                  <a:pt x="471880" y="38261"/>
                </a:lnTo>
                <a:lnTo>
                  <a:pt x="471880" y="318838"/>
                </a:lnTo>
                <a:close/>
                <a:moveTo>
                  <a:pt x="484633" y="0"/>
                </a:moveTo>
                <a:lnTo>
                  <a:pt x="25507" y="0"/>
                </a:lnTo>
                <a:cubicBezTo>
                  <a:pt x="11478" y="0"/>
                  <a:pt x="0" y="11478"/>
                  <a:pt x="0" y="25507"/>
                </a:cubicBezTo>
                <a:lnTo>
                  <a:pt x="0" y="331591"/>
                </a:lnTo>
                <a:cubicBezTo>
                  <a:pt x="0" y="345620"/>
                  <a:pt x="11478" y="357098"/>
                  <a:pt x="25507" y="357098"/>
                </a:cubicBezTo>
                <a:lnTo>
                  <a:pt x="204056" y="357098"/>
                </a:lnTo>
                <a:lnTo>
                  <a:pt x="204056" y="395359"/>
                </a:lnTo>
                <a:lnTo>
                  <a:pt x="140289" y="395359"/>
                </a:lnTo>
                <a:lnTo>
                  <a:pt x="140289" y="433619"/>
                </a:lnTo>
                <a:lnTo>
                  <a:pt x="369852" y="433619"/>
                </a:lnTo>
                <a:lnTo>
                  <a:pt x="369852" y="395359"/>
                </a:lnTo>
                <a:lnTo>
                  <a:pt x="306084" y="395359"/>
                </a:lnTo>
                <a:lnTo>
                  <a:pt x="306084" y="357098"/>
                </a:lnTo>
                <a:lnTo>
                  <a:pt x="484633" y="357098"/>
                </a:lnTo>
                <a:cubicBezTo>
                  <a:pt x="498662" y="357098"/>
                  <a:pt x="510140" y="345620"/>
                  <a:pt x="510140" y="331591"/>
                </a:cubicBezTo>
                <a:lnTo>
                  <a:pt x="510140" y="25507"/>
                </a:lnTo>
                <a:cubicBezTo>
                  <a:pt x="510140" y="11478"/>
                  <a:pt x="498662" y="0"/>
                  <a:pt x="484633" y="0"/>
                </a:cubicBezTo>
                <a:close/>
              </a:path>
            </a:pathLst>
          </a:custGeom>
          <a:solidFill>
            <a:srgbClr val="000000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EEC87E35-91CD-6E29-D26A-A7B157F74843}"/>
              </a:ext>
            </a:extLst>
          </p:cNvPr>
          <p:cNvGrpSpPr/>
          <p:nvPr/>
        </p:nvGrpSpPr>
        <p:grpSpPr>
          <a:xfrm>
            <a:off x="6822360" y="2736926"/>
            <a:ext cx="723900" cy="714375"/>
            <a:chOff x="6822360" y="2714559"/>
            <a:chExt cx="723900" cy="714375"/>
          </a:xfrm>
        </p:grpSpPr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4B3829BF-62CA-9246-7503-F4A7B627AAF2}"/>
                </a:ext>
              </a:extLst>
            </p:cNvPr>
            <p:cNvSpPr/>
            <p:nvPr/>
          </p:nvSpPr>
          <p:spPr>
            <a:xfrm>
              <a:off x="7207265" y="3000309"/>
              <a:ext cx="110394" cy="77723"/>
            </a:xfrm>
            <a:custGeom>
              <a:avLst/>
              <a:gdLst>
                <a:gd name="connsiteX0" fmla="*/ 0 w 110394"/>
                <a:gd name="connsiteY0" fmla="*/ 0 h 77723"/>
                <a:gd name="connsiteX1" fmla="*/ 77724 w 110394"/>
                <a:gd name="connsiteY1" fmla="*/ 77724 h 77723"/>
                <a:gd name="connsiteX2" fmla="*/ 110395 w 110394"/>
                <a:gd name="connsiteY2" fmla="*/ 0 h 77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94" h="77723">
                  <a:moveTo>
                    <a:pt x="0" y="0"/>
                  </a:moveTo>
                  <a:lnTo>
                    <a:pt x="77724" y="77724"/>
                  </a:lnTo>
                  <a:cubicBezTo>
                    <a:pt x="96793" y="56068"/>
                    <a:pt x="108265" y="28776"/>
                    <a:pt x="110395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7E918A7-212A-704A-D38E-08E1955A0ACD}"/>
                </a:ext>
              </a:extLst>
            </p:cNvPr>
            <p:cNvSpPr/>
            <p:nvPr/>
          </p:nvSpPr>
          <p:spPr>
            <a:xfrm>
              <a:off x="7050576" y="2857910"/>
              <a:ext cx="220982" cy="266391"/>
            </a:xfrm>
            <a:custGeom>
              <a:avLst/>
              <a:gdLst>
                <a:gd name="connsiteX0" fmla="*/ 124208 w 220982"/>
                <a:gd name="connsiteY0" fmla="*/ 136779 h 266391"/>
                <a:gd name="connsiteX1" fmla="*/ 124208 w 220982"/>
                <a:gd name="connsiteY1" fmla="*/ 0 h 266391"/>
                <a:gd name="connsiteX2" fmla="*/ 319 w 220982"/>
                <a:gd name="connsiteY2" fmla="*/ 142183 h 266391"/>
                <a:gd name="connsiteX3" fmla="*/ 142502 w 220982"/>
                <a:gd name="connsiteY3" fmla="*/ 266072 h 266391"/>
                <a:gd name="connsiteX4" fmla="*/ 220982 w 220982"/>
                <a:gd name="connsiteY4" fmla="*/ 233553 h 26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82" h="266391">
                  <a:moveTo>
                    <a:pt x="124208" y="136779"/>
                  </a:moveTo>
                  <a:lnTo>
                    <a:pt x="124208" y="0"/>
                  </a:lnTo>
                  <a:cubicBezTo>
                    <a:pt x="50734" y="5051"/>
                    <a:pt x="-4733" y="68709"/>
                    <a:pt x="319" y="142183"/>
                  </a:cubicBezTo>
                  <a:cubicBezTo>
                    <a:pt x="5371" y="215657"/>
                    <a:pt x="69028" y="271123"/>
                    <a:pt x="142502" y="266072"/>
                  </a:cubicBezTo>
                  <a:cubicBezTo>
                    <a:pt x="171508" y="264078"/>
                    <a:pt x="199066" y="252658"/>
                    <a:pt x="220982" y="23355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1A7C7ED4-6148-EE70-8E59-D71BBDA66880}"/>
                </a:ext>
              </a:extLst>
            </p:cNvPr>
            <p:cNvSpPr/>
            <p:nvPr/>
          </p:nvSpPr>
          <p:spPr>
            <a:xfrm>
              <a:off x="7193835" y="2857910"/>
              <a:ext cx="123825" cy="123348"/>
            </a:xfrm>
            <a:custGeom>
              <a:avLst/>
              <a:gdLst>
                <a:gd name="connsiteX0" fmla="*/ 0 w 123825"/>
                <a:gd name="connsiteY0" fmla="*/ 123349 h 123348"/>
                <a:gd name="connsiteX1" fmla="*/ 123825 w 123825"/>
                <a:gd name="connsiteY1" fmla="*/ 123349 h 123348"/>
                <a:gd name="connsiteX2" fmla="*/ 0 w 123825"/>
                <a:gd name="connsiteY2" fmla="*/ 0 h 12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123348">
                  <a:moveTo>
                    <a:pt x="0" y="123349"/>
                  </a:moveTo>
                  <a:lnTo>
                    <a:pt x="123825" y="123349"/>
                  </a:lnTo>
                  <a:cubicBezTo>
                    <a:pt x="119003" y="57144"/>
                    <a:pt x="66223" y="456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194B8754-EED3-B932-AB21-669DD3638A19}"/>
                </a:ext>
              </a:extLst>
            </p:cNvPr>
            <p:cNvSpPr/>
            <p:nvPr/>
          </p:nvSpPr>
          <p:spPr>
            <a:xfrm>
              <a:off x="6822360" y="2714559"/>
              <a:ext cx="723900" cy="714375"/>
            </a:xfrm>
            <a:custGeom>
              <a:avLst/>
              <a:gdLst>
                <a:gd name="connsiteX0" fmla="*/ 628650 w 723900"/>
                <a:gd name="connsiteY0" fmla="*/ 104775 h 714375"/>
                <a:gd name="connsiteX1" fmla="*/ 628650 w 723900"/>
                <a:gd name="connsiteY1" fmla="*/ 447675 h 714375"/>
                <a:gd name="connsiteX2" fmla="*/ 95250 w 723900"/>
                <a:gd name="connsiteY2" fmla="*/ 447675 h 714375"/>
                <a:gd name="connsiteX3" fmla="*/ 95250 w 723900"/>
                <a:gd name="connsiteY3" fmla="*/ 104775 h 714375"/>
                <a:gd name="connsiteX4" fmla="*/ 704850 w 723900"/>
                <a:gd name="connsiteY4" fmla="*/ 466725 h 714375"/>
                <a:gd name="connsiteX5" fmla="*/ 685800 w 723900"/>
                <a:gd name="connsiteY5" fmla="*/ 466725 h 714375"/>
                <a:gd name="connsiteX6" fmla="*/ 685800 w 723900"/>
                <a:gd name="connsiteY6" fmla="*/ 76200 h 714375"/>
                <a:gd name="connsiteX7" fmla="*/ 704850 w 723900"/>
                <a:gd name="connsiteY7" fmla="*/ 76200 h 714375"/>
                <a:gd name="connsiteX8" fmla="*/ 723900 w 723900"/>
                <a:gd name="connsiteY8" fmla="*/ 57150 h 714375"/>
                <a:gd name="connsiteX9" fmla="*/ 704850 w 723900"/>
                <a:gd name="connsiteY9" fmla="*/ 38100 h 714375"/>
                <a:gd name="connsiteX10" fmla="*/ 381000 w 723900"/>
                <a:gd name="connsiteY10" fmla="*/ 38100 h 714375"/>
                <a:gd name="connsiteX11" fmla="*/ 381000 w 723900"/>
                <a:gd name="connsiteY11" fmla="*/ 19050 h 714375"/>
                <a:gd name="connsiteX12" fmla="*/ 361950 w 723900"/>
                <a:gd name="connsiteY12" fmla="*/ 0 h 714375"/>
                <a:gd name="connsiteX13" fmla="*/ 342900 w 723900"/>
                <a:gd name="connsiteY13" fmla="*/ 19050 h 714375"/>
                <a:gd name="connsiteX14" fmla="*/ 342900 w 723900"/>
                <a:gd name="connsiteY14" fmla="*/ 38100 h 714375"/>
                <a:gd name="connsiteX15" fmla="*/ 19050 w 723900"/>
                <a:gd name="connsiteY15" fmla="*/ 38100 h 714375"/>
                <a:gd name="connsiteX16" fmla="*/ 0 w 723900"/>
                <a:gd name="connsiteY16" fmla="*/ 57150 h 714375"/>
                <a:gd name="connsiteX17" fmla="*/ 19050 w 723900"/>
                <a:gd name="connsiteY17" fmla="*/ 76200 h 714375"/>
                <a:gd name="connsiteX18" fmla="*/ 38100 w 723900"/>
                <a:gd name="connsiteY18" fmla="*/ 76200 h 714375"/>
                <a:gd name="connsiteX19" fmla="*/ 38100 w 723900"/>
                <a:gd name="connsiteY19" fmla="*/ 466725 h 714375"/>
                <a:gd name="connsiteX20" fmla="*/ 19050 w 723900"/>
                <a:gd name="connsiteY20" fmla="*/ 466725 h 714375"/>
                <a:gd name="connsiteX21" fmla="*/ 0 w 723900"/>
                <a:gd name="connsiteY21" fmla="*/ 485775 h 714375"/>
                <a:gd name="connsiteX22" fmla="*/ 19050 w 723900"/>
                <a:gd name="connsiteY22" fmla="*/ 504825 h 714375"/>
                <a:gd name="connsiteX23" fmla="*/ 309944 w 723900"/>
                <a:gd name="connsiteY23" fmla="*/ 504825 h 714375"/>
                <a:gd name="connsiteX24" fmla="*/ 163259 w 723900"/>
                <a:gd name="connsiteY24" fmla="*/ 651510 h 714375"/>
                <a:gd name="connsiteX25" fmla="*/ 163401 w 723900"/>
                <a:gd name="connsiteY25" fmla="*/ 678609 h 714375"/>
                <a:gd name="connsiteX26" fmla="*/ 190500 w 723900"/>
                <a:gd name="connsiteY26" fmla="*/ 678466 h 714375"/>
                <a:gd name="connsiteX27" fmla="*/ 342900 w 723900"/>
                <a:gd name="connsiteY27" fmla="*/ 526066 h 714375"/>
                <a:gd name="connsiteX28" fmla="*/ 342900 w 723900"/>
                <a:gd name="connsiteY28" fmla="*/ 695325 h 714375"/>
                <a:gd name="connsiteX29" fmla="*/ 361950 w 723900"/>
                <a:gd name="connsiteY29" fmla="*/ 714375 h 714375"/>
                <a:gd name="connsiteX30" fmla="*/ 381000 w 723900"/>
                <a:gd name="connsiteY30" fmla="*/ 695325 h 714375"/>
                <a:gd name="connsiteX31" fmla="*/ 381000 w 723900"/>
                <a:gd name="connsiteY31" fmla="*/ 525780 h 714375"/>
                <a:gd name="connsiteX32" fmla="*/ 533400 w 723900"/>
                <a:gd name="connsiteY32" fmla="*/ 678180 h 714375"/>
                <a:gd name="connsiteX33" fmla="*/ 560356 w 723900"/>
                <a:gd name="connsiteY33" fmla="*/ 678180 h 714375"/>
                <a:gd name="connsiteX34" fmla="*/ 560356 w 723900"/>
                <a:gd name="connsiteY34" fmla="*/ 651224 h 714375"/>
                <a:gd name="connsiteX35" fmla="*/ 413957 w 723900"/>
                <a:gd name="connsiteY35" fmla="*/ 504825 h 714375"/>
                <a:gd name="connsiteX36" fmla="*/ 704850 w 723900"/>
                <a:gd name="connsiteY36" fmla="*/ 504825 h 714375"/>
                <a:gd name="connsiteX37" fmla="*/ 723900 w 723900"/>
                <a:gd name="connsiteY37" fmla="*/ 485775 h 714375"/>
                <a:gd name="connsiteX38" fmla="*/ 704850 w 723900"/>
                <a:gd name="connsiteY38" fmla="*/ 466725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23900" h="714375">
                  <a:moveTo>
                    <a:pt x="628650" y="104775"/>
                  </a:moveTo>
                  <a:lnTo>
                    <a:pt x="628650" y="447675"/>
                  </a:lnTo>
                  <a:lnTo>
                    <a:pt x="95250" y="447675"/>
                  </a:lnTo>
                  <a:lnTo>
                    <a:pt x="95250" y="104775"/>
                  </a:lnTo>
                  <a:close/>
                  <a:moveTo>
                    <a:pt x="704850" y="466725"/>
                  </a:moveTo>
                  <a:lnTo>
                    <a:pt x="685800" y="466725"/>
                  </a:lnTo>
                  <a:lnTo>
                    <a:pt x="685800" y="76200"/>
                  </a:lnTo>
                  <a:lnTo>
                    <a:pt x="704850" y="76200"/>
                  </a:lnTo>
                  <a:cubicBezTo>
                    <a:pt x="715371" y="76200"/>
                    <a:pt x="723900" y="67671"/>
                    <a:pt x="723900" y="57150"/>
                  </a:cubicBezTo>
                  <a:cubicBezTo>
                    <a:pt x="723900" y="46629"/>
                    <a:pt x="715371" y="38100"/>
                    <a:pt x="704850" y="38100"/>
                  </a:cubicBezTo>
                  <a:lnTo>
                    <a:pt x="381000" y="38100"/>
                  </a:lnTo>
                  <a:lnTo>
                    <a:pt x="381000" y="19050"/>
                  </a:lnTo>
                  <a:cubicBezTo>
                    <a:pt x="381000" y="8529"/>
                    <a:pt x="372471" y="0"/>
                    <a:pt x="361950" y="0"/>
                  </a:cubicBezTo>
                  <a:cubicBezTo>
                    <a:pt x="351429" y="0"/>
                    <a:pt x="342900" y="8529"/>
                    <a:pt x="342900" y="19050"/>
                  </a:cubicBezTo>
                  <a:lnTo>
                    <a:pt x="342900" y="38100"/>
                  </a:lnTo>
                  <a:lnTo>
                    <a:pt x="19050" y="38100"/>
                  </a:lnTo>
                  <a:cubicBezTo>
                    <a:pt x="8529" y="38100"/>
                    <a:pt x="0" y="46629"/>
                    <a:pt x="0" y="57150"/>
                  </a:cubicBezTo>
                  <a:cubicBezTo>
                    <a:pt x="0" y="67671"/>
                    <a:pt x="8529" y="76200"/>
                    <a:pt x="19050" y="76200"/>
                  </a:cubicBezTo>
                  <a:lnTo>
                    <a:pt x="38100" y="76200"/>
                  </a:lnTo>
                  <a:lnTo>
                    <a:pt x="38100" y="466725"/>
                  </a:lnTo>
                  <a:lnTo>
                    <a:pt x="19050" y="466725"/>
                  </a:lnTo>
                  <a:cubicBezTo>
                    <a:pt x="8529" y="466725"/>
                    <a:pt x="0" y="475254"/>
                    <a:pt x="0" y="485775"/>
                  </a:cubicBezTo>
                  <a:cubicBezTo>
                    <a:pt x="0" y="496296"/>
                    <a:pt x="8529" y="504825"/>
                    <a:pt x="19050" y="504825"/>
                  </a:cubicBezTo>
                  <a:lnTo>
                    <a:pt x="309944" y="504825"/>
                  </a:lnTo>
                  <a:lnTo>
                    <a:pt x="163259" y="651510"/>
                  </a:lnTo>
                  <a:cubicBezTo>
                    <a:pt x="155815" y="659033"/>
                    <a:pt x="155879" y="671165"/>
                    <a:pt x="163401" y="678609"/>
                  </a:cubicBezTo>
                  <a:cubicBezTo>
                    <a:pt x="170924" y="686052"/>
                    <a:pt x="183056" y="685989"/>
                    <a:pt x="190500" y="678466"/>
                  </a:cubicBezTo>
                  <a:lnTo>
                    <a:pt x="342900" y="526066"/>
                  </a:lnTo>
                  <a:lnTo>
                    <a:pt x="342900" y="695325"/>
                  </a:lnTo>
                  <a:cubicBezTo>
                    <a:pt x="342900" y="705846"/>
                    <a:pt x="351429" y="714375"/>
                    <a:pt x="361950" y="714375"/>
                  </a:cubicBezTo>
                  <a:cubicBezTo>
                    <a:pt x="372471" y="714375"/>
                    <a:pt x="381000" y="705846"/>
                    <a:pt x="381000" y="695325"/>
                  </a:cubicBezTo>
                  <a:lnTo>
                    <a:pt x="381000" y="525780"/>
                  </a:lnTo>
                  <a:lnTo>
                    <a:pt x="533400" y="678180"/>
                  </a:lnTo>
                  <a:cubicBezTo>
                    <a:pt x="540844" y="685624"/>
                    <a:pt x="552912" y="685624"/>
                    <a:pt x="560356" y="678180"/>
                  </a:cubicBezTo>
                  <a:cubicBezTo>
                    <a:pt x="567800" y="670736"/>
                    <a:pt x="567800" y="658668"/>
                    <a:pt x="560356" y="651224"/>
                  </a:cubicBezTo>
                  <a:lnTo>
                    <a:pt x="413957" y="504825"/>
                  </a:lnTo>
                  <a:lnTo>
                    <a:pt x="704850" y="504825"/>
                  </a:lnTo>
                  <a:cubicBezTo>
                    <a:pt x="715371" y="504825"/>
                    <a:pt x="723900" y="496296"/>
                    <a:pt x="723900" y="485775"/>
                  </a:cubicBezTo>
                  <a:cubicBezTo>
                    <a:pt x="723900" y="475254"/>
                    <a:pt x="715371" y="466725"/>
                    <a:pt x="704850" y="4667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4" name="文本框 133">
            <a:extLst>
              <a:ext uri="{FF2B5EF4-FFF2-40B4-BE49-F238E27FC236}">
                <a16:creationId xmlns:a16="http://schemas.microsoft.com/office/drawing/2014/main" id="{DBD12C4E-0AE6-D142-FDD6-C2A7B3AF096F}"/>
              </a:ext>
            </a:extLst>
          </p:cNvPr>
          <p:cNvSpPr txBox="1"/>
          <p:nvPr/>
        </p:nvSpPr>
        <p:spPr>
          <a:xfrm>
            <a:off x="6346742" y="1365100"/>
            <a:ext cx="17087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添加描述文本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A7B897F3-0E96-4ED6-CE54-66A78FB1E02E}"/>
              </a:ext>
            </a:extLst>
          </p:cNvPr>
          <p:cNvSpPr txBox="1"/>
          <p:nvPr/>
        </p:nvSpPr>
        <p:spPr>
          <a:xfrm>
            <a:off x="3993364" y="5635158"/>
            <a:ext cx="17087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添加描述文本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131FDA0B-790C-DA4F-61E1-75C9467AE82E}"/>
              </a:ext>
            </a:extLst>
          </p:cNvPr>
          <p:cNvSpPr txBox="1"/>
          <p:nvPr/>
        </p:nvSpPr>
        <p:spPr>
          <a:xfrm>
            <a:off x="8055536" y="5080189"/>
            <a:ext cx="17087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199640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6F4B4CC-83C3-DD37-584E-919E10D40A9C}"/>
              </a:ext>
            </a:extLst>
          </p:cNvPr>
          <p:cNvGrpSpPr>
            <a:grpSpLocks/>
          </p:cNvGrpSpPr>
          <p:nvPr/>
        </p:nvGrpSpPr>
        <p:grpSpPr bwMode="auto">
          <a:xfrm>
            <a:off x="1182653" y="1782838"/>
            <a:ext cx="2002367" cy="895351"/>
            <a:chOff x="465719" y="1295954"/>
            <a:chExt cx="1658494" cy="740511"/>
          </a:xfrm>
        </p:grpSpPr>
        <p:sp>
          <p:nvSpPr>
            <p:cNvPr id="5" name="Freeform 1">
              <a:extLst>
                <a:ext uri="{FF2B5EF4-FFF2-40B4-BE49-F238E27FC236}">
                  <a16:creationId xmlns:a16="http://schemas.microsoft.com/office/drawing/2014/main" id="{46CEFD0E-BB43-BAD4-1992-968E2C350BD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65719" y="1295954"/>
              <a:ext cx="1658494" cy="740511"/>
            </a:xfrm>
            <a:custGeom>
              <a:avLst/>
              <a:gdLst>
                <a:gd name="T0" fmla="*/ 5874 w 7875"/>
                <a:gd name="T1" fmla="*/ 1811 h 3594"/>
                <a:gd name="T2" fmla="*/ 7874 w 7875"/>
                <a:gd name="T3" fmla="*/ 0 h 3594"/>
                <a:gd name="T4" fmla="*/ 1969 w 7875"/>
                <a:gd name="T5" fmla="*/ 0 h 3594"/>
                <a:gd name="T6" fmla="*/ 0 w 7875"/>
                <a:gd name="T7" fmla="*/ 1811 h 3594"/>
                <a:gd name="T8" fmla="*/ 1969 w 7875"/>
                <a:gd name="T9" fmla="*/ 3593 h 3594"/>
                <a:gd name="T10" fmla="*/ 7874 w 7875"/>
                <a:gd name="T11" fmla="*/ 3593 h 3594"/>
                <a:gd name="T12" fmla="*/ 5874 w 7875"/>
                <a:gd name="T13" fmla="*/ 1811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41">
              <a:extLst>
                <a:ext uri="{FF2B5EF4-FFF2-40B4-BE49-F238E27FC236}">
                  <a16:creationId xmlns:a16="http://schemas.microsoft.com/office/drawing/2014/main" id="{B25CF485-58ED-E116-306A-6E1F48FE853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089592" y="1430439"/>
              <a:ext cx="458072" cy="416658"/>
            </a:xfrm>
            <a:custGeom>
              <a:avLst/>
              <a:gdLst>
                <a:gd name="T0" fmla="*/ 53 w 67"/>
                <a:gd name="T1" fmla="*/ 2 h 60"/>
                <a:gd name="T2" fmla="*/ 51 w 67"/>
                <a:gd name="T3" fmla="*/ 0 h 60"/>
                <a:gd name="T4" fmla="*/ 46 w 67"/>
                <a:gd name="T5" fmla="*/ 0 h 60"/>
                <a:gd name="T6" fmla="*/ 44 w 67"/>
                <a:gd name="T7" fmla="*/ 2 h 60"/>
                <a:gd name="T8" fmla="*/ 44 w 67"/>
                <a:gd name="T9" fmla="*/ 5 h 60"/>
                <a:gd name="T10" fmla="*/ 53 w 67"/>
                <a:gd name="T11" fmla="*/ 14 h 60"/>
                <a:gd name="T12" fmla="*/ 53 w 67"/>
                <a:gd name="T13" fmla="*/ 2 h 60"/>
                <a:gd name="T14" fmla="*/ 66 w 67"/>
                <a:gd name="T15" fmla="*/ 31 h 60"/>
                <a:gd name="T16" fmla="*/ 36 w 67"/>
                <a:gd name="T17" fmla="*/ 2 h 60"/>
                <a:gd name="T18" fmla="*/ 31 w 67"/>
                <a:gd name="T19" fmla="*/ 2 h 60"/>
                <a:gd name="T20" fmla="*/ 2 w 67"/>
                <a:gd name="T21" fmla="*/ 31 h 60"/>
                <a:gd name="T22" fmla="*/ 2 w 67"/>
                <a:gd name="T23" fmla="*/ 36 h 60"/>
                <a:gd name="T24" fmla="*/ 4 w 67"/>
                <a:gd name="T25" fmla="*/ 37 h 60"/>
                <a:gd name="T26" fmla="*/ 7 w 67"/>
                <a:gd name="T27" fmla="*/ 36 h 60"/>
                <a:gd name="T28" fmla="*/ 34 w 67"/>
                <a:gd name="T29" fmla="*/ 9 h 60"/>
                <a:gd name="T30" fmla="*/ 61 w 67"/>
                <a:gd name="T31" fmla="*/ 36 h 60"/>
                <a:gd name="T32" fmla="*/ 66 w 67"/>
                <a:gd name="T33" fmla="*/ 36 h 60"/>
                <a:gd name="T34" fmla="*/ 66 w 67"/>
                <a:gd name="T35" fmla="*/ 31 h 60"/>
                <a:gd name="T36" fmla="*/ 9 w 67"/>
                <a:gd name="T37" fmla="*/ 37 h 60"/>
                <a:gd name="T38" fmla="*/ 9 w 67"/>
                <a:gd name="T39" fmla="*/ 57 h 60"/>
                <a:gd name="T40" fmla="*/ 13 w 67"/>
                <a:gd name="T41" fmla="*/ 60 h 60"/>
                <a:gd name="T42" fmla="*/ 28 w 67"/>
                <a:gd name="T43" fmla="*/ 60 h 60"/>
                <a:gd name="T44" fmla="*/ 28 w 67"/>
                <a:gd name="T45" fmla="*/ 42 h 60"/>
                <a:gd name="T46" fmla="*/ 29 w 67"/>
                <a:gd name="T47" fmla="*/ 41 h 60"/>
                <a:gd name="T48" fmla="*/ 38 w 67"/>
                <a:gd name="T49" fmla="*/ 41 h 60"/>
                <a:gd name="T50" fmla="*/ 39 w 67"/>
                <a:gd name="T51" fmla="*/ 42 h 60"/>
                <a:gd name="T52" fmla="*/ 39 w 67"/>
                <a:gd name="T53" fmla="*/ 60 h 60"/>
                <a:gd name="T54" fmla="*/ 55 w 67"/>
                <a:gd name="T55" fmla="*/ 60 h 60"/>
                <a:gd name="T56" fmla="*/ 58 w 67"/>
                <a:gd name="T57" fmla="*/ 57 h 60"/>
                <a:gd name="T58" fmla="*/ 58 w 67"/>
                <a:gd name="T59" fmla="*/ 38 h 60"/>
                <a:gd name="T60" fmla="*/ 34 w 67"/>
                <a:gd name="T61" fmla="*/ 13 h 60"/>
                <a:gd name="T62" fmla="*/ 9 w 67"/>
                <a:gd name="T63" fmla="*/ 3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C8CF981-F83D-46B9-C83B-A48964F0A1BC}"/>
              </a:ext>
            </a:extLst>
          </p:cNvPr>
          <p:cNvGrpSpPr>
            <a:grpSpLocks/>
          </p:cNvGrpSpPr>
          <p:nvPr/>
        </p:nvGrpSpPr>
        <p:grpSpPr bwMode="auto">
          <a:xfrm>
            <a:off x="1182653" y="4826605"/>
            <a:ext cx="2002367" cy="937684"/>
            <a:chOff x="465719" y="3291830"/>
            <a:chExt cx="1658494" cy="740511"/>
          </a:xfrm>
        </p:grpSpPr>
        <p:sp>
          <p:nvSpPr>
            <p:cNvPr id="10" name="Freeform 1">
              <a:extLst>
                <a:ext uri="{FF2B5EF4-FFF2-40B4-BE49-F238E27FC236}">
                  <a16:creationId xmlns:a16="http://schemas.microsoft.com/office/drawing/2014/main" id="{6F2265AE-7CE8-ECBB-4B5E-5B5DC81847D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65719" y="3291830"/>
              <a:ext cx="1658494" cy="740511"/>
            </a:xfrm>
            <a:custGeom>
              <a:avLst/>
              <a:gdLst>
                <a:gd name="T0" fmla="*/ 5874 w 7875"/>
                <a:gd name="T1" fmla="*/ 1811 h 3594"/>
                <a:gd name="T2" fmla="*/ 7874 w 7875"/>
                <a:gd name="T3" fmla="*/ 0 h 3594"/>
                <a:gd name="T4" fmla="*/ 1969 w 7875"/>
                <a:gd name="T5" fmla="*/ 0 h 3594"/>
                <a:gd name="T6" fmla="*/ 0 w 7875"/>
                <a:gd name="T7" fmla="*/ 1811 h 3594"/>
                <a:gd name="T8" fmla="*/ 1969 w 7875"/>
                <a:gd name="T9" fmla="*/ 3593 h 3594"/>
                <a:gd name="T10" fmla="*/ 7874 w 7875"/>
                <a:gd name="T11" fmla="*/ 3593 h 3594"/>
                <a:gd name="T12" fmla="*/ 5874 w 7875"/>
                <a:gd name="T13" fmla="*/ 1811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E7BF63C9-DD15-1180-EB81-F38635D694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1134" y="3488771"/>
              <a:ext cx="346674" cy="346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4">
            <a:extLst>
              <a:ext uri="{FF2B5EF4-FFF2-40B4-BE49-F238E27FC236}">
                <a16:creationId xmlns:a16="http://schemas.microsoft.com/office/drawing/2014/main" id="{E9ADB32B-F6DF-1134-40D5-9E4A809D7C16}"/>
              </a:ext>
            </a:extLst>
          </p:cNvPr>
          <p:cNvGrpSpPr>
            <a:grpSpLocks/>
          </p:cNvGrpSpPr>
          <p:nvPr/>
        </p:nvGrpSpPr>
        <p:grpSpPr bwMode="auto">
          <a:xfrm>
            <a:off x="1182653" y="3308955"/>
            <a:ext cx="2002367" cy="937683"/>
            <a:chOff x="1372486" y="3793072"/>
            <a:chExt cx="6146978" cy="2804667"/>
          </a:xfrm>
        </p:grpSpPr>
        <p:sp>
          <p:nvSpPr>
            <p:cNvPr id="17" name="Freeform 1">
              <a:extLst>
                <a:ext uri="{FF2B5EF4-FFF2-40B4-BE49-F238E27FC236}">
                  <a16:creationId xmlns:a16="http://schemas.microsoft.com/office/drawing/2014/main" id="{DC48F5D6-B2C7-FBC5-5B0C-4D173DAB698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372486" y="3793072"/>
              <a:ext cx="6146978" cy="2804667"/>
            </a:xfrm>
            <a:custGeom>
              <a:avLst/>
              <a:gdLst>
                <a:gd name="T0" fmla="*/ 5874 w 7875"/>
                <a:gd name="T1" fmla="*/ 1811 h 3594"/>
                <a:gd name="T2" fmla="*/ 7874 w 7875"/>
                <a:gd name="T3" fmla="*/ 0 h 3594"/>
                <a:gd name="T4" fmla="*/ 1969 w 7875"/>
                <a:gd name="T5" fmla="*/ 0 h 3594"/>
                <a:gd name="T6" fmla="*/ 0 w 7875"/>
                <a:gd name="T7" fmla="*/ 1811 h 3594"/>
                <a:gd name="T8" fmla="*/ 1969 w 7875"/>
                <a:gd name="T9" fmla="*/ 3593 h 3594"/>
                <a:gd name="T10" fmla="*/ 7874 w 7875"/>
                <a:gd name="T11" fmla="*/ 3593 h 3594"/>
                <a:gd name="T12" fmla="*/ 5874 w 7875"/>
                <a:gd name="T13" fmla="*/ 1811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lIns="91416" tIns="45708" rIns="91416" bIns="45708"/>
            <a:lstStyle/>
            <a:p>
              <a:endParaRPr lang="en-US" altLang="en-US" sz="2400">
                <a:cs typeface="+mn-ea"/>
                <a:sym typeface="+mn-lt"/>
              </a:endParaRPr>
            </a:p>
          </p:txBody>
        </p:sp>
        <p:grpSp>
          <p:nvGrpSpPr>
            <p:cNvPr id="18" name="Group 2">
              <a:extLst>
                <a:ext uri="{FF2B5EF4-FFF2-40B4-BE49-F238E27FC236}">
                  <a16:creationId xmlns:a16="http://schemas.microsoft.com/office/drawing/2014/main" id="{11D103A5-9237-6A8D-3B47-E7AED8719FA1}"/>
                </a:ext>
              </a:extLst>
            </p:cNvPr>
            <p:cNvGrpSpPr/>
            <p:nvPr/>
          </p:nvGrpSpPr>
          <p:grpSpPr bwMode="auto">
            <a:xfrm>
              <a:off x="3531959" y="4060393"/>
              <a:ext cx="1906518" cy="1888205"/>
              <a:chOff x="1569458" y="688424"/>
              <a:chExt cx="334962" cy="331788"/>
            </a:xfrm>
            <a:solidFill>
              <a:schemeClr val="bg1"/>
            </a:solidFill>
          </p:grpSpPr>
          <p:sp>
            <p:nvSpPr>
              <p:cNvPr id="19" name="Freeform 11">
                <a:extLst>
                  <a:ext uri="{FF2B5EF4-FFF2-40B4-BE49-F238E27FC236}">
                    <a16:creationId xmlns:a16="http://schemas.microsoft.com/office/drawing/2014/main" id="{A0F2E7EA-9EAF-EA73-A68C-B9CC1FCB2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7500" y="901699"/>
                <a:ext cx="42863" cy="77788"/>
              </a:xfrm>
              <a:custGeom>
                <a:avLst/>
                <a:gdLst>
                  <a:gd name="T0" fmla="*/ 0 w 118"/>
                  <a:gd name="T1" fmla="*/ 183 h 218"/>
                  <a:gd name="T2" fmla="*/ 25 w 118"/>
                  <a:gd name="T3" fmla="*/ 217 h 218"/>
                  <a:gd name="T4" fmla="*/ 84 w 118"/>
                  <a:gd name="T5" fmla="*/ 217 h 218"/>
                  <a:gd name="T6" fmla="*/ 117 w 118"/>
                  <a:gd name="T7" fmla="*/ 183 h 218"/>
                  <a:gd name="T8" fmla="*/ 117 w 118"/>
                  <a:gd name="T9" fmla="*/ 0 h 218"/>
                  <a:gd name="T10" fmla="*/ 17 w 118"/>
                  <a:gd name="T11" fmla="*/ 91 h 218"/>
                  <a:gd name="T12" fmla="*/ 0 w 118"/>
                  <a:gd name="T13" fmla="*/ 75 h 218"/>
                  <a:gd name="T14" fmla="*/ 0 w 118"/>
                  <a:gd name="T15" fmla="*/ 183 h 218"/>
                  <a:gd name="T16" fmla="*/ 0 w 118"/>
                  <a:gd name="T17" fmla="*/ 183 h 218"/>
                  <a:gd name="T18" fmla="*/ 0 w 118"/>
                  <a:gd name="T19" fmla="*/ 18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218">
                    <a:moveTo>
                      <a:pt x="0" y="183"/>
                    </a:moveTo>
                    <a:cubicBezTo>
                      <a:pt x="0" y="200"/>
                      <a:pt x="8" y="217"/>
                      <a:pt x="25" y="217"/>
                    </a:cubicBezTo>
                    <a:cubicBezTo>
                      <a:pt x="84" y="217"/>
                      <a:pt x="84" y="217"/>
                      <a:pt x="84" y="217"/>
                    </a:cubicBezTo>
                    <a:cubicBezTo>
                      <a:pt x="100" y="217"/>
                      <a:pt x="117" y="200"/>
                      <a:pt x="117" y="183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0" y="75"/>
                      <a:pt x="0" y="75"/>
                      <a:pt x="0" y="75"/>
                    </a:cubicBezTo>
                    <a:lnTo>
                      <a:pt x="0" y="183"/>
                    </a:lnTo>
                    <a:close/>
                    <a:moveTo>
                      <a:pt x="0" y="183"/>
                    </a:moveTo>
                    <a:lnTo>
                      <a:pt x="0" y="18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defRPr/>
                </a:pPr>
                <a:endParaRPr 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20" name="Freeform 12">
                <a:extLst>
                  <a:ext uri="{FF2B5EF4-FFF2-40B4-BE49-F238E27FC236}">
                    <a16:creationId xmlns:a16="http://schemas.microsoft.com/office/drawing/2014/main" id="{D787FC05-7316-358C-81B0-5F40B4E09F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7350" y="858837"/>
                <a:ext cx="42863" cy="120650"/>
              </a:xfrm>
              <a:custGeom>
                <a:avLst/>
                <a:gdLst>
                  <a:gd name="T0" fmla="*/ 0 w 118"/>
                  <a:gd name="T1" fmla="*/ 301 h 336"/>
                  <a:gd name="T2" fmla="*/ 34 w 118"/>
                  <a:gd name="T3" fmla="*/ 335 h 336"/>
                  <a:gd name="T4" fmla="*/ 84 w 118"/>
                  <a:gd name="T5" fmla="*/ 335 h 336"/>
                  <a:gd name="T6" fmla="*/ 117 w 118"/>
                  <a:gd name="T7" fmla="*/ 301 h 336"/>
                  <a:gd name="T8" fmla="*/ 117 w 118"/>
                  <a:gd name="T9" fmla="*/ 76 h 336"/>
                  <a:gd name="T10" fmla="*/ 42 w 118"/>
                  <a:gd name="T11" fmla="*/ 0 h 336"/>
                  <a:gd name="T12" fmla="*/ 0 w 118"/>
                  <a:gd name="T13" fmla="*/ 42 h 336"/>
                  <a:gd name="T14" fmla="*/ 0 w 118"/>
                  <a:gd name="T15" fmla="*/ 301 h 336"/>
                  <a:gd name="T16" fmla="*/ 0 w 118"/>
                  <a:gd name="T17" fmla="*/ 301 h 336"/>
                  <a:gd name="T18" fmla="*/ 0 w 118"/>
                  <a:gd name="T19" fmla="*/ 301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336">
                    <a:moveTo>
                      <a:pt x="0" y="301"/>
                    </a:moveTo>
                    <a:cubicBezTo>
                      <a:pt x="0" y="318"/>
                      <a:pt x="17" y="335"/>
                      <a:pt x="34" y="335"/>
                    </a:cubicBezTo>
                    <a:cubicBezTo>
                      <a:pt x="84" y="335"/>
                      <a:pt x="84" y="335"/>
                      <a:pt x="84" y="335"/>
                    </a:cubicBezTo>
                    <a:cubicBezTo>
                      <a:pt x="101" y="335"/>
                      <a:pt x="117" y="318"/>
                      <a:pt x="117" y="301"/>
                    </a:cubicBezTo>
                    <a:cubicBezTo>
                      <a:pt x="117" y="76"/>
                      <a:pt x="117" y="76"/>
                      <a:pt x="117" y="7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lnTo>
                      <a:pt x="0" y="301"/>
                    </a:lnTo>
                    <a:close/>
                    <a:moveTo>
                      <a:pt x="0" y="301"/>
                    </a:moveTo>
                    <a:lnTo>
                      <a:pt x="0" y="3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defRPr/>
                </a:pPr>
                <a:endParaRPr 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21" name="Freeform 13">
                <a:extLst>
                  <a:ext uri="{FF2B5EF4-FFF2-40B4-BE49-F238E27FC236}">
                    <a16:creationId xmlns:a16="http://schemas.microsoft.com/office/drawing/2014/main" id="{27C927BE-E942-4475-902F-35F4A0C89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7200" y="858837"/>
                <a:ext cx="42863" cy="120650"/>
              </a:xfrm>
              <a:custGeom>
                <a:avLst/>
                <a:gdLst>
                  <a:gd name="T0" fmla="*/ 92 w 118"/>
                  <a:gd name="T1" fmla="*/ 335 h 336"/>
                  <a:gd name="T2" fmla="*/ 117 w 118"/>
                  <a:gd name="T3" fmla="*/ 301 h 336"/>
                  <a:gd name="T4" fmla="*/ 117 w 118"/>
                  <a:gd name="T5" fmla="*/ 0 h 336"/>
                  <a:gd name="T6" fmla="*/ 0 w 118"/>
                  <a:gd name="T7" fmla="*/ 118 h 336"/>
                  <a:gd name="T8" fmla="*/ 0 w 118"/>
                  <a:gd name="T9" fmla="*/ 301 h 336"/>
                  <a:gd name="T10" fmla="*/ 33 w 118"/>
                  <a:gd name="T11" fmla="*/ 335 h 336"/>
                  <a:gd name="T12" fmla="*/ 92 w 118"/>
                  <a:gd name="T13" fmla="*/ 335 h 336"/>
                  <a:gd name="T14" fmla="*/ 92 w 118"/>
                  <a:gd name="T15" fmla="*/ 335 h 336"/>
                  <a:gd name="T16" fmla="*/ 92 w 118"/>
                  <a:gd name="T17" fmla="*/ 335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336">
                    <a:moveTo>
                      <a:pt x="92" y="335"/>
                    </a:moveTo>
                    <a:cubicBezTo>
                      <a:pt x="108" y="335"/>
                      <a:pt x="117" y="318"/>
                      <a:pt x="117" y="301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301"/>
                      <a:pt x="0" y="301"/>
                      <a:pt x="0" y="301"/>
                    </a:cubicBezTo>
                    <a:cubicBezTo>
                      <a:pt x="0" y="318"/>
                      <a:pt x="16" y="335"/>
                      <a:pt x="33" y="335"/>
                    </a:cubicBezTo>
                    <a:lnTo>
                      <a:pt x="92" y="335"/>
                    </a:lnTo>
                    <a:close/>
                    <a:moveTo>
                      <a:pt x="92" y="335"/>
                    </a:moveTo>
                    <a:lnTo>
                      <a:pt x="92" y="33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defRPr/>
                </a:pPr>
                <a:endParaRPr 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22" name="Freeform 14">
                <a:extLst>
                  <a:ext uri="{FF2B5EF4-FFF2-40B4-BE49-F238E27FC236}">
                    <a16:creationId xmlns:a16="http://schemas.microsoft.com/office/drawing/2014/main" id="{C8968C96-514C-40DA-36F0-0240A63B5B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5463" y="817562"/>
                <a:ext cx="46037" cy="163512"/>
              </a:xfrm>
              <a:custGeom>
                <a:avLst/>
                <a:gdLst>
                  <a:gd name="T0" fmla="*/ 0 w 126"/>
                  <a:gd name="T1" fmla="*/ 41 h 452"/>
                  <a:gd name="T2" fmla="*/ 0 w 126"/>
                  <a:gd name="T3" fmla="*/ 417 h 452"/>
                  <a:gd name="T4" fmla="*/ 33 w 126"/>
                  <a:gd name="T5" fmla="*/ 451 h 452"/>
                  <a:gd name="T6" fmla="*/ 92 w 126"/>
                  <a:gd name="T7" fmla="*/ 451 h 452"/>
                  <a:gd name="T8" fmla="*/ 125 w 126"/>
                  <a:gd name="T9" fmla="*/ 417 h 452"/>
                  <a:gd name="T10" fmla="*/ 125 w 126"/>
                  <a:gd name="T11" fmla="*/ 66 h 452"/>
                  <a:gd name="T12" fmla="*/ 50 w 126"/>
                  <a:gd name="T13" fmla="*/ 0 h 452"/>
                  <a:gd name="T14" fmla="*/ 0 w 126"/>
                  <a:gd name="T15" fmla="*/ 41 h 452"/>
                  <a:gd name="T16" fmla="*/ 0 w 126"/>
                  <a:gd name="T17" fmla="*/ 41 h 452"/>
                  <a:gd name="T18" fmla="*/ 0 w 126"/>
                  <a:gd name="T19" fmla="*/ 4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452">
                    <a:moveTo>
                      <a:pt x="0" y="41"/>
                    </a:moveTo>
                    <a:cubicBezTo>
                      <a:pt x="0" y="417"/>
                      <a:pt x="0" y="417"/>
                      <a:pt x="0" y="417"/>
                    </a:cubicBezTo>
                    <a:cubicBezTo>
                      <a:pt x="0" y="434"/>
                      <a:pt x="17" y="451"/>
                      <a:pt x="33" y="451"/>
                    </a:cubicBezTo>
                    <a:cubicBezTo>
                      <a:pt x="92" y="451"/>
                      <a:pt x="92" y="451"/>
                      <a:pt x="92" y="451"/>
                    </a:cubicBezTo>
                    <a:cubicBezTo>
                      <a:pt x="109" y="451"/>
                      <a:pt x="125" y="434"/>
                      <a:pt x="125" y="417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0" y="41"/>
                    </a:lnTo>
                    <a:close/>
                    <a:moveTo>
                      <a:pt x="0" y="41"/>
                    </a:move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defRPr/>
                </a:pPr>
                <a:endParaRPr 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23" name="Freeform 15">
                <a:extLst>
                  <a:ext uri="{FF2B5EF4-FFF2-40B4-BE49-F238E27FC236}">
                    <a16:creationId xmlns:a16="http://schemas.microsoft.com/office/drawing/2014/main" id="{C05C3973-6F0E-CF52-AB3A-1ED4CC2031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6388" y="744537"/>
                <a:ext cx="261937" cy="163512"/>
              </a:xfrm>
              <a:custGeom>
                <a:avLst/>
                <a:gdLst>
                  <a:gd name="T0" fmla="*/ 234 w 728"/>
                  <a:gd name="T1" fmla="*/ 284 h 452"/>
                  <a:gd name="T2" fmla="*/ 292 w 728"/>
                  <a:gd name="T3" fmla="*/ 284 h 452"/>
                  <a:gd name="T4" fmla="*/ 359 w 728"/>
                  <a:gd name="T5" fmla="*/ 351 h 452"/>
                  <a:gd name="T6" fmla="*/ 401 w 728"/>
                  <a:gd name="T7" fmla="*/ 368 h 452"/>
                  <a:gd name="T8" fmla="*/ 434 w 728"/>
                  <a:gd name="T9" fmla="*/ 351 h 452"/>
                  <a:gd name="T10" fmla="*/ 660 w 728"/>
                  <a:gd name="T11" fmla="*/ 134 h 452"/>
                  <a:gd name="T12" fmla="*/ 694 w 728"/>
                  <a:gd name="T13" fmla="*/ 167 h 452"/>
                  <a:gd name="T14" fmla="*/ 710 w 728"/>
                  <a:gd name="T15" fmla="*/ 175 h 452"/>
                  <a:gd name="T16" fmla="*/ 727 w 728"/>
                  <a:gd name="T17" fmla="*/ 159 h 452"/>
                  <a:gd name="T18" fmla="*/ 727 w 728"/>
                  <a:gd name="T19" fmla="*/ 33 h 452"/>
                  <a:gd name="T20" fmla="*/ 719 w 728"/>
                  <a:gd name="T21" fmla="*/ 8 h 452"/>
                  <a:gd name="T22" fmla="*/ 694 w 728"/>
                  <a:gd name="T23" fmla="*/ 0 h 452"/>
                  <a:gd name="T24" fmla="*/ 568 w 728"/>
                  <a:gd name="T25" fmla="*/ 0 h 452"/>
                  <a:gd name="T26" fmla="*/ 551 w 728"/>
                  <a:gd name="T27" fmla="*/ 8 h 452"/>
                  <a:gd name="T28" fmla="*/ 551 w 728"/>
                  <a:gd name="T29" fmla="*/ 33 h 452"/>
                  <a:gd name="T30" fmla="*/ 585 w 728"/>
                  <a:gd name="T31" fmla="*/ 58 h 452"/>
                  <a:gd name="T32" fmla="*/ 426 w 728"/>
                  <a:gd name="T33" fmla="*/ 217 h 452"/>
                  <a:gd name="T34" fmla="*/ 401 w 728"/>
                  <a:gd name="T35" fmla="*/ 225 h 452"/>
                  <a:gd name="T36" fmla="*/ 368 w 728"/>
                  <a:gd name="T37" fmla="*/ 217 h 452"/>
                  <a:gd name="T38" fmla="*/ 292 w 728"/>
                  <a:gd name="T39" fmla="*/ 142 h 452"/>
                  <a:gd name="T40" fmla="*/ 234 w 728"/>
                  <a:gd name="T41" fmla="*/ 142 h 452"/>
                  <a:gd name="T42" fmla="*/ 8 w 728"/>
                  <a:gd name="T43" fmla="*/ 359 h 452"/>
                  <a:gd name="T44" fmla="*/ 0 w 728"/>
                  <a:gd name="T45" fmla="*/ 393 h 452"/>
                  <a:gd name="T46" fmla="*/ 8 w 728"/>
                  <a:gd name="T47" fmla="*/ 426 h 452"/>
                  <a:gd name="T48" fmla="*/ 25 w 728"/>
                  <a:gd name="T49" fmla="*/ 435 h 452"/>
                  <a:gd name="T50" fmla="*/ 83 w 728"/>
                  <a:gd name="T51" fmla="*/ 435 h 452"/>
                  <a:gd name="T52" fmla="*/ 234 w 728"/>
                  <a:gd name="T53" fmla="*/ 284 h 452"/>
                  <a:gd name="T54" fmla="*/ 234 w 728"/>
                  <a:gd name="T55" fmla="*/ 284 h 452"/>
                  <a:gd name="T56" fmla="*/ 234 w 728"/>
                  <a:gd name="T57" fmla="*/ 284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28" h="452">
                    <a:moveTo>
                      <a:pt x="234" y="284"/>
                    </a:moveTo>
                    <a:cubicBezTo>
                      <a:pt x="250" y="267"/>
                      <a:pt x="276" y="267"/>
                      <a:pt x="292" y="284"/>
                    </a:cubicBezTo>
                    <a:cubicBezTo>
                      <a:pt x="359" y="351"/>
                      <a:pt x="359" y="351"/>
                      <a:pt x="359" y="351"/>
                    </a:cubicBezTo>
                    <a:cubicBezTo>
                      <a:pt x="376" y="368"/>
                      <a:pt x="384" y="368"/>
                      <a:pt x="401" y="368"/>
                    </a:cubicBezTo>
                    <a:cubicBezTo>
                      <a:pt x="418" y="368"/>
                      <a:pt x="426" y="368"/>
                      <a:pt x="434" y="351"/>
                    </a:cubicBezTo>
                    <a:cubicBezTo>
                      <a:pt x="660" y="134"/>
                      <a:pt x="660" y="134"/>
                      <a:pt x="660" y="134"/>
                    </a:cubicBezTo>
                    <a:cubicBezTo>
                      <a:pt x="694" y="167"/>
                      <a:pt x="694" y="167"/>
                      <a:pt x="694" y="167"/>
                    </a:cubicBezTo>
                    <a:cubicBezTo>
                      <a:pt x="702" y="175"/>
                      <a:pt x="710" y="175"/>
                      <a:pt x="710" y="175"/>
                    </a:cubicBezTo>
                    <a:cubicBezTo>
                      <a:pt x="719" y="175"/>
                      <a:pt x="727" y="167"/>
                      <a:pt x="727" y="159"/>
                    </a:cubicBezTo>
                    <a:cubicBezTo>
                      <a:pt x="727" y="33"/>
                      <a:pt x="727" y="33"/>
                      <a:pt x="727" y="33"/>
                    </a:cubicBezTo>
                    <a:cubicBezTo>
                      <a:pt x="727" y="25"/>
                      <a:pt x="727" y="16"/>
                      <a:pt x="719" y="8"/>
                    </a:cubicBezTo>
                    <a:cubicBezTo>
                      <a:pt x="710" y="0"/>
                      <a:pt x="702" y="0"/>
                      <a:pt x="694" y="0"/>
                    </a:cubicBezTo>
                    <a:cubicBezTo>
                      <a:pt x="568" y="0"/>
                      <a:pt x="568" y="0"/>
                      <a:pt x="568" y="0"/>
                    </a:cubicBezTo>
                    <a:cubicBezTo>
                      <a:pt x="560" y="0"/>
                      <a:pt x="551" y="0"/>
                      <a:pt x="551" y="8"/>
                    </a:cubicBezTo>
                    <a:cubicBezTo>
                      <a:pt x="543" y="16"/>
                      <a:pt x="551" y="25"/>
                      <a:pt x="551" y="33"/>
                    </a:cubicBezTo>
                    <a:cubicBezTo>
                      <a:pt x="585" y="58"/>
                      <a:pt x="585" y="58"/>
                      <a:pt x="585" y="58"/>
                    </a:cubicBezTo>
                    <a:cubicBezTo>
                      <a:pt x="426" y="217"/>
                      <a:pt x="426" y="217"/>
                      <a:pt x="426" y="217"/>
                    </a:cubicBezTo>
                    <a:cubicBezTo>
                      <a:pt x="426" y="225"/>
                      <a:pt x="409" y="225"/>
                      <a:pt x="401" y="225"/>
                    </a:cubicBezTo>
                    <a:cubicBezTo>
                      <a:pt x="393" y="225"/>
                      <a:pt x="376" y="225"/>
                      <a:pt x="368" y="217"/>
                    </a:cubicBezTo>
                    <a:cubicBezTo>
                      <a:pt x="292" y="142"/>
                      <a:pt x="292" y="142"/>
                      <a:pt x="292" y="142"/>
                    </a:cubicBezTo>
                    <a:cubicBezTo>
                      <a:pt x="276" y="125"/>
                      <a:pt x="250" y="125"/>
                      <a:pt x="234" y="142"/>
                    </a:cubicBezTo>
                    <a:cubicBezTo>
                      <a:pt x="8" y="359"/>
                      <a:pt x="8" y="359"/>
                      <a:pt x="8" y="359"/>
                    </a:cubicBezTo>
                    <a:cubicBezTo>
                      <a:pt x="0" y="368"/>
                      <a:pt x="0" y="384"/>
                      <a:pt x="0" y="393"/>
                    </a:cubicBezTo>
                    <a:cubicBezTo>
                      <a:pt x="0" y="410"/>
                      <a:pt x="0" y="418"/>
                      <a:pt x="8" y="426"/>
                    </a:cubicBezTo>
                    <a:cubicBezTo>
                      <a:pt x="25" y="435"/>
                      <a:pt x="25" y="435"/>
                      <a:pt x="25" y="435"/>
                    </a:cubicBezTo>
                    <a:cubicBezTo>
                      <a:pt x="41" y="451"/>
                      <a:pt x="67" y="451"/>
                      <a:pt x="83" y="435"/>
                    </a:cubicBezTo>
                    <a:lnTo>
                      <a:pt x="234" y="284"/>
                    </a:lnTo>
                    <a:close/>
                    <a:moveTo>
                      <a:pt x="234" y="284"/>
                    </a:moveTo>
                    <a:lnTo>
                      <a:pt x="234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defRPr/>
                </a:pPr>
                <a:endParaRPr lang="en-US" sz="2400" noProof="1">
                  <a:cs typeface="+mn-ea"/>
                  <a:sym typeface="+mn-lt"/>
                </a:endParaRPr>
              </a:p>
            </p:txBody>
          </p:sp>
          <p:sp>
            <p:nvSpPr>
              <p:cNvPr id="24" name="Freeform 16">
                <a:extLst>
                  <a:ext uri="{FF2B5EF4-FFF2-40B4-BE49-F238E27FC236}">
                    <a16:creationId xmlns:a16="http://schemas.microsoft.com/office/drawing/2014/main" id="{46C303CB-57DC-5D45-8594-65A11ACB2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69458" y="688424"/>
                <a:ext cx="334962" cy="331788"/>
              </a:xfrm>
              <a:custGeom>
                <a:avLst/>
                <a:gdLst>
                  <a:gd name="T0" fmla="*/ 887 w 929"/>
                  <a:gd name="T1" fmla="*/ 0 h 921"/>
                  <a:gd name="T2" fmla="*/ 836 w 929"/>
                  <a:gd name="T3" fmla="*/ 50 h 921"/>
                  <a:gd name="T4" fmla="*/ 836 w 929"/>
                  <a:gd name="T5" fmla="*/ 837 h 921"/>
                  <a:gd name="T6" fmla="*/ 51 w 929"/>
                  <a:gd name="T7" fmla="*/ 837 h 921"/>
                  <a:gd name="T8" fmla="*/ 0 w 929"/>
                  <a:gd name="T9" fmla="*/ 878 h 921"/>
                  <a:gd name="T10" fmla="*/ 51 w 929"/>
                  <a:gd name="T11" fmla="*/ 920 h 921"/>
                  <a:gd name="T12" fmla="*/ 887 w 929"/>
                  <a:gd name="T13" fmla="*/ 920 h 921"/>
                  <a:gd name="T14" fmla="*/ 928 w 929"/>
                  <a:gd name="T15" fmla="*/ 878 h 921"/>
                  <a:gd name="T16" fmla="*/ 928 w 929"/>
                  <a:gd name="T17" fmla="*/ 50 h 921"/>
                  <a:gd name="T18" fmla="*/ 887 w 929"/>
                  <a:gd name="T19" fmla="*/ 0 h 921"/>
                  <a:gd name="T20" fmla="*/ 887 w 929"/>
                  <a:gd name="T21" fmla="*/ 0 h 921"/>
                  <a:gd name="T22" fmla="*/ 887 w 929"/>
                  <a:gd name="T23" fmla="*/ 0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29" h="921">
                    <a:moveTo>
                      <a:pt x="887" y="0"/>
                    </a:moveTo>
                    <a:cubicBezTo>
                      <a:pt x="862" y="0"/>
                      <a:pt x="836" y="26"/>
                      <a:pt x="836" y="50"/>
                    </a:cubicBezTo>
                    <a:cubicBezTo>
                      <a:pt x="836" y="837"/>
                      <a:pt x="836" y="837"/>
                      <a:pt x="836" y="837"/>
                    </a:cubicBezTo>
                    <a:cubicBezTo>
                      <a:pt x="51" y="837"/>
                      <a:pt x="51" y="837"/>
                      <a:pt x="51" y="837"/>
                    </a:cubicBezTo>
                    <a:cubicBezTo>
                      <a:pt x="26" y="837"/>
                      <a:pt x="0" y="853"/>
                      <a:pt x="0" y="878"/>
                    </a:cubicBezTo>
                    <a:cubicBezTo>
                      <a:pt x="0" y="903"/>
                      <a:pt x="26" y="920"/>
                      <a:pt x="51" y="920"/>
                    </a:cubicBezTo>
                    <a:cubicBezTo>
                      <a:pt x="887" y="920"/>
                      <a:pt x="887" y="920"/>
                      <a:pt x="887" y="920"/>
                    </a:cubicBezTo>
                    <a:cubicBezTo>
                      <a:pt x="912" y="920"/>
                      <a:pt x="928" y="903"/>
                      <a:pt x="928" y="878"/>
                    </a:cubicBezTo>
                    <a:cubicBezTo>
                      <a:pt x="928" y="50"/>
                      <a:pt x="928" y="50"/>
                      <a:pt x="928" y="50"/>
                    </a:cubicBezTo>
                    <a:cubicBezTo>
                      <a:pt x="928" y="26"/>
                      <a:pt x="903" y="0"/>
                      <a:pt x="887" y="0"/>
                    </a:cubicBezTo>
                    <a:close/>
                    <a:moveTo>
                      <a:pt x="887" y="0"/>
                    </a:moveTo>
                    <a:lnTo>
                      <a:pt x="887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defRPr/>
                </a:pPr>
                <a:endParaRPr lang="en-US" sz="2400" noProof="1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33E1F8E-CFAD-BA41-A7BE-653A70575B2E}"/>
              </a:ext>
            </a:extLst>
          </p:cNvPr>
          <p:cNvGrpSpPr/>
          <p:nvPr/>
        </p:nvGrpSpPr>
        <p:grpSpPr>
          <a:xfrm>
            <a:off x="3283582" y="1798643"/>
            <a:ext cx="3285576" cy="891643"/>
            <a:chOff x="8851560" y="2118686"/>
            <a:chExt cx="3285576" cy="89164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E0B028C-A326-95A6-2933-5EB7C05D03C6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5524ED2-E84A-5DED-E847-CBD5B17428A3}"/>
                </a:ext>
              </a:extLst>
            </p:cNvPr>
            <p:cNvSpPr txBox="1"/>
            <p:nvPr/>
          </p:nvSpPr>
          <p:spPr>
            <a:xfrm>
              <a:off x="8851560" y="2388427"/>
              <a:ext cx="328557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63649D7-83F7-40DD-8EC6-F25608391F16}"/>
              </a:ext>
            </a:extLst>
          </p:cNvPr>
          <p:cNvGrpSpPr/>
          <p:nvPr/>
        </p:nvGrpSpPr>
        <p:grpSpPr>
          <a:xfrm>
            <a:off x="3283582" y="3364593"/>
            <a:ext cx="3285576" cy="891643"/>
            <a:chOff x="8851560" y="2118686"/>
            <a:chExt cx="3285576" cy="89164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F59A3AC-0DC4-033F-73D6-76E0C6457B2B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b="1"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A71DBE1-57AD-FC64-742B-44A01FC7017F}"/>
                </a:ext>
              </a:extLst>
            </p:cNvPr>
            <p:cNvSpPr txBox="1"/>
            <p:nvPr/>
          </p:nvSpPr>
          <p:spPr>
            <a:xfrm>
              <a:off x="8851560" y="2388427"/>
              <a:ext cx="328557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097B8DC-5545-E72A-6A82-AF0803A21C90}"/>
              </a:ext>
            </a:extLst>
          </p:cNvPr>
          <p:cNvGrpSpPr/>
          <p:nvPr/>
        </p:nvGrpSpPr>
        <p:grpSpPr>
          <a:xfrm>
            <a:off x="3283582" y="4849625"/>
            <a:ext cx="3285576" cy="891643"/>
            <a:chOff x="8851560" y="2118686"/>
            <a:chExt cx="3285576" cy="89164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E8E4E56-593C-1DE6-0D75-83F82D1C51F7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b="1"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3E4703A-C9B9-C6E5-E1C1-5C79A69A0968}"/>
                </a:ext>
              </a:extLst>
            </p:cNvPr>
            <p:cNvSpPr txBox="1"/>
            <p:nvPr/>
          </p:nvSpPr>
          <p:spPr>
            <a:xfrm>
              <a:off x="8851560" y="2388427"/>
              <a:ext cx="328557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FB7B7405-C247-49CA-34A5-08ABEFB7CE58}"/>
              </a:ext>
            </a:extLst>
          </p:cNvPr>
          <p:cNvSpPr/>
          <p:nvPr/>
        </p:nvSpPr>
        <p:spPr>
          <a:xfrm>
            <a:off x="6020699" y="0"/>
            <a:ext cx="6171301" cy="5162365"/>
          </a:xfrm>
          <a:custGeom>
            <a:avLst/>
            <a:gdLst>
              <a:gd name="connsiteX0" fmla="*/ 0 w 6171301"/>
              <a:gd name="connsiteY0" fmla="*/ 0 h 5162365"/>
              <a:gd name="connsiteX1" fmla="*/ 6171301 w 6171301"/>
              <a:gd name="connsiteY1" fmla="*/ 0 h 5162365"/>
              <a:gd name="connsiteX2" fmla="*/ 6171301 w 6171301"/>
              <a:gd name="connsiteY2" fmla="*/ 4265654 h 5162365"/>
              <a:gd name="connsiteX3" fmla="*/ 6023875 w 6171301"/>
              <a:gd name="connsiteY3" fmla="*/ 4245046 h 5162365"/>
              <a:gd name="connsiteX4" fmla="*/ 4153814 w 6171301"/>
              <a:gd name="connsiteY4" fmla="*/ 3802743 h 5162365"/>
              <a:gd name="connsiteX5" fmla="*/ 2470157 w 6171301"/>
              <a:gd name="connsiteY5" fmla="*/ 5094514 h 5162365"/>
              <a:gd name="connsiteX6" fmla="*/ 975186 w 6171301"/>
              <a:gd name="connsiteY6" fmla="*/ 4833257 h 5162365"/>
              <a:gd name="connsiteX7" fmla="*/ 1338043 w 6171301"/>
              <a:gd name="connsiteY7" fmla="*/ 3570514 h 5162365"/>
              <a:gd name="connsiteX8" fmla="*/ 9491 w 6171301"/>
              <a:gd name="connsiteY8" fmla="*/ 68099 h 5162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71301" h="5162365">
                <a:moveTo>
                  <a:pt x="0" y="0"/>
                </a:moveTo>
                <a:lnTo>
                  <a:pt x="6171301" y="0"/>
                </a:lnTo>
                <a:lnTo>
                  <a:pt x="6171301" y="4265654"/>
                </a:lnTo>
                <a:lnTo>
                  <a:pt x="6023875" y="4245046"/>
                </a:lnTo>
                <a:cubicBezTo>
                  <a:pt x="5398868" y="4124779"/>
                  <a:pt x="4611921" y="3680279"/>
                  <a:pt x="4153814" y="3802743"/>
                </a:cubicBezTo>
                <a:cubicBezTo>
                  <a:pt x="3420843" y="3998686"/>
                  <a:pt x="2999928" y="4922762"/>
                  <a:pt x="2470157" y="5094514"/>
                </a:cubicBezTo>
                <a:cubicBezTo>
                  <a:pt x="1940386" y="5266266"/>
                  <a:pt x="1163872" y="5087257"/>
                  <a:pt x="975186" y="4833257"/>
                </a:cubicBezTo>
                <a:cubicBezTo>
                  <a:pt x="786500" y="4579257"/>
                  <a:pt x="1504957" y="4407504"/>
                  <a:pt x="1338043" y="3570514"/>
                </a:cubicBezTo>
                <a:cubicBezTo>
                  <a:pt x="1176345" y="2759680"/>
                  <a:pt x="392607" y="2641262"/>
                  <a:pt x="9491" y="68099"/>
                </a:cubicBezTo>
                <a:close/>
              </a:path>
            </a:pathLst>
          </a:custGeom>
          <a:blipFill dpi="0" rotWithShape="0">
            <a:blip r:embed="rId3"/>
            <a:srcRect/>
            <a:stretch>
              <a:fillRect r="-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34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2" name="AutoShape 3">
            <a:extLst>
              <a:ext uri="{FF2B5EF4-FFF2-40B4-BE49-F238E27FC236}">
                <a16:creationId xmlns:a16="http://schemas.microsoft.com/office/drawing/2014/main" id="{DDDC5AD7-F08A-5307-781A-65FA2585285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600049" y="1372800"/>
            <a:ext cx="4515272" cy="467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8" tIns="60955" rIns="121908" bIns="6095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C5564A6-4E2A-00AC-AE1C-758E9C4B3DD3}"/>
              </a:ext>
            </a:extLst>
          </p:cNvPr>
          <p:cNvGrpSpPr/>
          <p:nvPr/>
        </p:nvGrpSpPr>
        <p:grpSpPr>
          <a:xfrm>
            <a:off x="3921173" y="2740891"/>
            <a:ext cx="2378587" cy="3110408"/>
            <a:chOff x="2942294" y="2175506"/>
            <a:chExt cx="1953039" cy="2553600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71E8D80A-8A38-6424-B86E-E9A6FDF205DC}"/>
                </a:ext>
              </a:extLst>
            </p:cNvPr>
            <p:cNvSpPr/>
            <p:nvPr/>
          </p:nvSpPr>
          <p:spPr bwMode="auto">
            <a:xfrm>
              <a:off x="2942294" y="2175506"/>
              <a:ext cx="1953039" cy="2553600"/>
            </a:xfrm>
            <a:custGeom>
              <a:avLst/>
              <a:gdLst>
                <a:gd name="T0" fmla="*/ 421 w 843"/>
                <a:gd name="T1" fmla="*/ 0 h 1101"/>
                <a:gd name="T2" fmla="*/ 0 w 843"/>
                <a:gd name="T3" fmla="*/ 422 h 1101"/>
                <a:gd name="T4" fmla="*/ 297 w 843"/>
                <a:gd name="T5" fmla="*/ 826 h 1101"/>
                <a:gd name="T6" fmla="*/ 99 w 843"/>
                <a:gd name="T7" fmla="*/ 1101 h 1101"/>
                <a:gd name="T8" fmla="*/ 843 w 843"/>
                <a:gd name="T9" fmla="*/ 422 h 1101"/>
                <a:gd name="T10" fmla="*/ 421 w 843"/>
                <a:gd name="T11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3" h="1101">
                  <a:moveTo>
                    <a:pt x="421" y="0"/>
                  </a:moveTo>
                  <a:cubicBezTo>
                    <a:pt x="189" y="0"/>
                    <a:pt x="0" y="189"/>
                    <a:pt x="0" y="422"/>
                  </a:cubicBezTo>
                  <a:cubicBezTo>
                    <a:pt x="0" y="612"/>
                    <a:pt x="125" y="773"/>
                    <a:pt x="297" y="826"/>
                  </a:cubicBezTo>
                  <a:cubicBezTo>
                    <a:pt x="99" y="1101"/>
                    <a:pt x="99" y="1101"/>
                    <a:pt x="99" y="1101"/>
                  </a:cubicBezTo>
                  <a:cubicBezTo>
                    <a:pt x="351" y="945"/>
                    <a:pt x="843" y="767"/>
                    <a:pt x="843" y="422"/>
                  </a:cubicBezTo>
                  <a:cubicBezTo>
                    <a:pt x="843" y="189"/>
                    <a:pt x="654" y="0"/>
                    <a:pt x="421" y="0"/>
                  </a:cubicBezTo>
                  <a:close/>
                </a:path>
              </a:pathLst>
            </a:cu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zh-CN" altLang="en-US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586463D1-FCC7-B0E8-698E-5F8FACA60458}"/>
                </a:ext>
              </a:extLst>
            </p:cNvPr>
            <p:cNvSpPr/>
            <p:nvPr/>
          </p:nvSpPr>
          <p:spPr>
            <a:xfrm>
              <a:off x="3469194" y="2992226"/>
              <a:ext cx="899237" cy="3850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描述文本</a:t>
              </a:r>
              <a:endParaRPr lang="en-US" altLang="zh-CN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14F52C6-92D5-FEDA-EDCA-FF7708C32BFF}"/>
              </a:ext>
            </a:extLst>
          </p:cNvPr>
          <p:cNvGrpSpPr/>
          <p:nvPr/>
        </p:nvGrpSpPr>
        <p:grpSpPr>
          <a:xfrm>
            <a:off x="6116723" y="2634676"/>
            <a:ext cx="2119856" cy="2766805"/>
            <a:chOff x="4587544" y="2175506"/>
            <a:chExt cx="1590099" cy="2075104"/>
          </a:xfrm>
          <a:solidFill>
            <a:srgbClr val="0070C0"/>
          </a:solidFill>
        </p:grpSpPr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9517AD7C-B228-0284-F212-F2EF3BB42FA8}"/>
                </a:ext>
              </a:extLst>
            </p:cNvPr>
            <p:cNvSpPr/>
            <p:nvPr/>
          </p:nvSpPr>
          <p:spPr bwMode="auto">
            <a:xfrm flipH="1">
              <a:off x="4587544" y="2175506"/>
              <a:ext cx="1590099" cy="2075104"/>
            </a:xfrm>
            <a:custGeom>
              <a:avLst/>
              <a:gdLst>
                <a:gd name="T0" fmla="*/ 343 w 686"/>
                <a:gd name="T1" fmla="*/ 0 h 895"/>
                <a:gd name="T2" fmla="*/ 0 w 686"/>
                <a:gd name="T3" fmla="*/ 343 h 895"/>
                <a:gd name="T4" fmla="*/ 242 w 686"/>
                <a:gd name="T5" fmla="*/ 671 h 895"/>
                <a:gd name="T6" fmla="*/ 81 w 686"/>
                <a:gd name="T7" fmla="*/ 895 h 895"/>
                <a:gd name="T8" fmla="*/ 686 w 686"/>
                <a:gd name="T9" fmla="*/ 343 h 895"/>
                <a:gd name="T10" fmla="*/ 343 w 686"/>
                <a:gd name="T11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6" h="895">
                  <a:moveTo>
                    <a:pt x="343" y="0"/>
                  </a:moveTo>
                  <a:cubicBezTo>
                    <a:pt x="154" y="0"/>
                    <a:pt x="0" y="153"/>
                    <a:pt x="0" y="343"/>
                  </a:cubicBezTo>
                  <a:cubicBezTo>
                    <a:pt x="0" y="497"/>
                    <a:pt x="102" y="627"/>
                    <a:pt x="242" y="671"/>
                  </a:cubicBezTo>
                  <a:cubicBezTo>
                    <a:pt x="81" y="895"/>
                    <a:pt x="81" y="895"/>
                    <a:pt x="81" y="895"/>
                  </a:cubicBezTo>
                  <a:cubicBezTo>
                    <a:pt x="286" y="768"/>
                    <a:pt x="686" y="623"/>
                    <a:pt x="686" y="343"/>
                  </a:cubicBezTo>
                  <a:cubicBezTo>
                    <a:pt x="686" y="153"/>
                    <a:pt x="533" y="0"/>
                    <a:pt x="343" y="0"/>
                  </a:cubicBezTo>
                  <a:close/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lIns="91416" tIns="45708" rIns="91416" bIns="45708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7F01E21-9461-259B-0DDD-AB705CE0C69A}"/>
                </a:ext>
              </a:extLst>
            </p:cNvPr>
            <p:cNvSpPr/>
            <p:nvPr/>
          </p:nvSpPr>
          <p:spPr>
            <a:xfrm>
              <a:off x="4984369" y="2759070"/>
              <a:ext cx="821487" cy="3517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描述文本</a:t>
              </a:r>
              <a:endParaRPr lang="en-US" altLang="zh-CN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66B2E62-B2AB-2ECE-1280-BDB52AEB1B7B}"/>
              </a:ext>
            </a:extLst>
          </p:cNvPr>
          <p:cNvGrpSpPr/>
          <p:nvPr/>
        </p:nvGrpSpPr>
        <p:grpSpPr>
          <a:xfrm>
            <a:off x="5103000" y="1271258"/>
            <a:ext cx="1735810" cy="2265525"/>
            <a:chOff x="3827152" y="1152942"/>
            <a:chExt cx="1302026" cy="1699144"/>
          </a:xfrm>
        </p:grpSpPr>
        <p:sp>
          <p:nvSpPr>
            <p:cNvPr id="39" name="Freeform 10">
              <a:extLst>
                <a:ext uri="{FF2B5EF4-FFF2-40B4-BE49-F238E27FC236}">
                  <a16:creationId xmlns:a16="http://schemas.microsoft.com/office/drawing/2014/main" id="{5571183E-FBAF-FEC6-3F45-07873A9DEF66}"/>
                </a:ext>
              </a:extLst>
            </p:cNvPr>
            <p:cNvSpPr/>
            <p:nvPr/>
          </p:nvSpPr>
          <p:spPr bwMode="auto">
            <a:xfrm>
              <a:off x="3827152" y="1152942"/>
              <a:ext cx="1302026" cy="1699144"/>
            </a:xfrm>
            <a:custGeom>
              <a:avLst/>
              <a:gdLst>
                <a:gd name="T0" fmla="*/ 281 w 562"/>
                <a:gd name="T1" fmla="*/ 733 h 733"/>
                <a:gd name="T2" fmla="*/ 562 w 562"/>
                <a:gd name="T3" fmla="*/ 452 h 733"/>
                <a:gd name="T4" fmla="*/ 364 w 562"/>
                <a:gd name="T5" fmla="*/ 184 h 733"/>
                <a:gd name="T6" fmla="*/ 496 w 562"/>
                <a:gd name="T7" fmla="*/ 0 h 733"/>
                <a:gd name="T8" fmla="*/ 0 w 562"/>
                <a:gd name="T9" fmla="*/ 452 h 733"/>
                <a:gd name="T10" fmla="*/ 281 w 562"/>
                <a:gd name="T11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2" h="733">
                  <a:moveTo>
                    <a:pt x="281" y="733"/>
                  </a:moveTo>
                  <a:cubicBezTo>
                    <a:pt x="436" y="733"/>
                    <a:pt x="562" y="607"/>
                    <a:pt x="562" y="452"/>
                  </a:cubicBezTo>
                  <a:cubicBezTo>
                    <a:pt x="562" y="326"/>
                    <a:pt x="478" y="219"/>
                    <a:pt x="364" y="184"/>
                  </a:cubicBezTo>
                  <a:cubicBezTo>
                    <a:pt x="496" y="0"/>
                    <a:pt x="496" y="0"/>
                    <a:pt x="496" y="0"/>
                  </a:cubicBezTo>
                  <a:cubicBezTo>
                    <a:pt x="328" y="104"/>
                    <a:pt x="0" y="223"/>
                    <a:pt x="0" y="452"/>
                  </a:cubicBezTo>
                  <a:cubicBezTo>
                    <a:pt x="0" y="607"/>
                    <a:pt x="126" y="733"/>
                    <a:pt x="281" y="733"/>
                  </a:cubicBezTo>
                  <a:close/>
                </a:path>
              </a:pathLst>
            </a:custGeom>
            <a:solidFill>
              <a:srgbClr val="D5E2FF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C6F05CD9-9DAF-0584-FB3E-218E99E4AABA}"/>
                </a:ext>
              </a:extLst>
            </p:cNvPr>
            <p:cNvSpPr/>
            <p:nvPr/>
          </p:nvSpPr>
          <p:spPr>
            <a:xfrm>
              <a:off x="4072569" y="1978315"/>
              <a:ext cx="821485" cy="3517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cs typeface="+mn-ea"/>
                  <a:sym typeface="+mn-lt"/>
                </a:rPr>
                <a:t>描述文本</a:t>
              </a:r>
              <a:endParaRPr lang="en-US" altLang="zh-CN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5CA9ED8-3BA5-F4A2-BF69-21C341A114E0}"/>
              </a:ext>
            </a:extLst>
          </p:cNvPr>
          <p:cNvGrpSpPr/>
          <p:nvPr/>
        </p:nvGrpSpPr>
        <p:grpSpPr>
          <a:xfrm>
            <a:off x="6698973" y="1246441"/>
            <a:ext cx="3285576" cy="891643"/>
            <a:chOff x="8851560" y="2118686"/>
            <a:chExt cx="3285576" cy="89164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2212727-AF9E-5CD2-E4E9-4BC2E8F22976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F237BC2-29BF-E9A8-50FF-D4C3D2172A12}"/>
                </a:ext>
              </a:extLst>
            </p:cNvPr>
            <p:cNvSpPr txBox="1"/>
            <p:nvPr/>
          </p:nvSpPr>
          <p:spPr>
            <a:xfrm>
              <a:off x="8851560" y="2388427"/>
              <a:ext cx="328557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55BE6DB-0CA4-76CA-4D11-95A320048721}"/>
              </a:ext>
            </a:extLst>
          </p:cNvPr>
          <p:cNvGrpSpPr/>
          <p:nvPr/>
        </p:nvGrpSpPr>
        <p:grpSpPr>
          <a:xfrm>
            <a:off x="898199" y="4807494"/>
            <a:ext cx="3285576" cy="891643"/>
            <a:chOff x="8851560" y="2118686"/>
            <a:chExt cx="3285576" cy="89164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282BB78-6678-02AE-050E-3E2CC8BB7776}"/>
                </a:ext>
              </a:extLst>
            </p:cNvPr>
            <p:cNvSpPr txBox="1"/>
            <p:nvPr/>
          </p:nvSpPr>
          <p:spPr>
            <a:xfrm>
              <a:off x="10728422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F983D39-6F58-139F-FCCC-67AAEE461B17}"/>
                </a:ext>
              </a:extLst>
            </p:cNvPr>
            <p:cNvSpPr txBox="1"/>
            <p:nvPr/>
          </p:nvSpPr>
          <p:spPr>
            <a:xfrm>
              <a:off x="8851560" y="2388427"/>
              <a:ext cx="328557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B288F3F-542F-3B69-038F-B71C96E3BF10}"/>
              </a:ext>
            </a:extLst>
          </p:cNvPr>
          <p:cNvGrpSpPr/>
          <p:nvPr/>
        </p:nvGrpSpPr>
        <p:grpSpPr>
          <a:xfrm>
            <a:off x="8405481" y="3313027"/>
            <a:ext cx="3285576" cy="891643"/>
            <a:chOff x="8851560" y="2118686"/>
            <a:chExt cx="3285576" cy="891643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C1339AE-7FA8-BAC6-BFC7-5BDE943481CE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183D6FC-77C3-23AA-53E0-BF396FCAE255}"/>
                </a:ext>
              </a:extLst>
            </p:cNvPr>
            <p:cNvSpPr txBox="1"/>
            <p:nvPr/>
          </p:nvSpPr>
          <p:spPr>
            <a:xfrm>
              <a:off x="8851560" y="2388427"/>
              <a:ext cx="328557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886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>
            <a:extLst>
              <a:ext uri="{FF2B5EF4-FFF2-40B4-BE49-F238E27FC236}">
                <a16:creationId xmlns:a16="http://schemas.microsoft.com/office/drawing/2014/main" id="{F5407C28-7606-EC3C-AA3B-99CD9EA37904}"/>
              </a:ext>
            </a:extLst>
          </p:cNvPr>
          <p:cNvSpPr/>
          <p:nvPr/>
        </p:nvSpPr>
        <p:spPr>
          <a:xfrm>
            <a:off x="7745184" y="1959810"/>
            <a:ext cx="1575455" cy="1575455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66B25FE-057E-FB91-6A72-C46980E506D9}"/>
              </a:ext>
            </a:extLst>
          </p:cNvPr>
          <p:cNvSpPr/>
          <p:nvPr/>
        </p:nvSpPr>
        <p:spPr>
          <a:xfrm>
            <a:off x="5891460" y="4736124"/>
            <a:ext cx="6440240" cy="2241252"/>
          </a:xfrm>
          <a:custGeom>
            <a:avLst/>
            <a:gdLst>
              <a:gd name="connsiteX0" fmla="*/ 141040 w 6440240"/>
              <a:gd name="connsiteY0" fmla="*/ 2198076 h 2241252"/>
              <a:gd name="connsiteX1" fmla="*/ 179140 w 6440240"/>
              <a:gd name="connsiteY1" fmla="*/ 2109176 h 2241252"/>
              <a:gd name="connsiteX2" fmla="*/ 1906340 w 6440240"/>
              <a:gd name="connsiteY2" fmla="*/ 1093176 h 2241252"/>
              <a:gd name="connsiteX3" fmla="*/ 3062040 w 6440240"/>
              <a:gd name="connsiteY3" fmla="*/ 902676 h 2241252"/>
              <a:gd name="connsiteX4" fmla="*/ 4370140 w 6440240"/>
              <a:gd name="connsiteY4" fmla="*/ 976 h 2241252"/>
              <a:gd name="connsiteX5" fmla="*/ 6440240 w 6440240"/>
              <a:gd name="connsiteY5" fmla="*/ 1093176 h 224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0240" h="2241252">
                <a:moveTo>
                  <a:pt x="141040" y="2198076"/>
                </a:moveTo>
                <a:cubicBezTo>
                  <a:pt x="12981" y="2245701"/>
                  <a:pt x="-115077" y="2293326"/>
                  <a:pt x="179140" y="2109176"/>
                </a:cubicBezTo>
                <a:cubicBezTo>
                  <a:pt x="473357" y="1925026"/>
                  <a:pt x="1425857" y="1294259"/>
                  <a:pt x="1906340" y="1093176"/>
                </a:cubicBezTo>
                <a:cubicBezTo>
                  <a:pt x="2386823" y="892093"/>
                  <a:pt x="2651407" y="1084709"/>
                  <a:pt x="3062040" y="902676"/>
                </a:cubicBezTo>
                <a:cubicBezTo>
                  <a:pt x="3472673" y="720643"/>
                  <a:pt x="3807107" y="-30774"/>
                  <a:pt x="4370140" y="976"/>
                </a:cubicBezTo>
                <a:cubicBezTo>
                  <a:pt x="4933173" y="32726"/>
                  <a:pt x="5686706" y="562951"/>
                  <a:pt x="6440240" y="1093176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4AAD075-8EF4-8793-4138-0F8F019541BA}"/>
              </a:ext>
            </a:extLst>
          </p:cNvPr>
          <p:cNvSpPr/>
          <p:nvPr/>
        </p:nvSpPr>
        <p:spPr>
          <a:xfrm>
            <a:off x="7305070" y="5392002"/>
            <a:ext cx="4886931" cy="1465998"/>
          </a:xfrm>
          <a:custGeom>
            <a:avLst/>
            <a:gdLst>
              <a:gd name="connsiteX0" fmla="*/ 4886931 w 4886931"/>
              <a:gd name="connsiteY0" fmla="*/ 0 h 1465998"/>
              <a:gd name="connsiteX1" fmla="*/ 4886931 w 4886931"/>
              <a:gd name="connsiteY1" fmla="*/ 1465998 h 1465998"/>
              <a:gd name="connsiteX2" fmla="*/ 0 w 4886931"/>
              <a:gd name="connsiteY2" fmla="*/ 1465998 h 1465998"/>
              <a:gd name="connsiteX3" fmla="*/ 109114 w 4886931"/>
              <a:gd name="connsiteY3" fmla="*/ 1391615 h 1465998"/>
              <a:gd name="connsiteX4" fmla="*/ 1927831 w 4886931"/>
              <a:gd name="connsiteY4" fmla="*/ 386498 h 1465998"/>
              <a:gd name="connsiteX5" fmla="*/ 3540731 w 4886931"/>
              <a:gd name="connsiteY5" fmla="*/ 475398 h 1465998"/>
              <a:gd name="connsiteX6" fmla="*/ 4378931 w 4886931"/>
              <a:gd name="connsiteY6" fmla="*/ 462698 h 1465998"/>
              <a:gd name="connsiteX7" fmla="*/ 4826749 w 4886931"/>
              <a:gd name="connsiteY7" fmla="*/ 74474 h 146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86931" h="1465998">
                <a:moveTo>
                  <a:pt x="4886931" y="0"/>
                </a:moveTo>
                <a:lnTo>
                  <a:pt x="4886931" y="1465998"/>
                </a:lnTo>
                <a:lnTo>
                  <a:pt x="0" y="1465998"/>
                </a:lnTo>
                <a:lnTo>
                  <a:pt x="109114" y="1391615"/>
                </a:lnTo>
                <a:cubicBezTo>
                  <a:pt x="753841" y="954278"/>
                  <a:pt x="1387022" y="547629"/>
                  <a:pt x="1927831" y="386498"/>
                </a:cubicBezTo>
                <a:cubicBezTo>
                  <a:pt x="2545898" y="202348"/>
                  <a:pt x="3132214" y="462698"/>
                  <a:pt x="3540731" y="475398"/>
                </a:cubicBezTo>
                <a:cubicBezTo>
                  <a:pt x="3949248" y="488098"/>
                  <a:pt x="4122814" y="583348"/>
                  <a:pt x="4378931" y="462698"/>
                </a:cubicBezTo>
                <a:cubicBezTo>
                  <a:pt x="4539004" y="387292"/>
                  <a:pt x="4685434" y="243673"/>
                  <a:pt x="4826749" y="74474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5" name="组合 514">
            <a:extLst>
              <a:ext uri="{FF2B5EF4-FFF2-40B4-BE49-F238E27FC236}">
                <a16:creationId xmlns:a16="http://schemas.microsoft.com/office/drawing/2014/main" id="{63F9ED55-3567-9E51-193A-9D906ED016A5}"/>
              </a:ext>
            </a:extLst>
          </p:cNvPr>
          <p:cNvGrpSpPr/>
          <p:nvPr/>
        </p:nvGrpSpPr>
        <p:grpSpPr>
          <a:xfrm>
            <a:off x="8677676" y="3622128"/>
            <a:ext cx="3297050" cy="3032254"/>
            <a:chOff x="6882529" y="1854245"/>
            <a:chExt cx="4770024" cy="4386928"/>
          </a:xfrm>
        </p:grpSpPr>
        <p:grpSp>
          <p:nvGrpSpPr>
            <p:cNvPr id="289" name="图形 286">
              <a:extLst>
                <a:ext uri="{FF2B5EF4-FFF2-40B4-BE49-F238E27FC236}">
                  <a16:creationId xmlns:a16="http://schemas.microsoft.com/office/drawing/2014/main" id="{D46E0103-DABB-5C12-58DA-CD3EC33D7778}"/>
                </a:ext>
              </a:extLst>
            </p:cNvPr>
            <p:cNvGrpSpPr/>
            <p:nvPr/>
          </p:nvGrpSpPr>
          <p:grpSpPr>
            <a:xfrm>
              <a:off x="6890053" y="2560428"/>
              <a:ext cx="4762500" cy="3203448"/>
              <a:chOff x="6890053" y="2560428"/>
              <a:chExt cx="4762500" cy="3203448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29C67F2B-DE4C-3624-8F25-418A63B0C57F}"/>
                  </a:ext>
                </a:extLst>
              </p:cNvPr>
              <p:cNvSpPr/>
              <p:nvPr/>
            </p:nvSpPr>
            <p:spPr>
              <a:xfrm>
                <a:off x="9341312" y="2560523"/>
                <a:ext cx="1832895" cy="2619279"/>
              </a:xfrm>
              <a:custGeom>
                <a:avLst/>
                <a:gdLst>
                  <a:gd name="connsiteX0" fmla="*/ 1777079 w 1832895"/>
                  <a:gd name="connsiteY0" fmla="*/ 2619280 h 2619279"/>
                  <a:gd name="connsiteX1" fmla="*/ 55816 w 1832895"/>
                  <a:gd name="connsiteY1" fmla="*/ 2619280 h 2619279"/>
                  <a:gd name="connsiteX2" fmla="*/ 0 w 1832895"/>
                  <a:gd name="connsiteY2" fmla="*/ 2563463 h 2619279"/>
                  <a:gd name="connsiteX3" fmla="*/ 0 w 1832895"/>
                  <a:gd name="connsiteY3" fmla="*/ 55721 h 2619279"/>
                  <a:gd name="connsiteX4" fmla="*/ 55816 w 1832895"/>
                  <a:gd name="connsiteY4" fmla="*/ 0 h 2619279"/>
                  <a:gd name="connsiteX5" fmla="*/ 1777079 w 1832895"/>
                  <a:gd name="connsiteY5" fmla="*/ 0 h 2619279"/>
                  <a:gd name="connsiteX6" fmla="*/ 1832896 w 1832895"/>
                  <a:gd name="connsiteY6" fmla="*/ 55721 h 2619279"/>
                  <a:gd name="connsiteX7" fmla="*/ 1832896 w 1832895"/>
                  <a:gd name="connsiteY7" fmla="*/ 2563463 h 2619279"/>
                  <a:gd name="connsiteX8" fmla="*/ 1777079 w 1832895"/>
                  <a:gd name="connsiteY8" fmla="*/ 2619280 h 2619279"/>
                  <a:gd name="connsiteX9" fmla="*/ 55816 w 1832895"/>
                  <a:gd name="connsiteY9" fmla="*/ 2381 h 2619279"/>
                  <a:gd name="connsiteX10" fmla="*/ 2000 w 1832895"/>
                  <a:gd name="connsiteY10" fmla="*/ 55434 h 2619279"/>
                  <a:gd name="connsiteX11" fmla="*/ 2000 w 1832895"/>
                  <a:gd name="connsiteY11" fmla="*/ 55721 h 2619279"/>
                  <a:gd name="connsiteX12" fmla="*/ 2000 w 1832895"/>
                  <a:gd name="connsiteY12" fmla="*/ 2563463 h 2619279"/>
                  <a:gd name="connsiteX13" fmla="*/ 55435 w 1832895"/>
                  <a:gd name="connsiteY13" fmla="*/ 2616899 h 2619279"/>
                  <a:gd name="connsiteX14" fmla="*/ 1777079 w 1832895"/>
                  <a:gd name="connsiteY14" fmla="*/ 2616899 h 2619279"/>
                  <a:gd name="connsiteX15" fmla="*/ 1830514 w 1832895"/>
                  <a:gd name="connsiteY15" fmla="*/ 2563463 h 2619279"/>
                  <a:gd name="connsiteX16" fmla="*/ 1830514 w 1832895"/>
                  <a:gd name="connsiteY16" fmla="*/ 55721 h 2619279"/>
                  <a:gd name="connsiteX17" fmla="*/ 1777079 w 1832895"/>
                  <a:gd name="connsiteY17" fmla="*/ 2286 h 261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32895" h="2619279">
                    <a:moveTo>
                      <a:pt x="1777079" y="2619280"/>
                    </a:moveTo>
                    <a:lnTo>
                      <a:pt x="55816" y="2619280"/>
                    </a:lnTo>
                    <a:cubicBezTo>
                      <a:pt x="25012" y="2619232"/>
                      <a:pt x="57" y="2594267"/>
                      <a:pt x="0" y="2563463"/>
                    </a:cubicBezTo>
                    <a:lnTo>
                      <a:pt x="0" y="55721"/>
                    </a:lnTo>
                    <a:cubicBezTo>
                      <a:pt x="105" y="24954"/>
                      <a:pt x="25051" y="52"/>
                      <a:pt x="55816" y="0"/>
                    </a:cubicBezTo>
                    <a:lnTo>
                      <a:pt x="1777079" y="0"/>
                    </a:lnTo>
                    <a:cubicBezTo>
                      <a:pt x="1807845" y="52"/>
                      <a:pt x="1832791" y="24954"/>
                      <a:pt x="1832896" y="55721"/>
                    </a:cubicBezTo>
                    <a:lnTo>
                      <a:pt x="1832896" y="2563463"/>
                    </a:lnTo>
                    <a:cubicBezTo>
                      <a:pt x="1832848" y="2594267"/>
                      <a:pt x="1807883" y="2619223"/>
                      <a:pt x="1777079" y="2619280"/>
                    </a:cubicBezTo>
                    <a:close/>
                    <a:moveTo>
                      <a:pt x="55816" y="2381"/>
                    </a:moveTo>
                    <a:cubicBezTo>
                      <a:pt x="26308" y="2171"/>
                      <a:pt x="2210" y="25923"/>
                      <a:pt x="2000" y="55434"/>
                    </a:cubicBezTo>
                    <a:cubicBezTo>
                      <a:pt x="2000" y="55530"/>
                      <a:pt x="2000" y="55626"/>
                      <a:pt x="2000" y="55721"/>
                    </a:cubicBezTo>
                    <a:lnTo>
                      <a:pt x="2000" y="2563463"/>
                    </a:lnTo>
                    <a:cubicBezTo>
                      <a:pt x="2000" y="2592972"/>
                      <a:pt x="25927" y="2616899"/>
                      <a:pt x="55435" y="2616899"/>
                    </a:cubicBezTo>
                    <a:lnTo>
                      <a:pt x="1777079" y="2616899"/>
                    </a:lnTo>
                    <a:cubicBezTo>
                      <a:pt x="1806588" y="2616899"/>
                      <a:pt x="1830514" y="2592972"/>
                      <a:pt x="1830514" y="2563463"/>
                    </a:cubicBezTo>
                    <a:lnTo>
                      <a:pt x="1830514" y="55721"/>
                    </a:lnTo>
                    <a:cubicBezTo>
                      <a:pt x="1830514" y="26210"/>
                      <a:pt x="1806588" y="2286"/>
                      <a:pt x="1777079" y="228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138E1571-DB04-0442-C63A-281FD8FFE1EE}"/>
                  </a:ext>
                </a:extLst>
              </p:cNvPr>
              <p:cNvSpPr/>
              <p:nvPr/>
            </p:nvSpPr>
            <p:spPr>
              <a:xfrm>
                <a:off x="7355635" y="2560428"/>
                <a:ext cx="1833276" cy="2619375"/>
              </a:xfrm>
              <a:custGeom>
                <a:avLst/>
                <a:gdLst>
                  <a:gd name="connsiteX0" fmla="*/ 1777460 w 1833276"/>
                  <a:gd name="connsiteY0" fmla="*/ 2619375 h 2619375"/>
                  <a:gd name="connsiteX1" fmla="*/ 55817 w 1833276"/>
                  <a:gd name="connsiteY1" fmla="*/ 2619375 h 2619375"/>
                  <a:gd name="connsiteX2" fmla="*/ 0 w 1833276"/>
                  <a:gd name="connsiteY2" fmla="*/ 2563559 h 2619375"/>
                  <a:gd name="connsiteX3" fmla="*/ 0 w 1833276"/>
                  <a:gd name="connsiteY3" fmla="*/ 55817 h 2619375"/>
                  <a:gd name="connsiteX4" fmla="*/ 55817 w 1833276"/>
                  <a:gd name="connsiteY4" fmla="*/ 0 h 2619375"/>
                  <a:gd name="connsiteX5" fmla="*/ 1777460 w 1833276"/>
                  <a:gd name="connsiteY5" fmla="*/ 0 h 2619375"/>
                  <a:gd name="connsiteX6" fmla="*/ 1833277 w 1833276"/>
                  <a:gd name="connsiteY6" fmla="*/ 55817 h 2619375"/>
                  <a:gd name="connsiteX7" fmla="*/ 1833277 w 1833276"/>
                  <a:gd name="connsiteY7" fmla="*/ 2563559 h 2619375"/>
                  <a:gd name="connsiteX8" fmla="*/ 1777460 w 1833276"/>
                  <a:gd name="connsiteY8" fmla="*/ 2619375 h 2619375"/>
                  <a:gd name="connsiteX9" fmla="*/ 55817 w 1833276"/>
                  <a:gd name="connsiteY9" fmla="*/ 2477 h 2619375"/>
                  <a:gd name="connsiteX10" fmla="*/ 2381 w 1833276"/>
                  <a:gd name="connsiteY10" fmla="*/ 55817 h 2619375"/>
                  <a:gd name="connsiteX11" fmla="*/ 2381 w 1833276"/>
                  <a:gd name="connsiteY11" fmla="*/ 2563559 h 2619375"/>
                  <a:gd name="connsiteX12" fmla="*/ 55817 w 1833276"/>
                  <a:gd name="connsiteY12" fmla="*/ 2616994 h 2619375"/>
                  <a:gd name="connsiteX13" fmla="*/ 1777460 w 1833276"/>
                  <a:gd name="connsiteY13" fmla="*/ 2616994 h 2619375"/>
                  <a:gd name="connsiteX14" fmla="*/ 1830896 w 1833276"/>
                  <a:gd name="connsiteY14" fmla="*/ 2563559 h 2619375"/>
                  <a:gd name="connsiteX15" fmla="*/ 1830896 w 1833276"/>
                  <a:gd name="connsiteY15" fmla="*/ 55817 h 2619375"/>
                  <a:gd name="connsiteX16" fmla="*/ 1777460 w 1833276"/>
                  <a:gd name="connsiteY16" fmla="*/ 2381 h 261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33276" h="2619375">
                    <a:moveTo>
                      <a:pt x="1777460" y="2619375"/>
                    </a:moveTo>
                    <a:lnTo>
                      <a:pt x="55817" y="2619375"/>
                    </a:lnTo>
                    <a:cubicBezTo>
                      <a:pt x="25012" y="2619328"/>
                      <a:pt x="52" y="2594363"/>
                      <a:pt x="0" y="2563559"/>
                    </a:cubicBezTo>
                    <a:lnTo>
                      <a:pt x="0" y="55817"/>
                    </a:lnTo>
                    <a:cubicBezTo>
                      <a:pt x="52" y="25012"/>
                      <a:pt x="25012" y="52"/>
                      <a:pt x="55817" y="0"/>
                    </a:cubicBezTo>
                    <a:lnTo>
                      <a:pt x="1777460" y="0"/>
                    </a:lnTo>
                    <a:cubicBezTo>
                      <a:pt x="1808264" y="52"/>
                      <a:pt x="1833220" y="25012"/>
                      <a:pt x="1833277" y="55817"/>
                    </a:cubicBezTo>
                    <a:lnTo>
                      <a:pt x="1833277" y="2563559"/>
                    </a:lnTo>
                    <a:cubicBezTo>
                      <a:pt x="1833220" y="2594363"/>
                      <a:pt x="1808264" y="2619318"/>
                      <a:pt x="1777460" y="2619375"/>
                    </a:cubicBezTo>
                    <a:close/>
                    <a:moveTo>
                      <a:pt x="55817" y="2477"/>
                    </a:moveTo>
                    <a:cubicBezTo>
                      <a:pt x="26342" y="2477"/>
                      <a:pt x="2434" y="26342"/>
                      <a:pt x="2381" y="55817"/>
                    </a:cubicBezTo>
                    <a:lnTo>
                      <a:pt x="2381" y="2563559"/>
                    </a:lnTo>
                    <a:cubicBezTo>
                      <a:pt x="2381" y="2593067"/>
                      <a:pt x="26305" y="2616994"/>
                      <a:pt x="55817" y="2616994"/>
                    </a:cubicBezTo>
                    <a:lnTo>
                      <a:pt x="1777460" y="2616994"/>
                    </a:lnTo>
                    <a:cubicBezTo>
                      <a:pt x="1806969" y="2616994"/>
                      <a:pt x="1830896" y="2593067"/>
                      <a:pt x="1830896" y="2563559"/>
                    </a:cubicBezTo>
                    <a:lnTo>
                      <a:pt x="1830896" y="55817"/>
                    </a:lnTo>
                    <a:cubicBezTo>
                      <a:pt x="1830896" y="26305"/>
                      <a:pt x="1806969" y="2381"/>
                      <a:pt x="1777460" y="2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C66E788-215B-7ADF-C63A-AB7E968FC118}"/>
                  </a:ext>
                </a:extLst>
              </p:cNvPr>
              <p:cNvSpPr/>
              <p:nvPr/>
            </p:nvSpPr>
            <p:spPr>
              <a:xfrm>
                <a:off x="6890053" y="5761495"/>
                <a:ext cx="4762500" cy="2381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1ADAF38F-3D7A-5C93-6721-5FF06DE76819}"/>
                  </a:ext>
                </a:extLst>
              </p:cNvPr>
              <p:cNvSpPr/>
              <p:nvPr/>
            </p:nvSpPr>
            <p:spPr>
              <a:xfrm rot="5400000">
                <a:off x="7859317" y="3295758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E226A0F4-9878-046D-6E2B-B43E88C87216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F0341761-8E95-3BB8-C07C-63A2A299672C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A822C3C7-5B22-25EB-4E80-13B6F5BE51D5}"/>
                  </a:ext>
                </a:extLst>
              </p:cNvPr>
              <p:cNvSpPr/>
              <p:nvPr/>
            </p:nvSpPr>
            <p:spPr>
              <a:xfrm>
                <a:off x="8375477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7A26F81E-F487-E698-D273-CFD30E2E912A}"/>
                  </a:ext>
                </a:extLst>
              </p:cNvPr>
              <p:cNvSpPr/>
              <p:nvPr/>
            </p:nvSpPr>
            <p:spPr>
              <a:xfrm>
                <a:off x="8658465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E306BC10-C2DB-F0C0-8559-F3E444065336}"/>
                  </a:ext>
                </a:extLst>
              </p:cNvPr>
              <p:cNvSpPr/>
              <p:nvPr/>
            </p:nvSpPr>
            <p:spPr>
              <a:xfrm rot="5400000">
                <a:off x="9009080" y="3295663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DD289891-D343-3881-8403-63EE0098AE45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76015185-F7B4-1BE7-C218-D294E0984687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A4051F24-86FD-BB28-4C6F-CA7F7134AE85}"/>
                  </a:ext>
                </a:extLst>
              </p:cNvPr>
              <p:cNvSpPr/>
              <p:nvPr/>
            </p:nvSpPr>
            <p:spPr>
              <a:xfrm>
                <a:off x="9525335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8D47D505-84D1-D96A-5145-3060EAB32F67}"/>
                  </a:ext>
                </a:extLst>
              </p:cNvPr>
              <p:cNvSpPr/>
              <p:nvPr/>
            </p:nvSpPr>
            <p:spPr>
              <a:xfrm>
                <a:off x="9808228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02E52F97-E639-C4D3-283D-D5B2B41873B4}"/>
                  </a:ext>
                </a:extLst>
              </p:cNvPr>
              <p:cNvSpPr/>
              <p:nvPr/>
            </p:nvSpPr>
            <p:spPr>
              <a:xfrm>
                <a:off x="7658721" y="2798744"/>
                <a:ext cx="389953" cy="389953"/>
              </a:xfrm>
              <a:custGeom>
                <a:avLst/>
                <a:gdLst>
                  <a:gd name="connsiteX0" fmla="*/ 389954 w 389953"/>
                  <a:gd name="connsiteY0" fmla="*/ 194977 h 389953"/>
                  <a:gd name="connsiteX1" fmla="*/ 194977 w 389953"/>
                  <a:gd name="connsiteY1" fmla="*/ 389953 h 389953"/>
                  <a:gd name="connsiteX2" fmla="*/ 0 w 389953"/>
                  <a:gd name="connsiteY2" fmla="*/ 194977 h 389953"/>
                  <a:gd name="connsiteX3" fmla="*/ 194977 w 389953"/>
                  <a:gd name="connsiteY3" fmla="*/ 0 h 389953"/>
                  <a:gd name="connsiteX4" fmla="*/ 389954 w 389953"/>
                  <a:gd name="connsiteY4" fmla="*/ 194977 h 3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953" h="389953">
                    <a:moveTo>
                      <a:pt x="389954" y="194977"/>
                    </a:moveTo>
                    <a:cubicBezTo>
                      <a:pt x="389954" y="302659"/>
                      <a:pt x="302659" y="389953"/>
                      <a:pt x="194977" y="389953"/>
                    </a:cubicBezTo>
                    <a:cubicBezTo>
                      <a:pt x="87294" y="389953"/>
                      <a:pt x="0" y="302659"/>
                      <a:pt x="0" y="194977"/>
                    </a:cubicBezTo>
                    <a:cubicBezTo>
                      <a:pt x="0" y="87294"/>
                      <a:pt x="87294" y="0"/>
                      <a:pt x="194977" y="0"/>
                    </a:cubicBezTo>
                    <a:cubicBezTo>
                      <a:pt x="302659" y="0"/>
                      <a:pt x="389954" y="87294"/>
                      <a:pt x="389954" y="1949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5E9CF974-44E5-61DD-CC63-C8F5F215CC01}"/>
                  </a:ext>
                </a:extLst>
              </p:cNvPr>
              <p:cNvSpPr/>
              <p:nvPr/>
            </p:nvSpPr>
            <p:spPr>
              <a:xfrm rot="-4616401">
                <a:off x="7674110" y="2814081"/>
                <a:ext cx="359282" cy="359282"/>
              </a:xfrm>
              <a:custGeom>
                <a:avLst/>
                <a:gdLst>
                  <a:gd name="connsiteX0" fmla="*/ 359283 w 359282"/>
                  <a:gd name="connsiteY0" fmla="*/ 179641 h 359282"/>
                  <a:gd name="connsiteX1" fmla="*/ 179641 w 359282"/>
                  <a:gd name="connsiteY1" fmla="*/ 359283 h 359282"/>
                  <a:gd name="connsiteX2" fmla="*/ 0 w 359282"/>
                  <a:gd name="connsiteY2" fmla="*/ 179641 h 359282"/>
                  <a:gd name="connsiteX3" fmla="*/ 179641 w 359282"/>
                  <a:gd name="connsiteY3" fmla="*/ 0 h 359282"/>
                  <a:gd name="connsiteX4" fmla="*/ 359283 w 359282"/>
                  <a:gd name="connsiteY4" fmla="*/ 179641 h 35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282" h="359282">
                    <a:moveTo>
                      <a:pt x="359283" y="179641"/>
                    </a:moveTo>
                    <a:cubicBezTo>
                      <a:pt x="359283" y="278855"/>
                      <a:pt x="278855" y="359283"/>
                      <a:pt x="179641" y="359283"/>
                    </a:cubicBezTo>
                    <a:cubicBezTo>
                      <a:pt x="80428" y="359283"/>
                      <a:pt x="0" y="278855"/>
                      <a:pt x="0" y="179641"/>
                    </a:cubicBezTo>
                    <a:cubicBezTo>
                      <a:pt x="0" y="80428"/>
                      <a:pt x="80428" y="0"/>
                      <a:pt x="179641" y="0"/>
                    </a:cubicBezTo>
                    <a:cubicBezTo>
                      <a:pt x="278855" y="0"/>
                      <a:pt x="359283" y="80428"/>
                      <a:pt x="359283" y="179641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3E27B9CC-93DB-6919-1005-C6E00442D666}"/>
                  </a:ext>
                </a:extLst>
              </p:cNvPr>
              <p:cNvSpPr/>
              <p:nvPr/>
            </p:nvSpPr>
            <p:spPr>
              <a:xfrm>
                <a:off x="7847506" y="2830367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BFB449F2-83C6-B682-B58A-EE4D886DE03D}"/>
                  </a:ext>
                </a:extLst>
              </p:cNvPr>
              <p:cNvSpPr/>
              <p:nvPr/>
            </p:nvSpPr>
            <p:spPr>
              <a:xfrm>
                <a:off x="7847506" y="311859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1BD2E18C-B6D3-C3E3-09C2-7DAA7FCD5B48}"/>
                  </a:ext>
                </a:extLst>
              </p:cNvPr>
              <p:cNvSpPr/>
              <p:nvPr/>
            </p:nvSpPr>
            <p:spPr>
              <a:xfrm>
                <a:off x="7687963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541BB724-DF03-E7BC-09A8-11FEC577386B}"/>
                  </a:ext>
                </a:extLst>
              </p:cNvPr>
              <p:cNvSpPr/>
              <p:nvPr/>
            </p:nvSpPr>
            <p:spPr>
              <a:xfrm>
                <a:off x="7976189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69037E27-7B6D-1955-24E9-D713859B69A5}"/>
                  </a:ext>
                </a:extLst>
              </p:cNvPr>
              <p:cNvSpPr/>
              <p:nvPr/>
            </p:nvSpPr>
            <p:spPr>
              <a:xfrm rot="-2700000">
                <a:off x="7934044" y="28880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AD2CAAC-548B-42F8-ED87-2C863086450F}"/>
                  </a:ext>
                </a:extLst>
              </p:cNvPr>
              <p:cNvSpPr/>
              <p:nvPr/>
            </p:nvSpPr>
            <p:spPr>
              <a:xfrm rot="-2701201">
                <a:off x="7730302" y="30916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30AECE0E-1D8E-71EF-30BC-379AF5B0213A}"/>
                  </a:ext>
                </a:extLst>
              </p:cNvPr>
              <p:cNvSpPr/>
              <p:nvPr/>
            </p:nvSpPr>
            <p:spPr>
              <a:xfrm rot="-2700600">
                <a:off x="7745545" y="2872606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F851D38D-EC72-1E02-BB81-5A60C5645C76}"/>
                  </a:ext>
                </a:extLst>
              </p:cNvPr>
              <p:cNvSpPr/>
              <p:nvPr/>
            </p:nvSpPr>
            <p:spPr>
              <a:xfrm rot="-2699399">
                <a:off x="7949310" y="307655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A38080E4-EF64-4616-80B1-4CB1707C9945}"/>
                  </a:ext>
                </a:extLst>
              </p:cNvPr>
              <p:cNvSpPr/>
              <p:nvPr/>
            </p:nvSpPr>
            <p:spPr>
              <a:xfrm rot="-4110600">
                <a:off x="7877394" y="2969774"/>
                <a:ext cx="5715" cy="68294"/>
              </a:xfrm>
              <a:custGeom>
                <a:avLst/>
                <a:gdLst>
                  <a:gd name="connsiteX0" fmla="*/ 0 w 5715"/>
                  <a:gd name="connsiteY0" fmla="*/ 0 h 68294"/>
                  <a:gd name="connsiteX1" fmla="*/ 5715 w 5715"/>
                  <a:gd name="connsiteY1" fmla="*/ 0 h 68294"/>
                  <a:gd name="connsiteX2" fmla="*/ 5715 w 5715"/>
                  <a:gd name="connsiteY2" fmla="*/ 68294 h 68294"/>
                  <a:gd name="connsiteX3" fmla="*/ 0 w 5715"/>
                  <a:gd name="connsiteY3" fmla="*/ 68294 h 68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" h="68294">
                    <a:moveTo>
                      <a:pt x="0" y="0"/>
                    </a:moveTo>
                    <a:lnTo>
                      <a:pt x="5715" y="0"/>
                    </a:lnTo>
                    <a:lnTo>
                      <a:pt x="5715" y="68294"/>
                    </a:lnTo>
                    <a:lnTo>
                      <a:pt x="0" y="6829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2ACA8631-E447-384C-0767-9B2BE69964DC}"/>
                  </a:ext>
                </a:extLst>
              </p:cNvPr>
              <p:cNvSpPr/>
              <p:nvPr/>
            </p:nvSpPr>
            <p:spPr>
              <a:xfrm>
                <a:off x="7748922" y="2909043"/>
                <a:ext cx="104775" cy="87058"/>
              </a:xfrm>
              <a:custGeom>
                <a:avLst/>
                <a:gdLst>
                  <a:gd name="connsiteX0" fmla="*/ 104775 w 104775"/>
                  <a:gd name="connsiteY0" fmla="*/ 87058 h 87058"/>
                  <a:gd name="connsiteX1" fmla="*/ 0 w 104775"/>
                  <a:gd name="connsiteY1" fmla="*/ 87058 h 87058"/>
                  <a:gd name="connsiteX2" fmla="*/ 0 w 104775"/>
                  <a:gd name="connsiteY2" fmla="*/ 81248 h 87058"/>
                  <a:gd name="connsiteX3" fmla="*/ 99060 w 104775"/>
                  <a:gd name="connsiteY3" fmla="*/ 81248 h 87058"/>
                  <a:gd name="connsiteX4" fmla="*/ 99060 w 104775"/>
                  <a:gd name="connsiteY4" fmla="*/ 0 h 87058"/>
                  <a:gd name="connsiteX5" fmla="*/ 104775 w 104775"/>
                  <a:gd name="connsiteY5" fmla="*/ 0 h 87058"/>
                  <a:gd name="connsiteX6" fmla="*/ 104775 w 104775"/>
                  <a:gd name="connsiteY6" fmla="*/ 87058 h 8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5" h="87058">
                    <a:moveTo>
                      <a:pt x="104775" y="87058"/>
                    </a:moveTo>
                    <a:lnTo>
                      <a:pt x="0" y="87058"/>
                    </a:lnTo>
                    <a:lnTo>
                      <a:pt x="0" y="81248"/>
                    </a:lnTo>
                    <a:lnTo>
                      <a:pt x="99060" y="81248"/>
                    </a:lnTo>
                    <a:lnTo>
                      <a:pt x="99060" y="0"/>
                    </a:lnTo>
                    <a:lnTo>
                      <a:pt x="104775" y="0"/>
                    </a:lnTo>
                    <a:lnTo>
                      <a:pt x="104775" y="8705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B452F3FC-1D73-5548-55EC-7AF97F9A9867}"/>
                  </a:ext>
                </a:extLst>
              </p:cNvPr>
              <p:cNvSpPr/>
              <p:nvPr/>
            </p:nvSpPr>
            <p:spPr>
              <a:xfrm>
                <a:off x="10296384" y="2816555"/>
                <a:ext cx="658463" cy="223647"/>
              </a:xfrm>
              <a:custGeom>
                <a:avLst/>
                <a:gdLst>
                  <a:gd name="connsiteX0" fmla="*/ 5715 w 658463"/>
                  <a:gd name="connsiteY0" fmla="*/ 219075 h 223647"/>
                  <a:gd name="connsiteX1" fmla="*/ 0 w 658463"/>
                  <a:gd name="connsiteY1" fmla="*/ 210026 h 223647"/>
                  <a:gd name="connsiteX2" fmla="*/ 333280 w 658463"/>
                  <a:gd name="connsiteY2" fmla="*/ 0 h 223647"/>
                  <a:gd name="connsiteX3" fmla="*/ 658463 w 658463"/>
                  <a:gd name="connsiteY3" fmla="*/ 214694 h 223647"/>
                  <a:gd name="connsiteX4" fmla="*/ 652558 w 658463"/>
                  <a:gd name="connsiteY4" fmla="*/ 223647 h 223647"/>
                  <a:gd name="connsiteX5" fmla="*/ 333185 w 658463"/>
                  <a:gd name="connsiteY5" fmla="*/ 12764 h 223647"/>
                  <a:gd name="connsiteX6" fmla="*/ 5715 w 658463"/>
                  <a:gd name="connsiteY6" fmla="*/ 219075 h 22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463" h="223647">
                    <a:moveTo>
                      <a:pt x="5715" y="219075"/>
                    </a:moveTo>
                    <a:lnTo>
                      <a:pt x="0" y="210026"/>
                    </a:lnTo>
                    <a:lnTo>
                      <a:pt x="333280" y="0"/>
                    </a:lnTo>
                    <a:lnTo>
                      <a:pt x="658463" y="214694"/>
                    </a:lnTo>
                    <a:lnTo>
                      <a:pt x="652558" y="223647"/>
                    </a:lnTo>
                    <a:lnTo>
                      <a:pt x="333185" y="12764"/>
                    </a:lnTo>
                    <a:lnTo>
                      <a:pt x="5715" y="21907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417C016-314A-0D2C-A223-A8196EC7F3EF}"/>
                  </a:ext>
                </a:extLst>
              </p:cNvPr>
              <p:cNvSpPr/>
              <p:nvPr/>
            </p:nvSpPr>
            <p:spPr>
              <a:xfrm>
                <a:off x="10290669" y="3027058"/>
                <a:ext cx="671322" cy="419861"/>
              </a:xfrm>
              <a:custGeom>
                <a:avLst/>
                <a:gdLst>
                  <a:gd name="connsiteX0" fmla="*/ 0 w 671322"/>
                  <a:gd name="connsiteY0" fmla="*/ 0 h 419861"/>
                  <a:gd name="connsiteX1" fmla="*/ 671322 w 671322"/>
                  <a:gd name="connsiteY1" fmla="*/ 0 h 419861"/>
                  <a:gd name="connsiteX2" fmla="*/ 671322 w 671322"/>
                  <a:gd name="connsiteY2" fmla="*/ 419862 h 419861"/>
                  <a:gd name="connsiteX3" fmla="*/ 0 w 671322"/>
                  <a:gd name="connsiteY3" fmla="*/ 419862 h 419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322" h="419861">
                    <a:moveTo>
                      <a:pt x="0" y="0"/>
                    </a:moveTo>
                    <a:lnTo>
                      <a:pt x="671322" y="0"/>
                    </a:lnTo>
                    <a:lnTo>
                      <a:pt x="671322" y="419862"/>
                    </a:lnTo>
                    <a:lnTo>
                      <a:pt x="0" y="41986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AAC359B8-DCAE-525A-E51A-ACEF4368F999}"/>
                  </a:ext>
                </a:extLst>
              </p:cNvPr>
              <p:cNvSpPr/>
              <p:nvPr/>
            </p:nvSpPr>
            <p:spPr>
              <a:xfrm rot="5400000">
                <a:off x="10434925" y="2920044"/>
                <a:ext cx="382714" cy="634079"/>
              </a:xfrm>
              <a:custGeom>
                <a:avLst/>
                <a:gdLst>
                  <a:gd name="connsiteX0" fmla="*/ 0 w 382714"/>
                  <a:gd name="connsiteY0" fmla="*/ 0 h 634079"/>
                  <a:gd name="connsiteX1" fmla="*/ 382714 w 382714"/>
                  <a:gd name="connsiteY1" fmla="*/ 0 h 634079"/>
                  <a:gd name="connsiteX2" fmla="*/ 382714 w 382714"/>
                  <a:gd name="connsiteY2" fmla="*/ 634079 h 634079"/>
                  <a:gd name="connsiteX3" fmla="*/ 0 w 382714"/>
                  <a:gd name="connsiteY3" fmla="*/ 634079 h 634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714" h="634079">
                    <a:moveTo>
                      <a:pt x="0" y="0"/>
                    </a:moveTo>
                    <a:lnTo>
                      <a:pt x="382714" y="0"/>
                    </a:lnTo>
                    <a:lnTo>
                      <a:pt x="382714" y="634079"/>
                    </a:lnTo>
                    <a:lnTo>
                      <a:pt x="0" y="63407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2856156-50BB-6C33-9ACE-F5FD979A72CD}"/>
                  </a:ext>
                </a:extLst>
              </p:cNvPr>
              <p:cNvSpPr/>
              <p:nvPr/>
            </p:nvSpPr>
            <p:spPr>
              <a:xfrm>
                <a:off x="10358868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ADE6E934-DF06-EAB0-9D13-52AFAA49030A}"/>
                  </a:ext>
                </a:extLst>
              </p:cNvPr>
              <p:cNvSpPr/>
              <p:nvPr/>
            </p:nvSpPr>
            <p:spPr>
              <a:xfrm>
                <a:off x="10421352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E13020F2-6309-3388-D456-5CC3DF07FE49}"/>
                  </a:ext>
                </a:extLst>
              </p:cNvPr>
              <p:cNvSpPr/>
              <p:nvPr/>
            </p:nvSpPr>
            <p:spPr>
              <a:xfrm>
                <a:off x="1048374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1F17BEAD-BF6E-DB5E-8BF9-45B227D7C483}"/>
                  </a:ext>
                </a:extLst>
              </p:cNvPr>
              <p:cNvSpPr/>
              <p:nvPr/>
            </p:nvSpPr>
            <p:spPr>
              <a:xfrm>
                <a:off x="1054622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78A00416-9EA4-0F0C-EFDF-FFFB19E94881}"/>
                  </a:ext>
                </a:extLst>
              </p:cNvPr>
              <p:cNvSpPr/>
              <p:nvPr/>
            </p:nvSpPr>
            <p:spPr>
              <a:xfrm>
                <a:off x="1060870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8FA1E99-54BA-8385-9DF6-4ADDA53839DB}"/>
                  </a:ext>
                </a:extLst>
              </p:cNvPr>
              <p:cNvSpPr/>
              <p:nvPr/>
            </p:nvSpPr>
            <p:spPr>
              <a:xfrm>
                <a:off x="10671193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E369C81-33EA-0EE1-F2BC-FA363BE36D24}"/>
                  </a:ext>
                </a:extLst>
              </p:cNvPr>
              <p:cNvSpPr/>
              <p:nvPr/>
            </p:nvSpPr>
            <p:spPr>
              <a:xfrm>
                <a:off x="1073358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24B74585-C20A-1C49-4C77-7E808BDD9B3D}"/>
                  </a:ext>
                </a:extLst>
              </p:cNvPr>
              <p:cNvSpPr/>
              <p:nvPr/>
            </p:nvSpPr>
            <p:spPr>
              <a:xfrm>
                <a:off x="1079606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C239ECE-80D8-D076-ABA3-902BCEDF0437}"/>
                  </a:ext>
                </a:extLst>
              </p:cNvPr>
              <p:cNvSpPr/>
              <p:nvPr/>
            </p:nvSpPr>
            <p:spPr>
              <a:xfrm>
                <a:off x="1085854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BA27D11-A972-670A-7DB4-FA39AE35A53F}"/>
                  </a:ext>
                </a:extLst>
              </p:cNvPr>
              <p:cNvSpPr/>
              <p:nvPr/>
            </p:nvSpPr>
            <p:spPr>
              <a:xfrm>
                <a:off x="10358868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0CBE6FB4-3A68-F24C-C1F0-4BA7C36C2BD4}"/>
                  </a:ext>
                </a:extLst>
              </p:cNvPr>
              <p:cNvSpPr/>
              <p:nvPr/>
            </p:nvSpPr>
            <p:spPr>
              <a:xfrm>
                <a:off x="10421352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497A287-626A-2924-9C2E-5706716FEC3E}"/>
                  </a:ext>
                </a:extLst>
              </p:cNvPr>
              <p:cNvSpPr/>
              <p:nvPr/>
            </p:nvSpPr>
            <p:spPr>
              <a:xfrm>
                <a:off x="1048374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FF79310-3B1E-ACC9-E055-63E294D555D1}"/>
                  </a:ext>
                </a:extLst>
              </p:cNvPr>
              <p:cNvSpPr/>
              <p:nvPr/>
            </p:nvSpPr>
            <p:spPr>
              <a:xfrm>
                <a:off x="1054622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A501DFBF-730D-1532-A193-4AD0B8AA780C}"/>
                  </a:ext>
                </a:extLst>
              </p:cNvPr>
              <p:cNvSpPr/>
              <p:nvPr/>
            </p:nvSpPr>
            <p:spPr>
              <a:xfrm>
                <a:off x="1060870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CC943CE3-925C-918A-2C82-C7FDECEA1937}"/>
                  </a:ext>
                </a:extLst>
              </p:cNvPr>
              <p:cNvSpPr/>
              <p:nvPr/>
            </p:nvSpPr>
            <p:spPr>
              <a:xfrm>
                <a:off x="10671193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3ABB485B-81DF-E890-ABB8-A9D158DE3E15}"/>
                  </a:ext>
                </a:extLst>
              </p:cNvPr>
              <p:cNvSpPr/>
              <p:nvPr/>
            </p:nvSpPr>
            <p:spPr>
              <a:xfrm>
                <a:off x="1073358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15FCF351-22CA-8BFC-732B-5EF42457E903}"/>
                  </a:ext>
                </a:extLst>
              </p:cNvPr>
              <p:cNvSpPr/>
              <p:nvPr/>
            </p:nvSpPr>
            <p:spPr>
              <a:xfrm>
                <a:off x="1079606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CB05E76D-006B-2A07-4848-777FF0706C71}"/>
                  </a:ext>
                </a:extLst>
              </p:cNvPr>
              <p:cNvSpPr/>
              <p:nvPr/>
            </p:nvSpPr>
            <p:spPr>
              <a:xfrm>
                <a:off x="1085854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0BD2EF3A-1C14-3348-457C-69D0861A6A9E}"/>
                  </a:ext>
                </a:extLst>
              </p:cNvPr>
              <p:cNvSpPr/>
              <p:nvPr/>
            </p:nvSpPr>
            <p:spPr>
              <a:xfrm>
                <a:off x="10358868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D29FFB3-24A1-9229-3E88-6F5E1DCF796C}"/>
                  </a:ext>
                </a:extLst>
              </p:cNvPr>
              <p:cNvSpPr/>
              <p:nvPr/>
            </p:nvSpPr>
            <p:spPr>
              <a:xfrm>
                <a:off x="10421352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8708CEA-1ED6-7A84-021B-4E49C21F1E85}"/>
                  </a:ext>
                </a:extLst>
              </p:cNvPr>
              <p:cNvSpPr/>
              <p:nvPr/>
            </p:nvSpPr>
            <p:spPr>
              <a:xfrm>
                <a:off x="1048374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136AF2D-B153-F36F-350D-EAC14E387A50}"/>
                  </a:ext>
                </a:extLst>
              </p:cNvPr>
              <p:cNvSpPr/>
              <p:nvPr/>
            </p:nvSpPr>
            <p:spPr>
              <a:xfrm>
                <a:off x="1054622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E2D2486A-0819-A020-5B59-3C0B46C4D344}"/>
                  </a:ext>
                </a:extLst>
              </p:cNvPr>
              <p:cNvSpPr/>
              <p:nvPr/>
            </p:nvSpPr>
            <p:spPr>
              <a:xfrm>
                <a:off x="1060870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7323CDC-B9E5-B8FE-35E8-4F9D6C743BE2}"/>
                  </a:ext>
                </a:extLst>
              </p:cNvPr>
              <p:cNvSpPr/>
              <p:nvPr/>
            </p:nvSpPr>
            <p:spPr>
              <a:xfrm>
                <a:off x="10671193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79C40616-DA05-3FC5-8B89-521D2E6762D7}"/>
                  </a:ext>
                </a:extLst>
              </p:cNvPr>
              <p:cNvSpPr/>
              <p:nvPr/>
            </p:nvSpPr>
            <p:spPr>
              <a:xfrm>
                <a:off x="1073358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43A9941E-8DF2-AEF5-7DD3-BC4136CBBBC2}"/>
                  </a:ext>
                </a:extLst>
              </p:cNvPr>
              <p:cNvSpPr/>
              <p:nvPr/>
            </p:nvSpPr>
            <p:spPr>
              <a:xfrm>
                <a:off x="1079606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1D56FEB9-29DC-A009-387A-9CB8DCDEC23C}"/>
                  </a:ext>
                </a:extLst>
              </p:cNvPr>
              <p:cNvSpPr/>
              <p:nvPr/>
            </p:nvSpPr>
            <p:spPr>
              <a:xfrm>
                <a:off x="1085854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65328A2E-558A-DF01-4BF6-4B38EDEC97B2}"/>
                  </a:ext>
                </a:extLst>
              </p:cNvPr>
              <p:cNvSpPr/>
              <p:nvPr/>
            </p:nvSpPr>
            <p:spPr>
              <a:xfrm>
                <a:off x="10358868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8539198B-83B6-AD8F-B0CD-088981AA11E3}"/>
                  </a:ext>
                </a:extLst>
              </p:cNvPr>
              <p:cNvSpPr/>
              <p:nvPr/>
            </p:nvSpPr>
            <p:spPr>
              <a:xfrm>
                <a:off x="10421352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673734D6-4590-E0CC-3246-8E01F25CC614}"/>
                  </a:ext>
                </a:extLst>
              </p:cNvPr>
              <p:cNvSpPr/>
              <p:nvPr/>
            </p:nvSpPr>
            <p:spPr>
              <a:xfrm>
                <a:off x="10483741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54430C2C-E246-078B-DDDF-B97BF0498CCB}"/>
                  </a:ext>
                </a:extLst>
              </p:cNvPr>
              <p:cNvSpPr/>
              <p:nvPr/>
            </p:nvSpPr>
            <p:spPr>
              <a:xfrm>
                <a:off x="10546225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33C266F2-F348-DC3A-CB6C-22273A265467}"/>
                  </a:ext>
                </a:extLst>
              </p:cNvPr>
              <p:cNvSpPr/>
              <p:nvPr/>
            </p:nvSpPr>
            <p:spPr>
              <a:xfrm>
                <a:off x="10448784" y="3083160"/>
                <a:ext cx="360425" cy="35052"/>
              </a:xfrm>
              <a:custGeom>
                <a:avLst/>
                <a:gdLst>
                  <a:gd name="connsiteX0" fmla="*/ 0 w 360425"/>
                  <a:gd name="connsiteY0" fmla="*/ 0 h 35052"/>
                  <a:gd name="connsiteX1" fmla="*/ 360426 w 360425"/>
                  <a:gd name="connsiteY1" fmla="*/ 0 h 35052"/>
                  <a:gd name="connsiteX2" fmla="*/ 360426 w 360425"/>
                  <a:gd name="connsiteY2" fmla="*/ 35052 h 35052"/>
                  <a:gd name="connsiteX3" fmla="*/ 0 w 360425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425" h="35052">
                    <a:moveTo>
                      <a:pt x="0" y="0"/>
                    </a:moveTo>
                    <a:lnTo>
                      <a:pt x="360426" y="0"/>
                    </a:lnTo>
                    <a:lnTo>
                      <a:pt x="360426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C6E2A79A-46A8-6BDE-836E-8A9B903E91AE}"/>
                  </a:ext>
                </a:extLst>
              </p:cNvPr>
              <p:cNvSpPr/>
              <p:nvPr/>
            </p:nvSpPr>
            <p:spPr>
              <a:xfrm>
                <a:off x="10610328" y="2799982"/>
                <a:ext cx="40766" cy="40766"/>
              </a:xfrm>
              <a:custGeom>
                <a:avLst/>
                <a:gdLst>
                  <a:gd name="connsiteX0" fmla="*/ 40767 w 40766"/>
                  <a:gd name="connsiteY0" fmla="*/ 20383 h 40766"/>
                  <a:gd name="connsiteX1" fmla="*/ 20384 w 40766"/>
                  <a:gd name="connsiteY1" fmla="*/ 40767 h 40766"/>
                  <a:gd name="connsiteX2" fmla="*/ 0 w 40766"/>
                  <a:gd name="connsiteY2" fmla="*/ 20383 h 40766"/>
                  <a:gd name="connsiteX3" fmla="*/ 20384 w 40766"/>
                  <a:gd name="connsiteY3" fmla="*/ 0 h 40766"/>
                  <a:gd name="connsiteX4" fmla="*/ 40767 w 40766"/>
                  <a:gd name="connsiteY4" fmla="*/ 20383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6" h="40766">
                    <a:moveTo>
                      <a:pt x="40767" y="20383"/>
                    </a:moveTo>
                    <a:cubicBezTo>
                      <a:pt x="40767" y="31642"/>
                      <a:pt x="31642" y="40767"/>
                      <a:pt x="20384" y="40767"/>
                    </a:cubicBezTo>
                    <a:cubicBezTo>
                      <a:pt x="9125" y="40767"/>
                      <a:pt x="0" y="31642"/>
                      <a:pt x="0" y="20383"/>
                    </a:cubicBezTo>
                    <a:cubicBezTo>
                      <a:pt x="0" y="9125"/>
                      <a:pt x="9125" y="0"/>
                      <a:pt x="20384" y="0"/>
                    </a:cubicBezTo>
                    <a:cubicBezTo>
                      <a:pt x="31642" y="0"/>
                      <a:pt x="40767" y="9125"/>
                      <a:pt x="40767" y="2038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BBD4EE60-4B15-C085-A377-175C4EAA386F}"/>
                </a:ext>
              </a:extLst>
            </p:cNvPr>
            <p:cNvSpPr/>
            <p:nvPr/>
          </p:nvSpPr>
          <p:spPr>
            <a:xfrm>
              <a:off x="7325441" y="6124302"/>
              <a:ext cx="3979068" cy="116871"/>
            </a:xfrm>
            <a:custGeom>
              <a:avLst/>
              <a:gdLst>
                <a:gd name="connsiteX0" fmla="*/ 3979069 w 3979068"/>
                <a:gd name="connsiteY0" fmla="*/ 58484 h 116871"/>
                <a:gd name="connsiteX1" fmla="*/ 1989582 w 3979068"/>
                <a:gd name="connsiteY1" fmla="*/ 116872 h 116871"/>
                <a:gd name="connsiteX2" fmla="*/ 0 w 3979068"/>
                <a:gd name="connsiteY2" fmla="*/ 58484 h 116871"/>
                <a:gd name="connsiteX3" fmla="*/ 1989582 w 3979068"/>
                <a:gd name="connsiteY3" fmla="*/ 0 h 116871"/>
                <a:gd name="connsiteX4" fmla="*/ 3979069 w 3979068"/>
                <a:gd name="connsiteY4" fmla="*/ 58484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9068" h="116871">
                  <a:moveTo>
                    <a:pt x="3979069" y="58484"/>
                  </a:moveTo>
                  <a:cubicBezTo>
                    <a:pt x="3979069" y="90678"/>
                    <a:pt x="3088291" y="116872"/>
                    <a:pt x="1989582" y="116872"/>
                  </a:cubicBezTo>
                  <a:cubicBezTo>
                    <a:pt x="890873" y="116872"/>
                    <a:pt x="0" y="90678"/>
                    <a:pt x="0" y="58484"/>
                  </a:cubicBezTo>
                  <a:cubicBezTo>
                    <a:pt x="0" y="26289"/>
                    <a:pt x="890588" y="0"/>
                    <a:pt x="1989582" y="0"/>
                  </a:cubicBezTo>
                  <a:cubicBezTo>
                    <a:pt x="3088577" y="0"/>
                    <a:pt x="3979069" y="26194"/>
                    <a:pt x="3979069" y="58484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2" name="图形 286">
              <a:extLst>
                <a:ext uri="{FF2B5EF4-FFF2-40B4-BE49-F238E27FC236}">
                  <a16:creationId xmlns:a16="http://schemas.microsoft.com/office/drawing/2014/main" id="{38C7249B-F0E4-CD46-2F76-750828FB179E}"/>
                </a:ext>
              </a:extLst>
            </p:cNvPr>
            <p:cNvGrpSpPr/>
            <p:nvPr/>
          </p:nvGrpSpPr>
          <p:grpSpPr>
            <a:xfrm>
              <a:off x="7381734" y="2980957"/>
              <a:ext cx="3905440" cy="1230153"/>
              <a:chOff x="7381734" y="2980957"/>
              <a:chExt cx="3905440" cy="1230153"/>
            </a:xfrm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CF718C91-4BCD-AC78-33FA-93295BD35546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BD454F5-5C29-5453-B35A-B80333FB23CF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AA17B47B-5FB9-0FD6-5D40-B8AC8F02FF3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D8B503F8-1B01-253B-89F2-9A4E37810D8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7" name="图形 286">
              <a:extLst>
                <a:ext uri="{FF2B5EF4-FFF2-40B4-BE49-F238E27FC236}">
                  <a16:creationId xmlns:a16="http://schemas.microsoft.com/office/drawing/2014/main" id="{D021D3F6-3682-0DA1-DA85-902B65BA9265}"/>
                </a:ext>
              </a:extLst>
            </p:cNvPr>
            <p:cNvGrpSpPr/>
            <p:nvPr/>
          </p:nvGrpSpPr>
          <p:grpSpPr>
            <a:xfrm>
              <a:off x="7640396" y="3420440"/>
              <a:ext cx="347506" cy="348901"/>
              <a:chOff x="7640396" y="3420440"/>
              <a:chExt cx="347506" cy="348901"/>
            </a:xfrm>
          </p:grpSpPr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41CD646-74FA-52AC-9CB6-2D248528AE8D}"/>
                  </a:ext>
                </a:extLst>
              </p:cNvPr>
              <p:cNvSpPr/>
              <p:nvPr/>
            </p:nvSpPr>
            <p:spPr>
              <a:xfrm>
                <a:off x="7640396" y="3420440"/>
                <a:ext cx="347506" cy="348901"/>
              </a:xfrm>
              <a:custGeom>
                <a:avLst/>
                <a:gdLst>
                  <a:gd name="connsiteX0" fmla="*/ 172439 w 347506"/>
                  <a:gd name="connsiteY0" fmla="*/ 348901 h 348901"/>
                  <a:gd name="connsiteX1" fmla="*/ 123290 w 347506"/>
                  <a:gd name="connsiteY1" fmla="*/ 341853 h 348901"/>
                  <a:gd name="connsiteX2" fmla="*/ 120853 w 347506"/>
                  <a:gd name="connsiteY2" fmla="*/ 337662 h 348901"/>
                  <a:gd name="connsiteX3" fmla="*/ 120909 w 347506"/>
                  <a:gd name="connsiteY3" fmla="*/ 337471 h 348901"/>
                  <a:gd name="connsiteX4" fmla="*/ 125224 w 347506"/>
                  <a:gd name="connsiteY4" fmla="*/ 334976 h 348901"/>
                  <a:gd name="connsiteX5" fmla="*/ 125290 w 347506"/>
                  <a:gd name="connsiteY5" fmla="*/ 334995 h 348901"/>
                  <a:gd name="connsiteX6" fmla="*/ 172344 w 347506"/>
                  <a:gd name="connsiteY6" fmla="*/ 341757 h 348901"/>
                  <a:gd name="connsiteX7" fmla="*/ 176249 w 347506"/>
                  <a:gd name="connsiteY7" fmla="*/ 345377 h 348901"/>
                  <a:gd name="connsiteX8" fmla="*/ 173310 w 347506"/>
                  <a:gd name="connsiteY8" fmla="*/ 348892 h 348901"/>
                  <a:gd name="connsiteX9" fmla="*/ 173106 w 347506"/>
                  <a:gd name="connsiteY9" fmla="*/ 348901 h 348901"/>
                  <a:gd name="connsiteX10" fmla="*/ 173106 w 347506"/>
                  <a:gd name="connsiteY10" fmla="*/ 345377 h 348901"/>
                  <a:gd name="connsiteX11" fmla="*/ 221112 w 347506"/>
                  <a:gd name="connsiteY11" fmla="*/ 341853 h 348901"/>
                  <a:gd name="connsiteX12" fmla="*/ 217683 w 347506"/>
                  <a:gd name="connsiteY12" fmla="*/ 339281 h 348901"/>
                  <a:gd name="connsiteX13" fmla="*/ 219874 w 347506"/>
                  <a:gd name="connsiteY13" fmla="*/ 334956 h 348901"/>
                  <a:gd name="connsiteX14" fmla="*/ 220064 w 347506"/>
                  <a:gd name="connsiteY14" fmla="*/ 334899 h 348901"/>
                  <a:gd name="connsiteX15" fmla="*/ 263212 w 347506"/>
                  <a:gd name="connsiteY15" fmla="*/ 314897 h 348901"/>
                  <a:gd name="connsiteX16" fmla="*/ 268165 w 347506"/>
                  <a:gd name="connsiteY16" fmla="*/ 315945 h 348901"/>
                  <a:gd name="connsiteX17" fmla="*/ 267118 w 347506"/>
                  <a:gd name="connsiteY17" fmla="*/ 320898 h 348901"/>
                  <a:gd name="connsiteX18" fmla="*/ 222160 w 347506"/>
                  <a:gd name="connsiteY18" fmla="*/ 341662 h 348901"/>
                  <a:gd name="connsiteX19" fmla="*/ 80332 w 347506"/>
                  <a:gd name="connsiteY19" fmla="*/ 321850 h 348901"/>
                  <a:gd name="connsiteX20" fmla="*/ 78427 w 347506"/>
                  <a:gd name="connsiteY20" fmla="*/ 321279 h 348901"/>
                  <a:gd name="connsiteX21" fmla="*/ 40899 w 347506"/>
                  <a:gd name="connsiteY21" fmla="*/ 288798 h 348901"/>
                  <a:gd name="connsiteX22" fmla="*/ 40899 w 347506"/>
                  <a:gd name="connsiteY22" fmla="*/ 283750 h 348901"/>
                  <a:gd name="connsiteX23" fmla="*/ 45882 w 347506"/>
                  <a:gd name="connsiteY23" fmla="*/ 283683 h 348901"/>
                  <a:gd name="connsiteX24" fmla="*/ 45947 w 347506"/>
                  <a:gd name="connsiteY24" fmla="*/ 283750 h 348901"/>
                  <a:gd name="connsiteX25" fmla="*/ 81856 w 347506"/>
                  <a:gd name="connsiteY25" fmla="*/ 314897 h 348901"/>
                  <a:gd name="connsiteX26" fmla="*/ 83106 w 347506"/>
                  <a:gd name="connsiteY26" fmla="*/ 319583 h 348901"/>
                  <a:gd name="connsiteX27" fmla="*/ 82999 w 347506"/>
                  <a:gd name="connsiteY27" fmla="*/ 319755 h 348901"/>
                  <a:gd name="connsiteX28" fmla="*/ 80332 w 347506"/>
                  <a:gd name="connsiteY28" fmla="*/ 321850 h 348901"/>
                  <a:gd name="connsiteX29" fmla="*/ 301979 w 347506"/>
                  <a:gd name="connsiteY29" fmla="*/ 289465 h 348901"/>
                  <a:gd name="connsiteX30" fmla="*/ 299598 w 347506"/>
                  <a:gd name="connsiteY30" fmla="*/ 288608 h 348901"/>
                  <a:gd name="connsiteX31" fmla="*/ 299598 w 347506"/>
                  <a:gd name="connsiteY31" fmla="*/ 283560 h 348901"/>
                  <a:gd name="connsiteX32" fmla="*/ 325220 w 347506"/>
                  <a:gd name="connsiteY32" fmla="*/ 243555 h 348901"/>
                  <a:gd name="connsiteX33" fmla="*/ 330154 w 347506"/>
                  <a:gd name="connsiteY33" fmla="*/ 242211 h 348901"/>
                  <a:gd name="connsiteX34" fmla="*/ 331792 w 347506"/>
                  <a:gd name="connsiteY34" fmla="*/ 246507 h 348901"/>
                  <a:gd name="connsiteX35" fmla="*/ 305027 w 347506"/>
                  <a:gd name="connsiteY35" fmla="*/ 288227 h 348901"/>
                  <a:gd name="connsiteX36" fmla="*/ 301789 w 347506"/>
                  <a:gd name="connsiteY36" fmla="*/ 289465 h 348901"/>
                  <a:gd name="connsiteX37" fmla="*/ 17277 w 347506"/>
                  <a:gd name="connsiteY37" fmla="*/ 249174 h 348901"/>
                  <a:gd name="connsiteX38" fmla="*/ 14038 w 347506"/>
                  <a:gd name="connsiteY38" fmla="*/ 247079 h 348901"/>
                  <a:gd name="connsiteX39" fmla="*/ 37 w 347506"/>
                  <a:gd name="connsiteY39" fmla="*/ 199454 h 348901"/>
                  <a:gd name="connsiteX40" fmla="*/ 3021 w 347506"/>
                  <a:gd name="connsiteY40" fmla="*/ 195463 h 348901"/>
                  <a:gd name="connsiteX41" fmla="*/ 3085 w 347506"/>
                  <a:gd name="connsiteY41" fmla="*/ 195453 h 348901"/>
                  <a:gd name="connsiteX42" fmla="*/ 7058 w 347506"/>
                  <a:gd name="connsiteY42" fmla="*/ 198235 h 348901"/>
                  <a:gd name="connsiteX43" fmla="*/ 7085 w 347506"/>
                  <a:gd name="connsiteY43" fmla="*/ 198406 h 348901"/>
                  <a:gd name="connsiteX44" fmla="*/ 20515 w 347506"/>
                  <a:gd name="connsiteY44" fmla="*/ 244031 h 348901"/>
                  <a:gd name="connsiteX45" fmla="*/ 18901 w 347506"/>
                  <a:gd name="connsiteY45" fmla="*/ 248746 h 348901"/>
                  <a:gd name="connsiteX46" fmla="*/ 18801 w 347506"/>
                  <a:gd name="connsiteY46" fmla="*/ 248793 h 348901"/>
                  <a:gd name="connsiteX47" fmla="*/ 17086 w 347506"/>
                  <a:gd name="connsiteY47" fmla="*/ 249174 h 348901"/>
                  <a:gd name="connsiteX48" fmla="*/ 341698 w 347506"/>
                  <a:gd name="connsiteY48" fmla="*/ 201549 h 348901"/>
                  <a:gd name="connsiteX49" fmla="*/ 341698 w 347506"/>
                  <a:gd name="connsiteY49" fmla="*/ 201549 h 348901"/>
                  <a:gd name="connsiteX50" fmla="*/ 338650 w 347506"/>
                  <a:gd name="connsiteY50" fmla="*/ 197454 h 348901"/>
                  <a:gd name="connsiteX51" fmla="*/ 338650 w 347506"/>
                  <a:gd name="connsiteY51" fmla="*/ 149829 h 348901"/>
                  <a:gd name="connsiteX52" fmla="*/ 341632 w 347506"/>
                  <a:gd name="connsiteY52" fmla="*/ 145838 h 348901"/>
                  <a:gd name="connsiteX53" fmla="*/ 341698 w 347506"/>
                  <a:gd name="connsiteY53" fmla="*/ 145828 h 348901"/>
                  <a:gd name="connsiteX54" fmla="*/ 345699 w 347506"/>
                  <a:gd name="connsiteY54" fmla="*/ 148781 h 348901"/>
                  <a:gd name="connsiteX55" fmla="*/ 345699 w 347506"/>
                  <a:gd name="connsiteY55" fmla="*/ 198406 h 348901"/>
                  <a:gd name="connsiteX56" fmla="*/ 342032 w 347506"/>
                  <a:gd name="connsiteY56" fmla="*/ 201978 h 348901"/>
                  <a:gd name="connsiteX57" fmla="*/ 341508 w 347506"/>
                  <a:gd name="connsiteY57" fmla="*/ 201930 h 348901"/>
                  <a:gd name="connsiteX58" fmla="*/ 3466 w 347506"/>
                  <a:gd name="connsiteY58" fmla="*/ 153924 h 348901"/>
                  <a:gd name="connsiteX59" fmla="*/ 3466 w 347506"/>
                  <a:gd name="connsiteY59" fmla="*/ 153924 h 348901"/>
                  <a:gd name="connsiteX60" fmla="*/ 418 w 347506"/>
                  <a:gd name="connsiteY60" fmla="*/ 149924 h 348901"/>
                  <a:gd name="connsiteX61" fmla="*/ 14419 w 347506"/>
                  <a:gd name="connsiteY61" fmla="*/ 102299 h 348901"/>
                  <a:gd name="connsiteX62" fmla="*/ 19058 w 347506"/>
                  <a:gd name="connsiteY62" fmla="*/ 100480 h 348901"/>
                  <a:gd name="connsiteX63" fmla="*/ 19087 w 347506"/>
                  <a:gd name="connsiteY63" fmla="*/ 100489 h 348901"/>
                  <a:gd name="connsiteX64" fmla="*/ 20896 w 347506"/>
                  <a:gd name="connsiteY64" fmla="*/ 105252 h 348901"/>
                  <a:gd name="connsiteX65" fmla="*/ 7561 w 347506"/>
                  <a:gd name="connsiteY65" fmla="*/ 150876 h 348901"/>
                  <a:gd name="connsiteX66" fmla="*/ 3555 w 347506"/>
                  <a:gd name="connsiteY66" fmla="*/ 154067 h 348901"/>
                  <a:gd name="connsiteX67" fmla="*/ 3275 w 347506"/>
                  <a:gd name="connsiteY67" fmla="*/ 154020 h 348901"/>
                  <a:gd name="connsiteX68" fmla="*/ 327316 w 347506"/>
                  <a:gd name="connsiteY68" fmla="*/ 106776 h 348901"/>
                  <a:gd name="connsiteX69" fmla="*/ 324077 w 347506"/>
                  <a:gd name="connsiteY69" fmla="*/ 104680 h 348901"/>
                  <a:gd name="connsiteX70" fmla="*/ 298169 w 347506"/>
                  <a:gd name="connsiteY70" fmla="*/ 64770 h 348901"/>
                  <a:gd name="connsiteX71" fmla="*/ 298169 w 347506"/>
                  <a:gd name="connsiteY71" fmla="*/ 59722 h 348901"/>
                  <a:gd name="connsiteX72" fmla="*/ 303151 w 347506"/>
                  <a:gd name="connsiteY72" fmla="*/ 59655 h 348901"/>
                  <a:gd name="connsiteX73" fmla="*/ 303217 w 347506"/>
                  <a:gd name="connsiteY73" fmla="*/ 59722 h 348901"/>
                  <a:gd name="connsiteX74" fmla="*/ 330173 w 347506"/>
                  <a:gd name="connsiteY74" fmla="*/ 101251 h 348901"/>
                  <a:gd name="connsiteX75" fmla="*/ 328459 w 347506"/>
                  <a:gd name="connsiteY75" fmla="*/ 106014 h 348901"/>
                  <a:gd name="connsiteX76" fmla="*/ 327982 w 347506"/>
                  <a:gd name="connsiteY76" fmla="*/ 106871 h 348901"/>
                  <a:gd name="connsiteX77" fmla="*/ 43185 w 347506"/>
                  <a:gd name="connsiteY77" fmla="*/ 66580 h 348901"/>
                  <a:gd name="connsiteX78" fmla="*/ 40899 w 347506"/>
                  <a:gd name="connsiteY78" fmla="*/ 65723 h 348901"/>
                  <a:gd name="connsiteX79" fmla="*/ 40834 w 347506"/>
                  <a:gd name="connsiteY79" fmla="*/ 60741 h 348901"/>
                  <a:gd name="connsiteX80" fmla="*/ 40899 w 347506"/>
                  <a:gd name="connsiteY80" fmla="*/ 60675 h 348901"/>
                  <a:gd name="connsiteX81" fmla="*/ 78332 w 347506"/>
                  <a:gd name="connsiteY81" fmla="*/ 28099 h 348901"/>
                  <a:gd name="connsiteX82" fmla="*/ 83285 w 347506"/>
                  <a:gd name="connsiteY82" fmla="*/ 29147 h 348901"/>
                  <a:gd name="connsiteX83" fmla="*/ 82262 w 347506"/>
                  <a:gd name="connsiteY83" fmla="*/ 34024 h 348901"/>
                  <a:gd name="connsiteX84" fmla="*/ 82142 w 347506"/>
                  <a:gd name="connsiteY84" fmla="*/ 34100 h 348901"/>
                  <a:gd name="connsiteX85" fmla="*/ 46328 w 347506"/>
                  <a:gd name="connsiteY85" fmla="*/ 65342 h 348901"/>
                  <a:gd name="connsiteX86" fmla="*/ 43185 w 347506"/>
                  <a:gd name="connsiteY86" fmla="*/ 66580 h 348901"/>
                  <a:gd name="connsiteX87" fmla="*/ 264355 w 347506"/>
                  <a:gd name="connsiteY87" fmla="*/ 34005 h 348901"/>
                  <a:gd name="connsiteX88" fmla="*/ 262355 w 347506"/>
                  <a:gd name="connsiteY88" fmla="*/ 33528 h 348901"/>
                  <a:gd name="connsiteX89" fmla="*/ 219112 w 347506"/>
                  <a:gd name="connsiteY89" fmla="*/ 13812 h 348901"/>
                  <a:gd name="connsiteX90" fmla="*/ 216730 w 347506"/>
                  <a:gd name="connsiteY90" fmla="*/ 9335 h 348901"/>
                  <a:gd name="connsiteX91" fmla="*/ 220921 w 347506"/>
                  <a:gd name="connsiteY91" fmla="*/ 6896 h 348901"/>
                  <a:gd name="connsiteX92" fmla="*/ 221112 w 347506"/>
                  <a:gd name="connsiteY92" fmla="*/ 6954 h 348901"/>
                  <a:gd name="connsiteX93" fmla="*/ 266260 w 347506"/>
                  <a:gd name="connsiteY93" fmla="*/ 27432 h 348901"/>
                  <a:gd name="connsiteX94" fmla="*/ 267308 w 347506"/>
                  <a:gd name="connsiteY94" fmla="*/ 32385 h 348901"/>
                  <a:gd name="connsiteX95" fmla="*/ 264355 w 347506"/>
                  <a:gd name="connsiteY95" fmla="*/ 34005 h 348901"/>
                  <a:gd name="connsiteX96" fmla="*/ 123957 w 347506"/>
                  <a:gd name="connsiteY96" fmla="*/ 14097 h 348901"/>
                  <a:gd name="connsiteX97" fmla="*/ 120283 w 347506"/>
                  <a:gd name="connsiteY97" fmla="*/ 10725 h 348901"/>
                  <a:gd name="connsiteX98" fmla="*/ 123004 w 347506"/>
                  <a:gd name="connsiteY98" fmla="*/ 7144 h 348901"/>
                  <a:gd name="connsiteX99" fmla="*/ 172058 w 347506"/>
                  <a:gd name="connsiteY99" fmla="*/ 0 h 348901"/>
                  <a:gd name="connsiteX100" fmla="*/ 172058 w 347506"/>
                  <a:gd name="connsiteY100" fmla="*/ 0 h 348901"/>
                  <a:gd name="connsiteX101" fmla="*/ 175045 w 347506"/>
                  <a:gd name="connsiteY101" fmla="*/ 4153 h 348901"/>
                  <a:gd name="connsiteX102" fmla="*/ 172058 w 347506"/>
                  <a:gd name="connsiteY102" fmla="*/ 7144 h 348901"/>
                  <a:gd name="connsiteX103" fmla="*/ 125005 w 347506"/>
                  <a:gd name="connsiteY103" fmla="*/ 14002 h 34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347506" h="348901">
                    <a:moveTo>
                      <a:pt x="172439" y="348901"/>
                    </a:moveTo>
                    <a:cubicBezTo>
                      <a:pt x="155804" y="348911"/>
                      <a:pt x="139252" y="346539"/>
                      <a:pt x="123290" y="341853"/>
                    </a:cubicBezTo>
                    <a:cubicBezTo>
                      <a:pt x="121459" y="341367"/>
                      <a:pt x="120368" y="339490"/>
                      <a:pt x="120853" y="337662"/>
                    </a:cubicBezTo>
                    <a:cubicBezTo>
                      <a:pt x="120870" y="337595"/>
                      <a:pt x="120888" y="337538"/>
                      <a:pt x="120909" y="337471"/>
                    </a:cubicBezTo>
                    <a:cubicBezTo>
                      <a:pt x="121411" y="335595"/>
                      <a:pt x="123343" y="334471"/>
                      <a:pt x="125224" y="334976"/>
                    </a:cubicBezTo>
                    <a:cubicBezTo>
                      <a:pt x="125246" y="334985"/>
                      <a:pt x="125268" y="334985"/>
                      <a:pt x="125290" y="334995"/>
                    </a:cubicBezTo>
                    <a:cubicBezTo>
                      <a:pt x="140571" y="339481"/>
                      <a:pt x="156417" y="341757"/>
                      <a:pt x="172344" y="341757"/>
                    </a:cubicBezTo>
                    <a:cubicBezTo>
                      <a:pt x="174394" y="341748"/>
                      <a:pt x="176100" y="343329"/>
                      <a:pt x="176249" y="345377"/>
                    </a:cubicBezTo>
                    <a:cubicBezTo>
                      <a:pt x="176407" y="347158"/>
                      <a:pt x="175092" y="348730"/>
                      <a:pt x="173310" y="348892"/>
                    </a:cubicBezTo>
                    <a:cubicBezTo>
                      <a:pt x="173242" y="348892"/>
                      <a:pt x="173174" y="348901"/>
                      <a:pt x="173106" y="348901"/>
                    </a:cubicBezTo>
                    <a:lnTo>
                      <a:pt x="173106" y="345377"/>
                    </a:lnTo>
                    <a:close/>
                    <a:moveTo>
                      <a:pt x="221112" y="341853"/>
                    </a:moveTo>
                    <a:cubicBezTo>
                      <a:pt x="219531" y="341833"/>
                      <a:pt x="218140" y="340795"/>
                      <a:pt x="217683" y="339281"/>
                    </a:cubicBezTo>
                    <a:cubicBezTo>
                      <a:pt x="217092" y="337481"/>
                      <a:pt x="218073" y="335547"/>
                      <a:pt x="219874" y="334956"/>
                    </a:cubicBezTo>
                    <a:cubicBezTo>
                      <a:pt x="219940" y="334937"/>
                      <a:pt x="219997" y="334918"/>
                      <a:pt x="220064" y="334899"/>
                    </a:cubicBezTo>
                    <a:cubicBezTo>
                      <a:pt x="235323" y="330318"/>
                      <a:pt x="249849" y="323584"/>
                      <a:pt x="263212" y="314897"/>
                    </a:cubicBezTo>
                    <a:cubicBezTo>
                      <a:pt x="264870" y="313840"/>
                      <a:pt x="267070" y="314306"/>
                      <a:pt x="268165" y="315945"/>
                    </a:cubicBezTo>
                    <a:cubicBezTo>
                      <a:pt x="269223" y="317602"/>
                      <a:pt x="268756" y="319802"/>
                      <a:pt x="267118" y="320898"/>
                    </a:cubicBezTo>
                    <a:cubicBezTo>
                      <a:pt x="253202" y="329937"/>
                      <a:pt x="238057" y="336928"/>
                      <a:pt x="222160" y="341662"/>
                    </a:cubicBezTo>
                    <a:close/>
                    <a:moveTo>
                      <a:pt x="80332" y="321850"/>
                    </a:moveTo>
                    <a:cubicBezTo>
                      <a:pt x="79655" y="321850"/>
                      <a:pt x="78992" y="321650"/>
                      <a:pt x="78427" y="321279"/>
                    </a:cubicBezTo>
                    <a:cubicBezTo>
                      <a:pt x="64455" y="312268"/>
                      <a:pt x="51821" y="301333"/>
                      <a:pt x="40899" y="288798"/>
                    </a:cubicBezTo>
                    <a:cubicBezTo>
                      <a:pt x="39532" y="287389"/>
                      <a:pt x="39532" y="285160"/>
                      <a:pt x="40899" y="283750"/>
                    </a:cubicBezTo>
                    <a:cubicBezTo>
                      <a:pt x="42257" y="282359"/>
                      <a:pt x="44489" y="282331"/>
                      <a:pt x="45882" y="283683"/>
                    </a:cubicBezTo>
                    <a:cubicBezTo>
                      <a:pt x="45904" y="283702"/>
                      <a:pt x="45926" y="283731"/>
                      <a:pt x="45947" y="283750"/>
                    </a:cubicBezTo>
                    <a:cubicBezTo>
                      <a:pt x="56421" y="295742"/>
                      <a:pt x="68506" y="306220"/>
                      <a:pt x="81856" y="314897"/>
                    </a:cubicBezTo>
                    <a:cubicBezTo>
                      <a:pt x="83496" y="315849"/>
                      <a:pt x="84055" y="317945"/>
                      <a:pt x="83106" y="319583"/>
                    </a:cubicBezTo>
                    <a:cubicBezTo>
                      <a:pt x="83072" y="319640"/>
                      <a:pt x="83036" y="319697"/>
                      <a:pt x="82999" y="319755"/>
                    </a:cubicBezTo>
                    <a:cubicBezTo>
                      <a:pt x="82513" y="320850"/>
                      <a:pt x="81513" y="321641"/>
                      <a:pt x="80332" y="321850"/>
                    </a:cubicBezTo>
                    <a:close/>
                    <a:moveTo>
                      <a:pt x="301979" y="289465"/>
                    </a:moveTo>
                    <a:cubicBezTo>
                      <a:pt x="301112" y="289475"/>
                      <a:pt x="300265" y="289170"/>
                      <a:pt x="299598" y="288608"/>
                    </a:cubicBezTo>
                    <a:cubicBezTo>
                      <a:pt x="298226" y="287208"/>
                      <a:pt x="298226" y="284969"/>
                      <a:pt x="299598" y="283560"/>
                    </a:cubicBezTo>
                    <a:cubicBezTo>
                      <a:pt x="310018" y="271529"/>
                      <a:pt x="318648" y="258052"/>
                      <a:pt x="325220" y="243555"/>
                    </a:cubicBezTo>
                    <a:cubicBezTo>
                      <a:pt x="326211" y="241821"/>
                      <a:pt x="328421" y="241211"/>
                      <a:pt x="330154" y="242211"/>
                    </a:cubicBezTo>
                    <a:cubicBezTo>
                      <a:pt x="331659" y="243069"/>
                      <a:pt x="332345" y="244869"/>
                      <a:pt x="331792" y="246507"/>
                    </a:cubicBezTo>
                    <a:cubicBezTo>
                      <a:pt x="324896" y="261614"/>
                      <a:pt x="315886" y="275663"/>
                      <a:pt x="305027" y="288227"/>
                    </a:cubicBezTo>
                    <a:cubicBezTo>
                      <a:pt x="304265" y="289217"/>
                      <a:pt x="303017" y="289694"/>
                      <a:pt x="301789" y="289465"/>
                    </a:cubicBezTo>
                    <a:close/>
                    <a:moveTo>
                      <a:pt x="17277" y="249174"/>
                    </a:moveTo>
                    <a:cubicBezTo>
                      <a:pt x="15877" y="249184"/>
                      <a:pt x="14606" y="248355"/>
                      <a:pt x="14038" y="247079"/>
                    </a:cubicBezTo>
                    <a:cubicBezTo>
                      <a:pt x="7085" y="231963"/>
                      <a:pt x="2368" y="215923"/>
                      <a:pt x="37" y="199454"/>
                    </a:cubicBezTo>
                    <a:cubicBezTo>
                      <a:pt x="-241" y="197530"/>
                      <a:pt x="1095" y="195739"/>
                      <a:pt x="3021" y="195463"/>
                    </a:cubicBezTo>
                    <a:cubicBezTo>
                      <a:pt x="3042" y="195463"/>
                      <a:pt x="3064" y="195453"/>
                      <a:pt x="3085" y="195453"/>
                    </a:cubicBezTo>
                    <a:cubicBezTo>
                      <a:pt x="4950" y="195120"/>
                      <a:pt x="6729" y="196368"/>
                      <a:pt x="7058" y="198235"/>
                    </a:cubicBezTo>
                    <a:cubicBezTo>
                      <a:pt x="7069" y="198292"/>
                      <a:pt x="7077" y="198349"/>
                      <a:pt x="7085" y="198406"/>
                    </a:cubicBezTo>
                    <a:cubicBezTo>
                      <a:pt x="9342" y="214179"/>
                      <a:pt x="13865" y="229553"/>
                      <a:pt x="20515" y="244031"/>
                    </a:cubicBezTo>
                    <a:cubicBezTo>
                      <a:pt x="21372" y="245774"/>
                      <a:pt x="20649" y="247888"/>
                      <a:pt x="18901" y="248746"/>
                    </a:cubicBezTo>
                    <a:cubicBezTo>
                      <a:pt x="18868" y="248765"/>
                      <a:pt x="18834" y="248774"/>
                      <a:pt x="18801" y="248793"/>
                    </a:cubicBezTo>
                    <a:cubicBezTo>
                      <a:pt x="18262" y="249041"/>
                      <a:pt x="17678" y="249165"/>
                      <a:pt x="17086" y="249174"/>
                    </a:cubicBezTo>
                    <a:close/>
                    <a:moveTo>
                      <a:pt x="341698" y="201549"/>
                    </a:moveTo>
                    <a:lnTo>
                      <a:pt x="341698" y="201549"/>
                    </a:lnTo>
                    <a:cubicBezTo>
                      <a:pt x="339727" y="201254"/>
                      <a:pt x="338365" y="199425"/>
                      <a:pt x="338650" y="197454"/>
                    </a:cubicBezTo>
                    <a:cubicBezTo>
                      <a:pt x="340946" y="181661"/>
                      <a:pt x="340946" y="165621"/>
                      <a:pt x="338650" y="149829"/>
                    </a:cubicBezTo>
                    <a:cubicBezTo>
                      <a:pt x="338374" y="147904"/>
                      <a:pt x="339708" y="146114"/>
                      <a:pt x="341632" y="145838"/>
                    </a:cubicBezTo>
                    <a:cubicBezTo>
                      <a:pt x="341660" y="145838"/>
                      <a:pt x="341679" y="145828"/>
                      <a:pt x="341698" y="145828"/>
                    </a:cubicBezTo>
                    <a:cubicBezTo>
                      <a:pt x="343613" y="145542"/>
                      <a:pt x="345404" y="146866"/>
                      <a:pt x="345699" y="148781"/>
                    </a:cubicBezTo>
                    <a:cubicBezTo>
                      <a:pt x="348109" y="165230"/>
                      <a:pt x="348109" y="181956"/>
                      <a:pt x="345699" y="198406"/>
                    </a:cubicBezTo>
                    <a:cubicBezTo>
                      <a:pt x="345670" y="200406"/>
                      <a:pt x="344032" y="202007"/>
                      <a:pt x="342032" y="201978"/>
                    </a:cubicBezTo>
                    <a:cubicBezTo>
                      <a:pt x="341851" y="201968"/>
                      <a:pt x="341679" y="201959"/>
                      <a:pt x="341508" y="201930"/>
                    </a:cubicBezTo>
                    <a:close/>
                    <a:moveTo>
                      <a:pt x="3466" y="153924"/>
                    </a:moveTo>
                    <a:lnTo>
                      <a:pt x="3466" y="153924"/>
                    </a:lnTo>
                    <a:cubicBezTo>
                      <a:pt x="1538" y="153629"/>
                      <a:pt x="190" y="151857"/>
                      <a:pt x="418" y="149924"/>
                    </a:cubicBezTo>
                    <a:cubicBezTo>
                      <a:pt x="2776" y="133455"/>
                      <a:pt x="7492" y="117424"/>
                      <a:pt x="14419" y="102299"/>
                    </a:cubicBezTo>
                    <a:cubicBezTo>
                      <a:pt x="15198" y="100518"/>
                      <a:pt x="17274" y="99699"/>
                      <a:pt x="19058" y="100480"/>
                    </a:cubicBezTo>
                    <a:cubicBezTo>
                      <a:pt x="19068" y="100480"/>
                      <a:pt x="19077" y="100489"/>
                      <a:pt x="19087" y="100489"/>
                    </a:cubicBezTo>
                    <a:cubicBezTo>
                      <a:pt x="20855" y="101346"/>
                      <a:pt x="21648" y="103432"/>
                      <a:pt x="20896" y="105252"/>
                    </a:cubicBezTo>
                    <a:cubicBezTo>
                      <a:pt x="14231" y="119720"/>
                      <a:pt x="9738" y="135093"/>
                      <a:pt x="7561" y="150876"/>
                    </a:cubicBezTo>
                    <a:cubicBezTo>
                      <a:pt x="7335" y="152867"/>
                      <a:pt x="5541" y="154286"/>
                      <a:pt x="3555" y="154067"/>
                    </a:cubicBezTo>
                    <a:cubicBezTo>
                      <a:pt x="3462" y="154048"/>
                      <a:pt x="3368" y="154039"/>
                      <a:pt x="3275" y="154020"/>
                    </a:cubicBezTo>
                    <a:close/>
                    <a:moveTo>
                      <a:pt x="327316" y="106776"/>
                    </a:moveTo>
                    <a:cubicBezTo>
                      <a:pt x="325925" y="106737"/>
                      <a:pt x="324677" y="105928"/>
                      <a:pt x="324077" y="104680"/>
                    </a:cubicBezTo>
                    <a:cubicBezTo>
                      <a:pt x="317429" y="90193"/>
                      <a:pt x="308694" y="76743"/>
                      <a:pt x="298169" y="64770"/>
                    </a:cubicBezTo>
                    <a:cubicBezTo>
                      <a:pt x="296798" y="63361"/>
                      <a:pt x="296798" y="61132"/>
                      <a:pt x="298169" y="59722"/>
                    </a:cubicBezTo>
                    <a:cubicBezTo>
                      <a:pt x="299531" y="58331"/>
                      <a:pt x="301760" y="58303"/>
                      <a:pt x="303151" y="59655"/>
                    </a:cubicBezTo>
                    <a:cubicBezTo>
                      <a:pt x="303179" y="59675"/>
                      <a:pt x="303198" y="59703"/>
                      <a:pt x="303217" y="59722"/>
                    </a:cubicBezTo>
                    <a:cubicBezTo>
                      <a:pt x="314152" y="72200"/>
                      <a:pt x="323229" y="86182"/>
                      <a:pt x="330173" y="101251"/>
                    </a:cubicBezTo>
                    <a:cubicBezTo>
                      <a:pt x="330992" y="103042"/>
                      <a:pt x="330230" y="105156"/>
                      <a:pt x="328459" y="106014"/>
                    </a:cubicBezTo>
                    <a:cubicBezTo>
                      <a:pt x="328335" y="106318"/>
                      <a:pt x="328173" y="106604"/>
                      <a:pt x="327982" y="106871"/>
                    </a:cubicBezTo>
                    <a:close/>
                    <a:moveTo>
                      <a:pt x="43185" y="66580"/>
                    </a:moveTo>
                    <a:cubicBezTo>
                      <a:pt x="42347" y="66571"/>
                      <a:pt x="41539" y="66266"/>
                      <a:pt x="40899" y="65723"/>
                    </a:cubicBezTo>
                    <a:cubicBezTo>
                      <a:pt x="39504" y="64361"/>
                      <a:pt x="39476" y="62132"/>
                      <a:pt x="40834" y="60741"/>
                    </a:cubicBezTo>
                    <a:cubicBezTo>
                      <a:pt x="40856" y="60722"/>
                      <a:pt x="40877" y="60694"/>
                      <a:pt x="40899" y="60675"/>
                    </a:cubicBezTo>
                    <a:cubicBezTo>
                      <a:pt x="51763" y="48092"/>
                      <a:pt x="64368" y="37119"/>
                      <a:pt x="78332" y="28099"/>
                    </a:cubicBezTo>
                    <a:cubicBezTo>
                      <a:pt x="79993" y="27042"/>
                      <a:pt x="82194" y="27508"/>
                      <a:pt x="83285" y="29147"/>
                    </a:cubicBezTo>
                    <a:cubicBezTo>
                      <a:pt x="84350" y="30776"/>
                      <a:pt x="83892" y="32957"/>
                      <a:pt x="82262" y="34024"/>
                    </a:cubicBezTo>
                    <a:cubicBezTo>
                      <a:pt x="82223" y="34052"/>
                      <a:pt x="82183" y="34071"/>
                      <a:pt x="82142" y="34100"/>
                    </a:cubicBezTo>
                    <a:cubicBezTo>
                      <a:pt x="68778" y="42758"/>
                      <a:pt x="56718" y="53274"/>
                      <a:pt x="46328" y="65342"/>
                    </a:cubicBezTo>
                    <a:cubicBezTo>
                      <a:pt x="45559" y="66266"/>
                      <a:pt x="44375" y="66733"/>
                      <a:pt x="43185" y="66580"/>
                    </a:cubicBezTo>
                    <a:close/>
                    <a:moveTo>
                      <a:pt x="264355" y="34005"/>
                    </a:moveTo>
                    <a:cubicBezTo>
                      <a:pt x="263660" y="34024"/>
                      <a:pt x="262965" y="33862"/>
                      <a:pt x="262355" y="33528"/>
                    </a:cubicBezTo>
                    <a:cubicBezTo>
                      <a:pt x="248982" y="24880"/>
                      <a:pt x="234409" y="18231"/>
                      <a:pt x="219112" y="13812"/>
                    </a:cubicBezTo>
                    <a:cubicBezTo>
                      <a:pt x="217235" y="13221"/>
                      <a:pt x="216168" y="11230"/>
                      <a:pt x="216730" y="9335"/>
                    </a:cubicBezTo>
                    <a:cubicBezTo>
                      <a:pt x="217216" y="7506"/>
                      <a:pt x="219093" y="6411"/>
                      <a:pt x="220921" y="6896"/>
                    </a:cubicBezTo>
                    <a:cubicBezTo>
                      <a:pt x="220988" y="6916"/>
                      <a:pt x="221045" y="6935"/>
                      <a:pt x="221112" y="6954"/>
                    </a:cubicBezTo>
                    <a:cubicBezTo>
                      <a:pt x="237066" y="11573"/>
                      <a:pt x="252278" y="18469"/>
                      <a:pt x="266260" y="27432"/>
                    </a:cubicBezTo>
                    <a:cubicBezTo>
                      <a:pt x="267899" y="28528"/>
                      <a:pt x="268365" y="30728"/>
                      <a:pt x="267308" y="32385"/>
                    </a:cubicBezTo>
                    <a:cubicBezTo>
                      <a:pt x="266660" y="33395"/>
                      <a:pt x="265546" y="34005"/>
                      <a:pt x="264355" y="34005"/>
                    </a:cubicBezTo>
                    <a:close/>
                    <a:moveTo>
                      <a:pt x="123957" y="14097"/>
                    </a:moveTo>
                    <a:cubicBezTo>
                      <a:pt x="122012" y="14183"/>
                      <a:pt x="120368" y="12678"/>
                      <a:pt x="120283" y="10725"/>
                    </a:cubicBezTo>
                    <a:cubicBezTo>
                      <a:pt x="120210" y="9040"/>
                      <a:pt x="121353" y="7525"/>
                      <a:pt x="123004" y="7144"/>
                    </a:cubicBezTo>
                    <a:cubicBezTo>
                      <a:pt x="138918" y="2372"/>
                      <a:pt x="155446" y="-28"/>
                      <a:pt x="172058" y="0"/>
                    </a:cubicBezTo>
                    <a:lnTo>
                      <a:pt x="172058" y="0"/>
                    </a:lnTo>
                    <a:cubicBezTo>
                      <a:pt x="174031" y="324"/>
                      <a:pt x="175368" y="2182"/>
                      <a:pt x="175045" y="4153"/>
                    </a:cubicBezTo>
                    <a:cubicBezTo>
                      <a:pt x="174794" y="5687"/>
                      <a:pt x="173592" y="6896"/>
                      <a:pt x="172058" y="7144"/>
                    </a:cubicBezTo>
                    <a:cubicBezTo>
                      <a:pt x="156123" y="7125"/>
                      <a:pt x="140271" y="9440"/>
                      <a:pt x="125005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91DD503-C42E-BB14-7A25-499D32662B51}"/>
                  </a:ext>
                </a:extLst>
              </p:cNvPr>
              <p:cNvSpPr/>
              <p:nvPr/>
            </p:nvSpPr>
            <p:spPr>
              <a:xfrm>
                <a:off x="7670532" y="3452825"/>
                <a:ext cx="284416" cy="284416"/>
              </a:xfrm>
              <a:custGeom>
                <a:avLst/>
                <a:gdLst>
                  <a:gd name="connsiteX0" fmla="*/ 284416 w 284416"/>
                  <a:gd name="connsiteY0" fmla="*/ 142208 h 284416"/>
                  <a:gd name="connsiteX1" fmla="*/ 142208 w 284416"/>
                  <a:gd name="connsiteY1" fmla="*/ 284416 h 284416"/>
                  <a:gd name="connsiteX2" fmla="*/ 0 w 284416"/>
                  <a:gd name="connsiteY2" fmla="*/ 142208 h 284416"/>
                  <a:gd name="connsiteX3" fmla="*/ 142208 w 284416"/>
                  <a:gd name="connsiteY3" fmla="*/ 0 h 284416"/>
                  <a:gd name="connsiteX4" fmla="*/ 284416 w 284416"/>
                  <a:gd name="connsiteY4" fmla="*/ 142208 h 28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16" h="284416">
                    <a:moveTo>
                      <a:pt x="284416" y="142208"/>
                    </a:moveTo>
                    <a:cubicBezTo>
                      <a:pt x="284416" y="220748"/>
                      <a:pt x="220748" y="284416"/>
                      <a:pt x="142208" y="284416"/>
                    </a:cubicBezTo>
                    <a:cubicBezTo>
                      <a:pt x="63669" y="284416"/>
                      <a:pt x="0" y="220748"/>
                      <a:pt x="0" y="142208"/>
                    </a:cubicBezTo>
                    <a:cubicBezTo>
                      <a:pt x="0" y="63669"/>
                      <a:pt x="63669" y="0"/>
                      <a:pt x="142208" y="0"/>
                    </a:cubicBezTo>
                    <a:cubicBezTo>
                      <a:pt x="220748" y="0"/>
                      <a:pt x="284416" y="63669"/>
                      <a:pt x="284416" y="1422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CC51306D-7679-FD68-AEB9-55ADAB6EAF3C}"/>
                  </a:ext>
                </a:extLst>
              </p:cNvPr>
              <p:cNvSpPr/>
              <p:nvPr/>
            </p:nvSpPr>
            <p:spPr>
              <a:xfrm>
                <a:off x="7736346" y="3542209"/>
                <a:ext cx="160508" cy="114554"/>
              </a:xfrm>
              <a:custGeom>
                <a:avLst/>
                <a:gdLst>
                  <a:gd name="connsiteX0" fmla="*/ 51724 w 160508"/>
                  <a:gd name="connsiteY0" fmla="*/ 114547 h 114554"/>
                  <a:gd name="connsiteX1" fmla="*/ 51724 w 160508"/>
                  <a:gd name="connsiteY1" fmla="*/ 114547 h 114554"/>
                  <a:gd name="connsiteX2" fmla="*/ 44961 w 160508"/>
                  <a:gd name="connsiteY2" fmla="*/ 111403 h 114554"/>
                  <a:gd name="connsiteX3" fmla="*/ 2099 w 160508"/>
                  <a:gd name="connsiteY3" fmla="*/ 63778 h 114554"/>
                  <a:gd name="connsiteX4" fmla="*/ 3562 w 160508"/>
                  <a:gd name="connsiteY4" fmla="*/ 50386 h 114554"/>
                  <a:gd name="connsiteX5" fmla="*/ 16196 w 160508"/>
                  <a:gd name="connsiteY5" fmla="*/ 51015 h 114554"/>
                  <a:gd name="connsiteX6" fmla="*/ 52486 w 160508"/>
                  <a:gd name="connsiteY6" fmla="*/ 91210 h 114554"/>
                  <a:gd name="connsiteX7" fmla="*/ 144212 w 160508"/>
                  <a:gd name="connsiteY7" fmla="*/ 2818 h 114554"/>
                  <a:gd name="connsiteX8" fmla="*/ 157680 w 160508"/>
                  <a:gd name="connsiteY8" fmla="*/ 2761 h 114554"/>
                  <a:gd name="connsiteX9" fmla="*/ 157737 w 160508"/>
                  <a:gd name="connsiteY9" fmla="*/ 2818 h 114554"/>
                  <a:gd name="connsiteX10" fmla="*/ 157737 w 160508"/>
                  <a:gd name="connsiteY10" fmla="*/ 16249 h 114554"/>
                  <a:gd name="connsiteX11" fmla="*/ 58296 w 160508"/>
                  <a:gd name="connsiteY11" fmla="*/ 112261 h 114554"/>
                  <a:gd name="connsiteX12" fmla="*/ 51724 w 160508"/>
                  <a:gd name="connsiteY12" fmla="*/ 114547 h 11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0508" h="114554">
                    <a:moveTo>
                      <a:pt x="51724" y="114547"/>
                    </a:moveTo>
                    <a:lnTo>
                      <a:pt x="51724" y="114547"/>
                    </a:lnTo>
                    <a:cubicBezTo>
                      <a:pt x="49136" y="114461"/>
                      <a:pt x="46695" y="113327"/>
                      <a:pt x="44961" y="111403"/>
                    </a:cubicBezTo>
                    <a:lnTo>
                      <a:pt x="2099" y="63778"/>
                    </a:lnTo>
                    <a:cubicBezTo>
                      <a:pt x="-1195" y="59673"/>
                      <a:pt x="-541" y="53682"/>
                      <a:pt x="3562" y="50386"/>
                    </a:cubicBezTo>
                    <a:cubicBezTo>
                      <a:pt x="7324" y="47367"/>
                      <a:pt x="12751" y="47633"/>
                      <a:pt x="16196" y="51015"/>
                    </a:cubicBezTo>
                    <a:lnTo>
                      <a:pt x="52486" y="91210"/>
                    </a:lnTo>
                    <a:lnTo>
                      <a:pt x="144212" y="2818"/>
                    </a:lnTo>
                    <a:cubicBezTo>
                      <a:pt x="147917" y="-916"/>
                      <a:pt x="153946" y="-944"/>
                      <a:pt x="157680" y="2761"/>
                    </a:cubicBezTo>
                    <a:cubicBezTo>
                      <a:pt x="157699" y="2780"/>
                      <a:pt x="157718" y="2799"/>
                      <a:pt x="157737" y="2818"/>
                    </a:cubicBezTo>
                    <a:cubicBezTo>
                      <a:pt x="161433" y="6533"/>
                      <a:pt x="161433" y="12534"/>
                      <a:pt x="157737" y="16249"/>
                    </a:cubicBezTo>
                    <a:lnTo>
                      <a:pt x="58296" y="112261"/>
                    </a:lnTo>
                    <a:cubicBezTo>
                      <a:pt x="56472" y="113823"/>
                      <a:pt x="54124" y="114642"/>
                      <a:pt x="51724" y="1145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1" name="图形 286">
              <a:extLst>
                <a:ext uri="{FF2B5EF4-FFF2-40B4-BE49-F238E27FC236}">
                  <a16:creationId xmlns:a16="http://schemas.microsoft.com/office/drawing/2014/main" id="{E89950F7-018B-9F76-E0B8-26736DF279C5}"/>
                </a:ext>
              </a:extLst>
            </p:cNvPr>
            <p:cNvGrpSpPr/>
            <p:nvPr/>
          </p:nvGrpSpPr>
          <p:grpSpPr>
            <a:xfrm>
              <a:off x="8406351" y="2792878"/>
              <a:ext cx="1817249" cy="3383144"/>
              <a:chOff x="8406351" y="2792878"/>
              <a:chExt cx="1817249" cy="3383144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B012CD64-1526-981A-4200-3FECDF98F216}"/>
                  </a:ext>
                </a:extLst>
              </p:cNvPr>
              <p:cNvSpPr/>
              <p:nvPr/>
            </p:nvSpPr>
            <p:spPr>
              <a:xfrm>
                <a:off x="8406351" y="3867734"/>
                <a:ext cx="435984" cy="1325656"/>
              </a:xfrm>
              <a:custGeom>
                <a:avLst/>
                <a:gdLst>
                  <a:gd name="connsiteX0" fmla="*/ 412610 w 435984"/>
                  <a:gd name="connsiteY0" fmla="*/ 0 h 1325656"/>
                  <a:gd name="connsiteX1" fmla="*/ 35896 w 435984"/>
                  <a:gd name="connsiteY1" fmla="*/ 511683 h 1325656"/>
                  <a:gd name="connsiteX2" fmla="*/ 106096 w 435984"/>
                  <a:gd name="connsiteY2" fmla="*/ 1322070 h 1325656"/>
                  <a:gd name="connsiteX3" fmla="*/ 234302 w 435984"/>
                  <a:gd name="connsiteY3" fmla="*/ 940022 h 1325656"/>
                  <a:gd name="connsiteX4" fmla="*/ 431565 w 435984"/>
                  <a:gd name="connsiteY4" fmla="*/ 685895 h 1325656"/>
                  <a:gd name="connsiteX5" fmla="*/ 412610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412610" y="0"/>
                    </a:moveTo>
                    <a:cubicBezTo>
                      <a:pt x="412610" y="0"/>
                      <a:pt x="123050" y="146018"/>
                      <a:pt x="35896" y="511683"/>
                    </a:cubicBezTo>
                    <a:cubicBezTo>
                      <a:pt x="-27635" y="778383"/>
                      <a:pt x="-8395" y="1281684"/>
                      <a:pt x="106096" y="1322070"/>
                    </a:cubicBezTo>
                    <a:cubicBezTo>
                      <a:pt x="220586" y="1362456"/>
                      <a:pt x="233350" y="1050798"/>
                      <a:pt x="234302" y="940022"/>
                    </a:cubicBezTo>
                    <a:cubicBezTo>
                      <a:pt x="235255" y="829247"/>
                      <a:pt x="339077" y="693992"/>
                      <a:pt x="431565" y="685895"/>
                    </a:cubicBezTo>
                    <a:cubicBezTo>
                      <a:pt x="431565" y="685895"/>
                      <a:pt x="449662" y="101060"/>
                      <a:pt x="41261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0CF207A-4A6A-1B6B-B643-00DBF9E29604}"/>
                  </a:ext>
                </a:extLst>
              </p:cNvPr>
              <p:cNvSpPr/>
              <p:nvPr/>
            </p:nvSpPr>
            <p:spPr>
              <a:xfrm>
                <a:off x="8479282" y="3939968"/>
                <a:ext cx="387398" cy="1165756"/>
              </a:xfrm>
              <a:custGeom>
                <a:avLst/>
                <a:gdLst>
                  <a:gd name="connsiteX0" fmla="*/ 383018 w 387398"/>
                  <a:gd name="connsiteY0" fmla="*/ 251 h 1165756"/>
                  <a:gd name="connsiteX1" fmla="*/ 212616 w 387398"/>
                  <a:gd name="connsiteY1" fmla="*/ 132459 h 1165756"/>
                  <a:gd name="connsiteX2" fmla="*/ 93839 w 387398"/>
                  <a:gd name="connsiteY2" fmla="*/ 334484 h 1165756"/>
                  <a:gd name="connsiteX3" fmla="*/ 20973 w 387398"/>
                  <a:gd name="connsiteY3" fmla="*/ 575847 h 1165756"/>
                  <a:gd name="connsiteX4" fmla="*/ 684 w 387398"/>
                  <a:gd name="connsiteY4" fmla="*/ 840261 h 1165756"/>
                  <a:gd name="connsiteX5" fmla="*/ 38784 w 387398"/>
                  <a:gd name="connsiteY5" fmla="*/ 1163445 h 1165756"/>
                  <a:gd name="connsiteX6" fmla="*/ 45452 w 387398"/>
                  <a:gd name="connsiteY6" fmla="*/ 1161635 h 1165756"/>
                  <a:gd name="connsiteX7" fmla="*/ 7352 w 387398"/>
                  <a:gd name="connsiteY7" fmla="*/ 880743 h 1165756"/>
                  <a:gd name="connsiteX8" fmla="*/ 22116 w 387398"/>
                  <a:gd name="connsiteY8" fmla="*/ 612804 h 1165756"/>
                  <a:gd name="connsiteX9" fmla="*/ 195661 w 387398"/>
                  <a:gd name="connsiteY9" fmla="*/ 166177 h 1165756"/>
                  <a:gd name="connsiteX10" fmla="*/ 385018 w 387398"/>
                  <a:gd name="connsiteY10" fmla="*/ 6919 h 1165756"/>
                  <a:gd name="connsiteX11" fmla="*/ 383208 w 387398"/>
                  <a:gd name="connsiteY11" fmla="*/ 251 h 1165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398" h="1165756">
                    <a:moveTo>
                      <a:pt x="383018" y="251"/>
                    </a:moveTo>
                    <a:cubicBezTo>
                      <a:pt x="314533" y="26350"/>
                      <a:pt x="258240" y="76451"/>
                      <a:pt x="212616" y="132459"/>
                    </a:cubicBezTo>
                    <a:cubicBezTo>
                      <a:pt x="164038" y="194095"/>
                      <a:pt x="124081" y="262065"/>
                      <a:pt x="93839" y="334484"/>
                    </a:cubicBezTo>
                    <a:cubicBezTo>
                      <a:pt x="60301" y="411846"/>
                      <a:pt x="35851" y="492846"/>
                      <a:pt x="20973" y="575847"/>
                    </a:cubicBezTo>
                    <a:cubicBezTo>
                      <a:pt x="7076" y="663296"/>
                      <a:pt x="284" y="751717"/>
                      <a:pt x="684" y="840261"/>
                    </a:cubicBezTo>
                    <a:cubicBezTo>
                      <a:pt x="-840" y="948560"/>
                      <a:pt x="-3507" y="1061336"/>
                      <a:pt x="38784" y="1163445"/>
                    </a:cubicBezTo>
                    <a:cubicBezTo>
                      <a:pt x="40404" y="1167540"/>
                      <a:pt x="47166" y="1165730"/>
                      <a:pt x="45452" y="1161635"/>
                    </a:cubicBezTo>
                    <a:cubicBezTo>
                      <a:pt x="8876" y="1072671"/>
                      <a:pt x="6685" y="975516"/>
                      <a:pt x="7352" y="880743"/>
                    </a:cubicBezTo>
                    <a:cubicBezTo>
                      <a:pt x="8114" y="791303"/>
                      <a:pt x="9447" y="701482"/>
                      <a:pt x="22116" y="612804"/>
                    </a:cubicBezTo>
                    <a:cubicBezTo>
                      <a:pt x="44785" y="455261"/>
                      <a:pt x="102221" y="295907"/>
                      <a:pt x="195661" y="166177"/>
                    </a:cubicBezTo>
                    <a:cubicBezTo>
                      <a:pt x="244143" y="98930"/>
                      <a:pt x="306342" y="36923"/>
                      <a:pt x="385018" y="6919"/>
                    </a:cubicBezTo>
                    <a:cubicBezTo>
                      <a:pt x="389209" y="5300"/>
                      <a:pt x="387399" y="-1368"/>
                      <a:pt x="383208" y="25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E78344E-32AC-8E07-52E6-657740E03D75}"/>
                  </a:ext>
                </a:extLst>
              </p:cNvPr>
              <p:cNvSpPr/>
              <p:nvPr/>
            </p:nvSpPr>
            <p:spPr>
              <a:xfrm>
                <a:off x="9787616" y="3867734"/>
                <a:ext cx="435984" cy="1325656"/>
              </a:xfrm>
              <a:custGeom>
                <a:avLst/>
                <a:gdLst>
                  <a:gd name="connsiteX0" fmla="*/ 23374 w 435984"/>
                  <a:gd name="connsiteY0" fmla="*/ 0 h 1325656"/>
                  <a:gd name="connsiteX1" fmla="*/ 400088 w 435984"/>
                  <a:gd name="connsiteY1" fmla="*/ 511683 h 1325656"/>
                  <a:gd name="connsiteX2" fmla="*/ 329888 w 435984"/>
                  <a:gd name="connsiteY2" fmla="*/ 1322070 h 1325656"/>
                  <a:gd name="connsiteX3" fmla="*/ 201682 w 435984"/>
                  <a:gd name="connsiteY3" fmla="*/ 940022 h 1325656"/>
                  <a:gd name="connsiteX4" fmla="*/ 4419 w 435984"/>
                  <a:gd name="connsiteY4" fmla="*/ 685895 h 1325656"/>
                  <a:gd name="connsiteX5" fmla="*/ 23374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23374" y="0"/>
                    </a:moveTo>
                    <a:cubicBezTo>
                      <a:pt x="23374" y="0"/>
                      <a:pt x="312934" y="146018"/>
                      <a:pt x="400088" y="511683"/>
                    </a:cubicBezTo>
                    <a:cubicBezTo>
                      <a:pt x="463620" y="778383"/>
                      <a:pt x="444379" y="1281684"/>
                      <a:pt x="329888" y="1322070"/>
                    </a:cubicBezTo>
                    <a:cubicBezTo>
                      <a:pt x="215398" y="1362456"/>
                      <a:pt x="202634" y="1050798"/>
                      <a:pt x="201682" y="940022"/>
                    </a:cubicBezTo>
                    <a:cubicBezTo>
                      <a:pt x="200729" y="829247"/>
                      <a:pt x="96907" y="693992"/>
                      <a:pt x="4419" y="685895"/>
                    </a:cubicBezTo>
                    <a:cubicBezTo>
                      <a:pt x="4419" y="685895"/>
                      <a:pt x="-13678" y="101060"/>
                      <a:pt x="23374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D86AD65C-628A-79C0-3B23-A14FAF877590}"/>
                  </a:ext>
                </a:extLst>
              </p:cNvPr>
              <p:cNvSpPr/>
              <p:nvPr/>
            </p:nvSpPr>
            <p:spPr>
              <a:xfrm>
                <a:off x="9763461" y="3939968"/>
                <a:ext cx="386666" cy="1165661"/>
              </a:xfrm>
              <a:custGeom>
                <a:avLst/>
                <a:gdLst>
                  <a:gd name="connsiteX0" fmla="*/ 2381 w 386666"/>
                  <a:gd name="connsiteY0" fmla="*/ 6824 h 1165661"/>
                  <a:gd name="connsiteX1" fmla="*/ 172878 w 386666"/>
                  <a:gd name="connsiteY1" fmla="*/ 141222 h 1165661"/>
                  <a:gd name="connsiteX2" fmla="*/ 288702 w 386666"/>
                  <a:gd name="connsiteY2" fmla="*/ 341247 h 1165661"/>
                  <a:gd name="connsiteX3" fmla="*/ 360235 w 386666"/>
                  <a:gd name="connsiteY3" fmla="*/ 581277 h 1165661"/>
                  <a:gd name="connsiteX4" fmla="*/ 379285 w 386666"/>
                  <a:gd name="connsiteY4" fmla="*/ 844452 h 1165661"/>
                  <a:gd name="connsiteX5" fmla="*/ 341756 w 386666"/>
                  <a:gd name="connsiteY5" fmla="*/ 1161540 h 1165661"/>
                  <a:gd name="connsiteX6" fmla="*/ 348424 w 386666"/>
                  <a:gd name="connsiteY6" fmla="*/ 1163349 h 1165661"/>
                  <a:gd name="connsiteX7" fmla="*/ 386524 w 386666"/>
                  <a:gd name="connsiteY7" fmla="*/ 878552 h 1165661"/>
                  <a:gd name="connsiteX8" fmla="*/ 370998 w 386666"/>
                  <a:gd name="connsiteY8" fmla="*/ 607185 h 1165661"/>
                  <a:gd name="connsiteX9" fmla="*/ 302799 w 386666"/>
                  <a:gd name="connsiteY9" fmla="*/ 357915 h 1165661"/>
                  <a:gd name="connsiteX10" fmla="*/ 191262 w 386666"/>
                  <a:gd name="connsiteY10" fmla="*/ 154366 h 1165661"/>
                  <a:gd name="connsiteX11" fmla="*/ 4190 w 386666"/>
                  <a:gd name="connsiteY11" fmla="*/ 251 h 1165661"/>
                  <a:gd name="connsiteX12" fmla="*/ 2381 w 386666"/>
                  <a:gd name="connsiteY12" fmla="*/ 6919 h 1165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6666" h="1165661">
                    <a:moveTo>
                      <a:pt x="2381" y="6824"/>
                    </a:moveTo>
                    <a:cubicBezTo>
                      <a:pt x="71247" y="33113"/>
                      <a:pt x="127539" y="84167"/>
                      <a:pt x="172878" y="141222"/>
                    </a:cubicBezTo>
                    <a:cubicBezTo>
                      <a:pt x="220275" y="202401"/>
                      <a:pt x="259232" y="269685"/>
                      <a:pt x="288702" y="341247"/>
                    </a:cubicBezTo>
                    <a:cubicBezTo>
                      <a:pt x="321725" y="418227"/>
                      <a:pt x="345728" y="498771"/>
                      <a:pt x="360235" y="581277"/>
                    </a:cubicBezTo>
                    <a:cubicBezTo>
                      <a:pt x="375380" y="668144"/>
                      <a:pt x="378428" y="756441"/>
                      <a:pt x="379285" y="844452"/>
                    </a:cubicBezTo>
                    <a:cubicBezTo>
                      <a:pt x="380714" y="950846"/>
                      <a:pt x="383000" y="1061241"/>
                      <a:pt x="341756" y="1161540"/>
                    </a:cubicBezTo>
                    <a:cubicBezTo>
                      <a:pt x="340137" y="1165635"/>
                      <a:pt x="346805" y="1167445"/>
                      <a:pt x="348424" y="1163349"/>
                    </a:cubicBezTo>
                    <a:cubicBezTo>
                      <a:pt x="385476" y="1073243"/>
                      <a:pt x="387381" y="974564"/>
                      <a:pt x="386524" y="878552"/>
                    </a:cubicBezTo>
                    <a:cubicBezTo>
                      <a:pt x="385762" y="787969"/>
                      <a:pt x="384143" y="697005"/>
                      <a:pt x="370998" y="607185"/>
                    </a:cubicBezTo>
                    <a:cubicBezTo>
                      <a:pt x="358301" y="521669"/>
                      <a:pt x="335403" y="437982"/>
                      <a:pt x="302799" y="357915"/>
                    </a:cubicBezTo>
                    <a:cubicBezTo>
                      <a:pt x="274462" y="285582"/>
                      <a:pt x="236981" y="217174"/>
                      <a:pt x="191262" y="154366"/>
                    </a:cubicBezTo>
                    <a:cubicBezTo>
                      <a:pt x="142970" y="88929"/>
                      <a:pt x="81343" y="29684"/>
                      <a:pt x="4190" y="251"/>
                    </a:cubicBezTo>
                    <a:cubicBezTo>
                      <a:pt x="-1" y="-1368"/>
                      <a:pt x="-1810" y="5300"/>
                      <a:pt x="2381" y="6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74BE7D9A-B12D-F53A-6A7F-EAB19300B96F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29E043DE-3823-DE94-F0A0-968C2AD6BD04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C9EFA1A0-4E41-6F54-9EEA-0223CD2EF283}"/>
                  </a:ext>
                </a:extLst>
              </p:cNvPr>
              <p:cNvSpPr/>
              <p:nvPr/>
            </p:nvSpPr>
            <p:spPr>
              <a:xfrm>
                <a:off x="9022987" y="4898816"/>
                <a:ext cx="599979" cy="9143"/>
              </a:xfrm>
              <a:custGeom>
                <a:avLst/>
                <a:gdLst>
                  <a:gd name="connsiteX0" fmla="*/ 0 w 599979"/>
                  <a:gd name="connsiteY0" fmla="*/ 0 h 9143"/>
                  <a:gd name="connsiteX1" fmla="*/ 599980 w 599979"/>
                  <a:gd name="connsiteY1" fmla="*/ 0 h 9143"/>
                  <a:gd name="connsiteX2" fmla="*/ 599980 w 599979"/>
                  <a:gd name="connsiteY2" fmla="*/ 9144 h 9143"/>
                  <a:gd name="connsiteX3" fmla="*/ 0 w 599979"/>
                  <a:gd name="connsiteY3" fmla="*/ 9144 h 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9979" h="9143">
                    <a:moveTo>
                      <a:pt x="0" y="0"/>
                    </a:moveTo>
                    <a:lnTo>
                      <a:pt x="599980" y="0"/>
                    </a:lnTo>
                    <a:lnTo>
                      <a:pt x="599980" y="9144"/>
                    </a:lnTo>
                    <a:lnTo>
                      <a:pt x="0" y="9144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6F56020C-C2B3-6F54-5159-9C323B5FA607}"/>
                  </a:ext>
                </a:extLst>
              </p:cNvPr>
              <p:cNvSpPr/>
              <p:nvPr/>
            </p:nvSpPr>
            <p:spPr>
              <a:xfrm>
                <a:off x="8896103" y="4979016"/>
                <a:ext cx="849724" cy="214312"/>
              </a:xfrm>
              <a:custGeom>
                <a:avLst/>
                <a:gdLst>
                  <a:gd name="connsiteX0" fmla="*/ 833543 w 849724"/>
                  <a:gd name="connsiteY0" fmla="*/ 214313 h 214312"/>
                  <a:gd name="connsiteX1" fmla="*/ 24775 w 849724"/>
                  <a:gd name="connsiteY1" fmla="*/ 214313 h 214312"/>
                  <a:gd name="connsiteX2" fmla="*/ 28109 w 849724"/>
                  <a:gd name="connsiteY2" fmla="*/ 0 h 214312"/>
                  <a:gd name="connsiteX3" fmla="*/ 817160 w 849724"/>
                  <a:gd name="connsiteY3" fmla="*/ 0 h 214312"/>
                  <a:gd name="connsiteX4" fmla="*/ 833543 w 849724"/>
                  <a:gd name="connsiteY4" fmla="*/ 214313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9724" h="214312">
                    <a:moveTo>
                      <a:pt x="833543" y="214313"/>
                    </a:moveTo>
                    <a:lnTo>
                      <a:pt x="24775" y="214313"/>
                    </a:lnTo>
                    <a:cubicBezTo>
                      <a:pt x="-32851" y="131350"/>
                      <a:pt x="28109" y="0"/>
                      <a:pt x="28109" y="0"/>
                    </a:cubicBezTo>
                    <a:lnTo>
                      <a:pt x="817160" y="0"/>
                    </a:lnTo>
                    <a:cubicBezTo>
                      <a:pt x="817160" y="0"/>
                      <a:pt x="877834" y="107156"/>
                      <a:pt x="833543" y="2143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89F6537-734B-4AB2-A816-446586E06C7B}"/>
                  </a:ext>
                </a:extLst>
              </p:cNvPr>
              <p:cNvSpPr/>
              <p:nvPr/>
            </p:nvSpPr>
            <p:spPr>
              <a:xfrm>
                <a:off x="9108633" y="5161420"/>
                <a:ext cx="424771" cy="107156"/>
              </a:xfrm>
              <a:custGeom>
                <a:avLst/>
                <a:gdLst>
                  <a:gd name="connsiteX0" fmla="*/ 416702 w 424771"/>
                  <a:gd name="connsiteY0" fmla="*/ 107156 h 107156"/>
                  <a:gd name="connsiteX1" fmla="*/ 12270 w 424771"/>
                  <a:gd name="connsiteY1" fmla="*/ 107156 h 107156"/>
                  <a:gd name="connsiteX2" fmla="*/ 13985 w 424771"/>
                  <a:gd name="connsiteY2" fmla="*/ 0 h 107156"/>
                  <a:gd name="connsiteX3" fmla="*/ 408510 w 424771"/>
                  <a:gd name="connsiteY3" fmla="*/ 0 h 107156"/>
                  <a:gd name="connsiteX4" fmla="*/ 416702 w 424771"/>
                  <a:gd name="connsiteY4" fmla="*/ 107156 h 10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771" h="107156">
                    <a:moveTo>
                      <a:pt x="416702" y="107156"/>
                    </a:moveTo>
                    <a:lnTo>
                      <a:pt x="12270" y="107156"/>
                    </a:lnTo>
                    <a:cubicBezTo>
                      <a:pt x="-16305" y="65627"/>
                      <a:pt x="13985" y="0"/>
                      <a:pt x="13985" y="0"/>
                    </a:cubicBezTo>
                    <a:lnTo>
                      <a:pt x="408510" y="0"/>
                    </a:lnTo>
                    <a:cubicBezTo>
                      <a:pt x="408510" y="0"/>
                      <a:pt x="438800" y="53530"/>
                      <a:pt x="416702" y="1071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5185997D-9E67-7800-1E89-E9A9FA8367CF}"/>
                  </a:ext>
                </a:extLst>
              </p:cNvPr>
              <p:cNvSpPr/>
              <p:nvPr/>
            </p:nvSpPr>
            <p:spPr>
              <a:xfrm>
                <a:off x="8863221" y="5268576"/>
                <a:ext cx="931584" cy="322040"/>
              </a:xfrm>
              <a:custGeom>
                <a:avLst/>
                <a:gdLst>
                  <a:gd name="connsiteX0" fmla="*/ 662305 w 931584"/>
                  <a:gd name="connsiteY0" fmla="*/ 0 h 322040"/>
                  <a:gd name="connsiteX1" fmla="*/ 259016 w 931584"/>
                  <a:gd name="connsiteY1" fmla="*/ 0 h 322040"/>
                  <a:gd name="connsiteX2" fmla="*/ 2698 w 931584"/>
                  <a:gd name="connsiteY2" fmla="*/ 322040 h 322040"/>
                  <a:gd name="connsiteX3" fmla="*/ 929005 w 931584"/>
                  <a:gd name="connsiteY3" fmla="*/ 322040 h 322040"/>
                  <a:gd name="connsiteX4" fmla="*/ 662305 w 931584"/>
                  <a:gd name="connsiteY4" fmla="*/ 0 h 32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584" h="322040">
                    <a:moveTo>
                      <a:pt x="662305" y="0"/>
                    </a:moveTo>
                    <a:lnTo>
                      <a:pt x="259016" y="0"/>
                    </a:lnTo>
                    <a:cubicBezTo>
                      <a:pt x="177387" y="43339"/>
                      <a:pt x="-25686" y="146780"/>
                      <a:pt x="2698" y="322040"/>
                    </a:cubicBezTo>
                    <a:lnTo>
                      <a:pt x="929005" y="322040"/>
                    </a:lnTo>
                    <a:cubicBezTo>
                      <a:pt x="957389" y="146780"/>
                      <a:pt x="743934" y="43244"/>
                      <a:pt x="66230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ED2C70B8-3CDC-E94D-1FFB-9436CA947B2B}"/>
                  </a:ext>
                </a:extLst>
              </p:cNvPr>
              <p:cNvSpPr/>
              <p:nvPr/>
            </p:nvSpPr>
            <p:spPr>
              <a:xfrm>
                <a:off x="8831153" y="5553564"/>
                <a:ext cx="988980" cy="76295"/>
              </a:xfrm>
              <a:custGeom>
                <a:avLst/>
                <a:gdLst>
                  <a:gd name="connsiteX0" fmla="*/ 0 w 988980"/>
                  <a:gd name="connsiteY0" fmla="*/ 0 h 76295"/>
                  <a:gd name="connsiteX1" fmla="*/ 988981 w 988980"/>
                  <a:gd name="connsiteY1" fmla="*/ 0 h 76295"/>
                  <a:gd name="connsiteX2" fmla="*/ 988981 w 988980"/>
                  <a:gd name="connsiteY2" fmla="*/ 76295 h 76295"/>
                  <a:gd name="connsiteX3" fmla="*/ 0 w 988980"/>
                  <a:gd name="connsiteY3" fmla="*/ 76295 h 76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980" h="76295">
                    <a:moveTo>
                      <a:pt x="0" y="0"/>
                    </a:moveTo>
                    <a:lnTo>
                      <a:pt x="988981" y="0"/>
                    </a:lnTo>
                    <a:lnTo>
                      <a:pt x="988981" y="76295"/>
                    </a:lnTo>
                    <a:lnTo>
                      <a:pt x="0" y="7629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19AB90C-1859-C58C-3D66-94D6AE5E708E}"/>
                  </a:ext>
                </a:extLst>
              </p:cNvPr>
              <p:cNvSpPr/>
              <p:nvPr/>
            </p:nvSpPr>
            <p:spPr>
              <a:xfrm>
                <a:off x="9003460" y="2792878"/>
                <a:ext cx="629221" cy="515643"/>
              </a:xfrm>
              <a:custGeom>
                <a:avLst/>
                <a:gdLst>
                  <a:gd name="connsiteX0" fmla="*/ 629222 w 629221"/>
                  <a:gd name="connsiteY0" fmla="*/ 404963 h 515643"/>
                  <a:gd name="connsiteX1" fmla="*/ 311277 w 629221"/>
                  <a:gd name="connsiteY1" fmla="*/ 515643 h 515643"/>
                  <a:gd name="connsiteX2" fmla="*/ 0 w 629221"/>
                  <a:gd name="connsiteY2" fmla="*/ 391818 h 515643"/>
                  <a:gd name="connsiteX3" fmla="*/ 23050 w 629221"/>
                  <a:gd name="connsiteY3" fmla="*/ 349718 h 515643"/>
                  <a:gd name="connsiteX4" fmla="*/ 26765 w 629221"/>
                  <a:gd name="connsiteY4" fmla="*/ 343336 h 515643"/>
                  <a:gd name="connsiteX5" fmla="*/ 263557 w 629221"/>
                  <a:gd name="connsiteY5" fmla="*/ 21582 h 515643"/>
                  <a:gd name="connsiteX6" fmla="*/ 352939 w 629221"/>
                  <a:gd name="connsiteY6" fmla="*/ 15714 h 515643"/>
                  <a:gd name="connsiteX7" fmla="*/ 358807 w 629221"/>
                  <a:gd name="connsiteY7" fmla="*/ 21582 h 515643"/>
                  <a:gd name="connsiteX8" fmla="*/ 596170 w 629221"/>
                  <a:gd name="connsiteY8" fmla="*/ 344193 h 515643"/>
                  <a:gd name="connsiteX9" fmla="*/ 599884 w 629221"/>
                  <a:gd name="connsiteY9" fmla="*/ 350766 h 515643"/>
                  <a:gd name="connsiteX10" fmla="*/ 629222 w 629221"/>
                  <a:gd name="connsiteY10" fmla="*/ 404963 h 51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9221" h="515643">
                    <a:moveTo>
                      <a:pt x="629222" y="404963"/>
                    </a:moveTo>
                    <a:cubicBezTo>
                      <a:pt x="556260" y="457160"/>
                      <a:pt x="444627" y="515643"/>
                      <a:pt x="311277" y="515643"/>
                    </a:cubicBezTo>
                    <a:cubicBezTo>
                      <a:pt x="195634" y="514986"/>
                      <a:pt x="84496" y="470771"/>
                      <a:pt x="0" y="391818"/>
                    </a:cubicBezTo>
                    <a:cubicBezTo>
                      <a:pt x="7620" y="377407"/>
                      <a:pt x="15307" y="363367"/>
                      <a:pt x="23050" y="349718"/>
                    </a:cubicBezTo>
                    <a:lnTo>
                      <a:pt x="26765" y="343336"/>
                    </a:lnTo>
                    <a:cubicBezTo>
                      <a:pt x="92812" y="227169"/>
                      <a:pt x="172288" y="119175"/>
                      <a:pt x="263557" y="21582"/>
                    </a:cubicBezTo>
                    <a:cubicBezTo>
                      <a:pt x="286617" y="-4721"/>
                      <a:pt x="326641" y="-7347"/>
                      <a:pt x="352939" y="15714"/>
                    </a:cubicBezTo>
                    <a:cubicBezTo>
                      <a:pt x="355025" y="17543"/>
                      <a:pt x="356978" y="19505"/>
                      <a:pt x="358807" y="21582"/>
                    </a:cubicBezTo>
                    <a:cubicBezTo>
                      <a:pt x="450351" y="119394"/>
                      <a:pt x="530028" y="227684"/>
                      <a:pt x="596170" y="344193"/>
                    </a:cubicBezTo>
                    <a:lnTo>
                      <a:pt x="599884" y="350766"/>
                    </a:lnTo>
                    <a:cubicBezTo>
                      <a:pt x="609857" y="368358"/>
                      <a:pt x="619630" y="386418"/>
                      <a:pt x="629222" y="40496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ECD7FA5E-7C18-F3F8-05F9-7D411119FADA}"/>
                  </a:ext>
                </a:extLst>
              </p:cNvPr>
              <p:cNvSpPr/>
              <p:nvPr/>
            </p:nvSpPr>
            <p:spPr>
              <a:xfrm>
                <a:off x="9026511" y="3136500"/>
                <a:ext cx="576929" cy="100487"/>
              </a:xfrm>
              <a:custGeom>
                <a:avLst/>
                <a:gdLst>
                  <a:gd name="connsiteX0" fmla="*/ 576929 w 576929"/>
                  <a:gd name="connsiteY0" fmla="*/ 7429 h 100487"/>
                  <a:gd name="connsiteX1" fmla="*/ 502730 w 576929"/>
                  <a:gd name="connsiteY1" fmla="*/ 51530 h 100487"/>
                  <a:gd name="connsiteX2" fmla="*/ 208121 w 576929"/>
                  <a:gd name="connsiteY2" fmla="*/ 93821 h 100487"/>
                  <a:gd name="connsiteX3" fmla="*/ 0 w 576929"/>
                  <a:gd name="connsiteY3" fmla="*/ 6382 h 100487"/>
                  <a:gd name="connsiteX4" fmla="*/ 3715 w 576929"/>
                  <a:gd name="connsiteY4" fmla="*/ 0 h 100487"/>
                  <a:gd name="connsiteX5" fmla="*/ 83725 w 576929"/>
                  <a:gd name="connsiteY5" fmla="*/ 47149 h 100487"/>
                  <a:gd name="connsiteX6" fmla="*/ 376904 w 576929"/>
                  <a:gd name="connsiteY6" fmla="*/ 85249 h 100487"/>
                  <a:gd name="connsiteX7" fmla="*/ 573214 w 576929"/>
                  <a:gd name="connsiteY7" fmla="*/ 953 h 10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6929" h="100487">
                    <a:moveTo>
                      <a:pt x="576929" y="7429"/>
                    </a:moveTo>
                    <a:cubicBezTo>
                      <a:pt x="553507" y="24241"/>
                      <a:pt x="528685" y="38995"/>
                      <a:pt x="502730" y="51530"/>
                    </a:cubicBezTo>
                    <a:cubicBezTo>
                      <a:pt x="411251" y="95717"/>
                      <a:pt x="308334" y="110490"/>
                      <a:pt x="208121" y="93821"/>
                    </a:cubicBezTo>
                    <a:cubicBezTo>
                      <a:pt x="133007" y="80877"/>
                      <a:pt x="61827" y="50968"/>
                      <a:pt x="0" y="6382"/>
                    </a:cubicBezTo>
                    <a:lnTo>
                      <a:pt x="3715" y="0"/>
                    </a:lnTo>
                    <a:cubicBezTo>
                      <a:pt x="28823" y="18221"/>
                      <a:pt x="55617" y="34004"/>
                      <a:pt x="83725" y="47149"/>
                    </a:cubicBezTo>
                    <a:cubicBezTo>
                      <a:pt x="175060" y="90202"/>
                      <a:pt x="277597" y="103527"/>
                      <a:pt x="376904" y="85249"/>
                    </a:cubicBezTo>
                    <a:cubicBezTo>
                      <a:pt x="447713" y="71828"/>
                      <a:pt x="514722" y="43053"/>
                      <a:pt x="573214" y="95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E6340141-4CA6-7642-32D0-C42FF74C8F2B}"/>
                  </a:ext>
                </a:extLst>
              </p:cNvPr>
              <p:cNvSpPr/>
              <p:nvPr/>
            </p:nvSpPr>
            <p:spPr>
              <a:xfrm>
                <a:off x="8939119" y="3293186"/>
                <a:ext cx="771344" cy="1689639"/>
              </a:xfrm>
              <a:custGeom>
                <a:avLst/>
                <a:gdLst>
                  <a:gd name="connsiteX0" fmla="*/ 759095 w 771344"/>
                  <a:gd name="connsiteY0" fmla="*/ 592455 h 1689639"/>
                  <a:gd name="connsiteX1" fmla="*/ 690419 w 771344"/>
                  <a:gd name="connsiteY1" fmla="*/ 57626 h 1689639"/>
                  <a:gd name="connsiteX2" fmla="*/ 728519 w 771344"/>
                  <a:gd name="connsiteY2" fmla="*/ 35052 h 1689639"/>
                  <a:gd name="connsiteX3" fmla="*/ 748522 w 771344"/>
                  <a:gd name="connsiteY3" fmla="*/ 22003 h 1689639"/>
                  <a:gd name="connsiteX4" fmla="*/ 745569 w 771344"/>
                  <a:gd name="connsiteY4" fmla="*/ 15145 h 1689639"/>
                  <a:gd name="connsiteX5" fmla="*/ 724614 w 771344"/>
                  <a:gd name="connsiteY5" fmla="*/ 28861 h 1689639"/>
                  <a:gd name="connsiteX6" fmla="*/ 378571 w 771344"/>
                  <a:gd name="connsiteY6" fmla="*/ 134398 h 1689639"/>
                  <a:gd name="connsiteX7" fmla="*/ 53673 w 771344"/>
                  <a:gd name="connsiteY7" fmla="*/ 32290 h 1689639"/>
                  <a:gd name="connsiteX8" fmla="*/ 11477 w 771344"/>
                  <a:gd name="connsiteY8" fmla="*/ 0 h 1689639"/>
                  <a:gd name="connsiteX9" fmla="*/ 8430 w 771344"/>
                  <a:gd name="connsiteY9" fmla="*/ 7048 h 1689639"/>
                  <a:gd name="connsiteX10" fmla="*/ 49197 w 771344"/>
                  <a:gd name="connsiteY10" fmla="*/ 38195 h 1689639"/>
                  <a:gd name="connsiteX11" fmla="*/ 80819 w 771344"/>
                  <a:gd name="connsiteY11" fmla="*/ 58674 h 1689639"/>
                  <a:gd name="connsiteX12" fmla="*/ 12430 w 771344"/>
                  <a:gd name="connsiteY12" fmla="*/ 592074 h 1689639"/>
                  <a:gd name="connsiteX13" fmla="*/ 36433 w 771344"/>
                  <a:gd name="connsiteY13" fmla="*/ 1345311 h 1689639"/>
                  <a:gd name="connsiteX14" fmla="*/ 101393 w 771344"/>
                  <a:gd name="connsiteY14" fmla="*/ 1686401 h 1689639"/>
                  <a:gd name="connsiteX15" fmla="*/ 104727 w 771344"/>
                  <a:gd name="connsiteY15" fmla="*/ 1688973 h 1689639"/>
                  <a:gd name="connsiteX16" fmla="*/ 105585 w 771344"/>
                  <a:gd name="connsiteY16" fmla="*/ 1688973 h 1689639"/>
                  <a:gd name="connsiteX17" fmla="*/ 108061 w 771344"/>
                  <a:gd name="connsiteY17" fmla="*/ 1684782 h 1689639"/>
                  <a:gd name="connsiteX18" fmla="*/ 43291 w 771344"/>
                  <a:gd name="connsiteY18" fmla="*/ 1344358 h 1689639"/>
                  <a:gd name="connsiteX19" fmla="*/ 19288 w 771344"/>
                  <a:gd name="connsiteY19" fmla="*/ 592931 h 1689639"/>
                  <a:gd name="connsiteX20" fmla="*/ 87106 w 771344"/>
                  <a:gd name="connsiteY20" fmla="*/ 62198 h 1689639"/>
                  <a:gd name="connsiteX21" fmla="*/ 378952 w 771344"/>
                  <a:gd name="connsiteY21" fmla="*/ 142208 h 1689639"/>
                  <a:gd name="connsiteX22" fmla="*/ 683752 w 771344"/>
                  <a:gd name="connsiteY22" fmla="*/ 61627 h 1689639"/>
                  <a:gd name="connsiteX23" fmla="*/ 751856 w 771344"/>
                  <a:gd name="connsiteY23" fmla="*/ 593598 h 1689639"/>
                  <a:gd name="connsiteX24" fmla="*/ 727853 w 771344"/>
                  <a:gd name="connsiteY24" fmla="*/ 1345025 h 1689639"/>
                  <a:gd name="connsiteX25" fmla="*/ 663083 w 771344"/>
                  <a:gd name="connsiteY25" fmla="*/ 1685449 h 1689639"/>
                  <a:gd name="connsiteX26" fmla="*/ 665559 w 771344"/>
                  <a:gd name="connsiteY26" fmla="*/ 1689640 h 1689639"/>
                  <a:gd name="connsiteX27" fmla="*/ 666417 w 771344"/>
                  <a:gd name="connsiteY27" fmla="*/ 1689640 h 1689639"/>
                  <a:gd name="connsiteX28" fmla="*/ 669750 w 771344"/>
                  <a:gd name="connsiteY28" fmla="*/ 1687068 h 1689639"/>
                  <a:gd name="connsiteX29" fmla="*/ 734711 w 771344"/>
                  <a:gd name="connsiteY29" fmla="*/ 1345978 h 1689639"/>
                  <a:gd name="connsiteX30" fmla="*/ 759095 w 771344"/>
                  <a:gd name="connsiteY30" fmla="*/ 592455 h 168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71344" h="1689639">
                    <a:moveTo>
                      <a:pt x="759095" y="592455"/>
                    </a:moveTo>
                    <a:cubicBezTo>
                      <a:pt x="722424" y="222123"/>
                      <a:pt x="693753" y="73914"/>
                      <a:pt x="690419" y="57626"/>
                    </a:cubicBezTo>
                    <a:cubicBezTo>
                      <a:pt x="704231" y="50101"/>
                      <a:pt x="717185" y="42481"/>
                      <a:pt x="728519" y="35052"/>
                    </a:cubicBezTo>
                    <a:cubicBezTo>
                      <a:pt x="735473" y="30766"/>
                      <a:pt x="742140" y="26384"/>
                      <a:pt x="748522" y="22003"/>
                    </a:cubicBezTo>
                    <a:lnTo>
                      <a:pt x="745569" y="15145"/>
                    </a:lnTo>
                    <a:cubicBezTo>
                      <a:pt x="738807" y="19717"/>
                      <a:pt x="731853" y="24670"/>
                      <a:pt x="724614" y="28861"/>
                    </a:cubicBezTo>
                    <a:cubicBezTo>
                      <a:pt x="648414" y="76962"/>
                      <a:pt x="526018" y="134398"/>
                      <a:pt x="378571" y="134398"/>
                    </a:cubicBezTo>
                    <a:cubicBezTo>
                      <a:pt x="262366" y="134464"/>
                      <a:pt x="148952" y="98822"/>
                      <a:pt x="53673" y="32290"/>
                    </a:cubicBezTo>
                    <a:cubicBezTo>
                      <a:pt x="37957" y="21431"/>
                      <a:pt x="23955" y="10477"/>
                      <a:pt x="11477" y="0"/>
                    </a:cubicBezTo>
                    <a:cubicBezTo>
                      <a:pt x="10430" y="2286"/>
                      <a:pt x="9382" y="4667"/>
                      <a:pt x="8430" y="7048"/>
                    </a:cubicBezTo>
                    <a:cubicBezTo>
                      <a:pt x="20526" y="17145"/>
                      <a:pt x="34147" y="27622"/>
                      <a:pt x="49197" y="38195"/>
                    </a:cubicBezTo>
                    <a:cubicBezTo>
                      <a:pt x="58722" y="44863"/>
                      <a:pt x="69485" y="51816"/>
                      <a:pt x="80819" y="58674"/>
                    </a:cubicBezTo>
                    <a:cubicBezTo>
                      <a:pt x="76724" y="79248"/>
                      <a:pt x="48435" y="228695"/>
                      <a:pt x="12430" y="592074"/>
                    </a:cubicBezTo>
                    <a:cubicBezTo>
                      <a:pt x="-16145" y="875919"/>
                      <a:pt x="9954" y="1158335"/>
                      <a:pt x="36433" y="1345311"/>
                    </a:cubicBezTo>
                    <a:cubicBezTo>
                      <a:pt x="52159" y="1460059"/>
                      <a:pt x="73838" y="1573911"/>
                      <a:pt x="101393" y="1686401"/>
                    </a:cubicBezTo>
                    <a:cubicBezTo>
                      <a:pt x="101784" y="1687916"/>
                      <a:pt x="103156" y="1688982"/>
                      <a:pt x="104727" y="1688973"/>
                    </a:cubicBezTo>
                    <a:lnTo>
                      <a:pt x="105585" y="1688973"/>
                    </a:lnTo>
                    <a:cubicBezTo>
                      <a:pt x="107394" y="1688459"/>
                      <a:pt x="108490" y="1686620"/>
                      <a:pt x="108061" y="1684782"/>
                    </a:cubicBezTo>
                    <a:cubicBezTo>
                      <a:pt x="80562" y="1572511"/>
                      <a:pt x="58950" y="1458878"/>
                      <a:pt x="43291" y="1344358"/>
                    </a:cubicBezTo>
                    <a:cubicBezTo>
                      <a:pt x="16811" y="1157859"/>
                      <a:pt x="-8811" y="876109"/>
                      <a:pt x="19288" y="592931"/>
                    </a:cubicBezTo>
                    <a:cubicBezTo>
                      <a:pt x="54150" y="241078"/>
                      <a:pt x="81772" y="90106"/>
                      <a:pt x="87106" y="62198"/>
                    </a:cubicBezTo>
                    <a:cubicBezTo>
                      <a:pt x="175431" y="114605"/>
                      <a:pt x="276244" y="142246"/>
                      <a:pt x="378952" y="142208"/>
                    </a:cubicBezTo>
                    <a:cubicBezTo>
                      <a:pt x="485642" y="140865"/>
                      <a:pt x="590340" y="113186"/>
                      <a:pt x="683752" y="61627"/>
                    </a:cubicBezTo>
                    <a:cubicBezTo>
                      <a:pt x="688515" y="85820"/>
                      <a:pt x="716423" y="235934"/>
                      <a:pt x="751856" y="593598"/>
                    </a:cubicBezTo>
                    <a:cubicBezTo>
                      <a:pt x="779954" y="876776"/>
                      <a:pt x="754332" y="1158526"/>
                      <a:pt x="727853" y="1345025"/>
                    </a:cubicBezTo>
                    <a:cubicBezTo>
                      <a:pt x="712194" y="1459544"/>
                      <a:pt x="690581" y="1573178"/>
                      <a:pt x="663083" y="1685449"/>
                    </a:cubicBezTo>
                    <a:cubicBezTo>
                      <a:pt x="662654" y="1687287"/>
                      <a:pt x="663750" y="1689125"/>
                      <a:pt x="665559" y="1689640"/>
                    </a:cubicBezTo>
                    <a:lnTo>
                      <a:pt x="666417" y="1689640"/>
                    </a:lnTo>
                    <a:cubicBezTo>
                      <a:pt x="667988" y="1689649"/>
                      <a:pt x="669360" y="1688582"/>
                      <a:pt x="669750" y="1687068"/>
                    </a:cubicBezTo>
                    <a:cubicBezTo>
                      <a:pt x="697306" y="1574578"/>
                      <a:pt x="718985" y="1460725"/>
                      <a:pt x="734711" y="1345978"/>
                    </a:cubicBezTo>
                    <a:cubicBezTo>
                      <a:pt x="761571" y="1158716"/>
                      <a:pt x="787289" y="876300"/>
                      <a:pt x="759095" y="5924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B9D68D8-AA09-4ACA-F1B0-52A749B85D35}"/>
                  </a:ext>
                </a:extLst>
              </p:cNvPr>
              <p:cNvSpPr/>
              <p:nvPr/>
            </p:nvSpPr>
            <p:spPr>
              <a:xfrm>
                <a:off x="9052895" y="3748577"/>
                <a:ext cx="530161" cy="530161"/>
              </a:xfrm>
              <a:custGeom>
                <a:avLst/>
                <a:gdLst>
                  <a:gd name="connsiteX0" fmla="*/ 265176 w 530161"/>
                  <a:gd name="connsiteY0" fmla="*/ 530161 h 530161"/>
                  <a:gd name="connsiteX1" fmla="*/ 0 w 530161"/>
                  <a:gd name="connsiteY1" fmla="*/ 265176 h 530161"/>
                  <a:gd name="connsiteX2" fmla="*/ 264985 w 530161"/>
                  <a:gd name="connsiteY2" fmla="*/ 0 h 530161"/>
                  <a:gd name="connsiteX3" fmla="*/ 530161 w 530161"/>
                  <a:gd name="connsiteY3" fmla="*/ 264985 h 530161"/>
                  <a:gd name="connsiteX4" fmla="*/ 530161 w 530161"/>
                  <a:gd name="connsiteY4" fmla="*/ 265176 h 530161"/>
                  <a:gd name="connsiteX5" fmla="*/ 265176 w 530161"/>
                  <a:gd name="connsiteY5" fmla="*/ 530161 h 530161"/>
                  <a:gd name="connsiteX6" fmla="*/ 265176 w 530161"/>
                  <a:gd name="connsiteY6" fmla="*/ 7048 h 530161"/>
                  <a:gd name="connsiteX7" fmla="*/ 7049 w 530161"/>
                  <a:gd name="connsiteY7" fmla="*/ 265176 h 530161"/>
                  <a:gd name="connsiteX8" fmla="*/ 265176 w 530161"/>
                  <a:gd name="connsiteY8" fmla="*/ 523304 h 530161"/>
                  <a:gd name="connsiteX9" fmla="*/ 523303 w 530161"/>
                  <a:gd name="connsiteY9" fmla="*/ 265176 h 530161"/>
                  <a:gd name="connsiteX10" fmla="*/ 265176 w 530161"/>
                  <a:gd name="connsiteY10" fmla="*/ 7048 h 530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161" h="530161">
                    <a:moveTo>
                      <a:pt x="265176" y="530161"/>
                    </a:moveTo>
                    <a:cubicBezTo>
                      <a:pt x="118777" y="530219"/>
                      <a:pt x="57" y="411575"/>
                      <a:pt x="0" y="265176"/>
                    </a:cubicBezTo>
                    <a:cubicBezTo>
                      <a:pt x="-57" y="118777"/>
                      <a:pt x="118586" y="57"/>
                      <a:pt x="264985" y="0"/>
                    </a:cubicBezTo>
                    <a:cubicBezTo>
                      <a:pt x="411385" y="-57"/>
                      <a:pt x="530104" y="118586"/>
                      <a:pt x="530161" y="264985"/>
                    </a:cubicBezTo>
                    <a:cubicBezTo>
                      <a:pt x="530161" y="265052"/>
                      <a:pt x="530161" y="265109"/>
                      <a:pt x="530161" y="265176"/>
                    </a:cubicBezTo>
                    <a:cubicBezTo>
                      <a:pt x="530000" y="411461"/>
                      <a:pt x="411461" y="530000"/>
                      <a:pt x="265176" y="530161"/>
                    </a:cubicBezTo>
                    <a:close/>
                    <a:moveTo>
                      <a:pt x="265176" y="7048"/>
                    </a:moveTo>
                    <a:cubicBezTo>
                      <a:pt x="122615" y="7048"/>
                      <a:pt x="7049" y="122615"/>
                      <a:pt x="7049" y="265176"/>
                    </a:cubicBezTo>
                    <a:cubicBezTo>
                      <a:pt x="7049" y="407737"/>
                      <a:pt x="122615" y="523304"/>
                      <a:pt x="265176" y="523304"/>
                    </a:cubicBezTo>
                    <a:cubicBezTo>
                      <a:pt x="407737" y="523304"/>
                      <a:pt x="523303" y="407737"/>
                      <a:pt x="523303" y="265176"/>
                    </a:cubicBezTo>
                    <a:cubicBezTo>
                      <a:pt x="523142" y="122682"/>
                      <a:pt x="407670" y="7210"/>
                      <a:pt x="265176" y="70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2D7CF50B-427B-E72A-2E3D-F1EF78ECECE8}"/>
                  </a:ext>
                </a:extLst>
              </p:cNvPr>
              <p:cNvSpPr/>
              <p:nvPr/>
            </p:nvSpPr>
            <p:spPr>
              <a:xfrm>
                <a:off x="9117379" y="3813156"/>
                <a:ext cx="401384" cy="401192"/>
              </a:xfrm>
              <a:custGeom>
                <a:avLst/>
                <a:gdLst>
                  <a:gd name="connsiteX0" fmla="*/ 401384 w 401384"/>
                  <a:gd name="connsiteY0" fmla="*/ 200501 h 401192"/>
                  <a:gd name="connsiteX1" fmla="*/ 200692 w 401384"/>
                  <a:gd name="connsiteY1" fmla="*/ 401193 h 401192"/>
                  <a:gd name="connsiteX2" fmla="*/ 196025 w 401384"/>
                  <a:gd name="connsiteY2" fmla="*/ 401193 h 401192"/>
                  <a:gd name="connsiteX3" fmla="*/ 99537 w 401384"/>
                  <a:gd name="connsiteY3" fmla="*/ 373951 h 401192"/>
                  <a:gd name="connsiteX4" fmla="*/ 41053 w 401384"/>
                  <a:gd name="connsiteY4" fmla="*/ 322326 h 401192"/>
                  <a:gd name="connsiteX5" fmla="*/ 1 w 401384"/>
                  <a:gd name="connsiteY5" fmla="*/ 200596 h 401192"/>
                  <a:gd name="connsiteX6" fmla="*/ 1334 w 401384"/>
                  <a:gd name="connsiteY6" fmla="*/ 177260 h 401192"/>
                  <a:gd name="connsiteX7" fmla="*/ 177261 w 401384"/>
                  <a:gd name="connsiteY7" fmla="*/ 1333 h 401192"/>
                  <a:gd name="connsiteX8" fmla="*/ 200692 w 401384"/>
                  <a:gd name="connsiteY8" fmla="*/ 0 h 401192"/>
                  <a:gd name="connsiteX9" fmla="*/ 401289 w 401384"/>
                  <a:gd name="connsiteY9" fmla="*/ 195929 h 401192"/>
                  <a:gd name="connsiteX10" fmla="*/ 401384 w 401384"/>
                  <a:gd name="connsiteY10" fmla="*/ 200501 h 401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4" h="401192">
                    <a:moveTo>
                      <a:pt x="401384" y="200501"/>
                    </a:moveTo>
                    <a:cubicBezTo>
                      <a:pt x="401384" y="311344"/>
                      <a:pt x="311535" y="401193"/>
                      <a:pt x="200692" y="401193"/>
                    </a:cubicBezTo>
                    <a:lnTo>
                      <a:pt x="196025" y="401193"/>
                    </a:lnTo>
                    <a:cubicBezTo>
                      <a:pt x="162059" y="400517"/>
                      <a:pt x="128836" y="391135"/>
                      <a:pt x="99537" y="373951"/>
                    </a:cubicBezTo>
                    <a:cubicBezTo>
                      <a:pt x="76877" y="360702"/>
                      <a:pt x="57017" y="343167"/>
                      <a:pt x="41053" y="322326"/>
                    </a:cubicBezTo>
                    <a:cubicBezTo>
                      <a:pt x="14317" y="287388"/>
                      <a:pt x="-114" y="244592"/>
                      <a:pt x="1" y="200596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cubicBezTo>
                      <a:pt x="12269" y="85001"/>
                      <a:pt x="85002" y="12268"/>
                      <a:pt x="177261" y="1333"/>
                    </a:cubicBezTo>
                    <a:cubicBezTo>
                      <a:pt x="185043" y="457"/>
                      <a:pt x="192863" y="9"/>
                      <a:pt x="200692" y="0"/>
                    </a:cubicBezTo>
                    <a:cubicBezTo>
                      <a:pt x="309620" y="124"/>
                      <a:pt x="398603" y="87039"/>
                      <a:pt x="401289" y="195929"/>
                    </a:cubicBezTo>
                    <a:cubicBezTo>
                      <a:pt x="401384" y="197453"/>
                      <a:pt x="401384" y="198977"/>
                      <a:pt x="401384" y="20050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9C910086-607B-527F-769D-AE3D824AE858}"/>
                  </a:ext>
                </a:extLst>
              </p:cNvPr>
              <p:cNvSpPr/>
              <p:nvPr/>
            </p:nvSpPr>
            <p:spPr>
              <a:xfrm>
                <a:off x="9117379" y="3813442"/>
                <a:ext cx="322326" cy="322326"/>
              </a:xfrm>
              <a:custGeom>
                <a:avLst/>
                <a:gdLst>
                  <a:gd name="connsiteX0" fmla="*/ 322327 w 322326"/>
                  <a:gd name="connsiteY0" fmla="*/ 41053 h 322326"/>
                  <a:gd name="connsiteX1" fmla="*/ 41053 w 322326"/>
                  <a:gd name="connsiteY1" fmla="*/ 322326 h 322326"/>
                  <a:gd name="connsiteX2" fmla="*/ 1 w 322326"/>
                  <a:gd name="connsiteY2" fmla="*/ 200597 h 322326"/>
                  <a:gd name="connsiteX3" fmla="*/ 1334 w 322326"/>
                  <a:gd name="connsiteY3" fmla="*/ 177260 h 322326"/>
                  <a:gd name="connsiteX4" fmla="*/ 177261 w 322326"/>
                  <a:gd name="connsiteY4" fmla="*/ 1334 h 322326"/>
                  <a:gd name="connsiteX5" fmla="*/ 200692 w 322326"/>
                  <a:gd name="connsiteY5" fmla="*/ 0 h 322326"/>
                  <a:gd name="connsiteX6" fmla="*/ 322327 w 322326"/>
                  <a:gd name="connsiteY6" fmla="*/ 41053 h 32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326" h="322326">
                    <a:moveTo>
                      <a:pt x="322327" y="41053"/>
                    </a:moveTo>
                    <a:lnTo>
                      <a:pt x="41053" y="322326"/>
                    </a:lnTo>
                    <a:cubicBezTo>
                      <a:pt x="14317" y="287388"/>
                      <a:pt x="-114" y="244593"/>
                      <a:pt x="1" y="200597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lnTo>
                      <a:pt x="177261" y="1334"/>
                    </a:lnTo>
                    <a:cubicBezTo>
                      <a:pt x="185043" y="457"/>
                      <a:pt x="192863" y="10"/>
                      <a:pt x="200692" y="0"/>
                    </a:cubicBezTo>
                    <a:cubicBezTo>
                      <a:pt x="244650" y="-48"/>
                      <a:pt x="287399" y="14373"/>
                      <a:pt x="322327" y="4105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192DFA44-F1FC-30DF-B4AD-54B0F79F2AAB}"/>
                  </a:ext>
                </a:extLst>
              </p:cNvPr>
              <p:cNvSpPr/>
              <p:nvPr/>
            </p:nvSpPr>
            <p:spPr>
              <a:xfrm>
                <a:off x="9216916" y="3912692"/>
                <a:ext cx="301752" cy="301561"/>
              </a:xfrm>
              <a:custGeom>
                <a:avLst/>
                <a:gdLst>
                  <a:gd name="connsiteX0" fmla="*/ 301752 w 301752"/>
                  <a:gd name="connsiteY0" fmla="*/ 96298 h 301561"/>
                  <a:gd name="connsiteX1" fmla="*/ 96488 w 301752"/>
                  <a:gd name="connsiteY1" fmla="*/ 301562 h 301561"/>
                  <a:gd name="connsiteX2" fmla="*/ 0 w 301752"/>
                  <a:gd name="connsiteY2" fmla="*/ 274320 h 301561"/>
                  <a:gd name="connsiteX3" fmla="*/ 274415 w 301752"/>
                  <a:gd name="connsiteY3" fmla="*/ 0 h 301561"/>
                  <a:gd name="connsiteX4" fmla="*/ 301752 w 301752"/>
                  <a:gd name="connsiteY4" fmla="*/ 96298 h 301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752" h="301561">
                    <a:moveTo>
                      <a:pt x="301752" y="96298"/>
                    </a:moveTo>
                    <a:lnTo>
                      <a:pt x="96488" y="301562"/>
                    </a:lnTo>
                    <a:cubicBezTo>
                      <a:pt x="62522" y="300885"/>
                      <a:pt x="29299" y="291503"/>
                      <a:pt x="0" y="274320"/>
                    </a:cubicBezTo>
                    <a:lnTo>
                      <a:pt x="274415" y="0"/>
                    </a:lnTo>
                    <a:cubicBezTo>
                      <a:pt x="291636" y="29223"/>
                      <a:pt x="301057" y="62389"/>
                      <a:pt x="301752" y="9629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50DAA49-BCB3-DC96-68D4-C7F8F84B8901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E9068C5A-B573-1EEE-0FBD-C7F5A66C6713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D27340C6-1F3E-B73A-79C9-DABBCC423EAB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6B974166-6683-5FD7-9999-2DCAC9C13B2E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E540B678-A222-A480-A6B8-9A60ACEE0D03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5BC4E9C0-23C2-C739-E9E0-0AE32E165E0A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76B54E04-1F36-C082-98F6-14727947416D}"/>
                  </a:ext>
                </a:extLst>
              </p:cNvPr>
              <p:cNvSpPr/>
              <p:nvPr/>
            </p:nvSpPr>
            <p:spPr>
              <a:xfrm>
                <a:off x="8948311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48006 w 300323"/>
                  <a:gd name="connsiteY4" fmla="*/ 74009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39065 w 300323"/>
                  <a:gd name="connsiteY7" fmla="*/ 66389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48006" y="74009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39065" y="66389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153D04D3-9D74-F891-8FDB-5F987F453B87}"/>
                  </a:ext>
                </a:extLst>
              </p:cNvPr>
              <p:cNvSpPr/>
              <p:nvPr/>
            </p:nvSpPr>
            <p:spPr>
              <a:xfrm>
                <a:off x="9367696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26575 w 300323"/>
                  <a:gd name="connsiteY4" fmla="*/ 40957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22968 w 300323"/>
                  <a:gd name="connsiteY7" fmla="*/ 32956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26575" y="40957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22968" y="32956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88" name="图形 286">
              <a:extLst>
                <a:ext uri="{FF2B5EF4-FFF2-40B4-BE49-F238E27FC236}">
                  <a16:creationId xmlns:a16="http://schemas.microsoft.com/office/drawing/2014/main" id="{AC8EC7A0-D5E2-BD56-B2ED-F038CC59CEC7}"/>
                </a:ext>
              </a:extLst>
            </p:cNvPr>
            <p:cNvGrpSpPr/>
            <p:nvPr/>
          </p:nvGrpSpPr>
          <p:grpSpPr>
            <a:xfrm>
              <a:off x="6882529" y="1854245"/>
              <a:ext cx="4188317" cy="4310443"/>
              <a:chOff x="6882529" y="1854245"/>
              <a:chExt cx="4188317" cy="4310443"/>
            </a:xfrm>
          </p:grpSpPr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DF6295F-F030-3CE5-2652-E019358BEB6A}"/>
                  </a:ext>
                </a:extLst>
              </p:cNvPr>
              <p:cNvSpPr/>
              <p:nvPr/>
            </p:nvSpPr>
            <p:spPr>
              <a:xfrm>
                <a:off x="10096454" y="3713239"/>
                <a:ext cx="535019" cy="425613"/>
              </a:xfrm>
              <a:custGeom>
                <a:avLst/>
                <a:gdLst>
                  <a:gd name="connsiteX0" fmla="*/ 535019 w 535019"/>
                  <a:gd name="connsiteY0" fmla="*/ 130397 h 425613"/>
                  <a:gd name="connsiteX1" fmla="*/ 427672 w 535019"/>
                  <a:gd name="connsiteY1" fmla="*/ 315849 h 425613"/>
                  <a:gd name="connsiteX2" fmla="*/ 405193 w 535019"/>
                  <a:gd name="connsiteY2" fmla="*/ 346424 h 425613"/>
                  <a:gd name="connsiteX3" fmla="*/ 293275 w 535019"/>
                  <a:gd name="connsiteY3" fmla="*/ 424339 h 425613"/>
                  <a:gd name="connsiteX4" fmla="*/ 0 w 535019"/>
                  <a:gd name="connsiteY4" fmla="*/ 224314 h 425613"/>
                  <a:gd name="connsiteX5" fmla="*/ 33718 w 535019"/>
                  <a:gd name="connsiteY5" fmla="*/ 186214 h 425613"/>
                  <a:gd name="connsiteX6" fmla="*/ 267462 w 535019"/>
                  <a:gd name="connsiteY6" fmla="*/ 269081 h 425613"/>
                  <a:gd name="connsiteX7" fmla="*/ 391287 w 535019"/>
                  <a:gd name="connsiteY7" fmla="*/ 0 h 42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019" h="425613">
                    <a:moveTo>
                      <a:pt x="535019" y="130397"/>
                    </a:moveTo>
                    <a:cubicBezTo>
                      <a:pt x="503529" y="194605"/>
                      <a:pt x="467668" y="256565"/>
                      <a:pt x="427672" y="315849"/>
                    </a:cubicBezTo>
                    <a:cubicBezTo>
                      <a:pt x="420243" y="326422"/>
                      <a:pt x="412813" y="336709"/>
                      <a:pt x="405193" y="346424"/>
                    </a:cubicBezTo>
                    <a:cubicBezTo>
                      <a:pt x="366331" y="396430"/>
                      <a:pt x="325564" y="433007"/>
                      <a:pt x="293275" y="424339"/>
                    </a:cubicBezTo>
                    <a:cubicBezTo>
                      <a:pt x="113538" y="376142"/>
                      <a:pt x="0" y="224314"/>
                      <a:pt x="0" y="224314"/>
                    </a:cubicBezTo>
                    <a:lnTo>
                      <a:pt x="33718" y="186214"/>
                    </a:lnTo>
                    <a:cubicBezTo>
                      <a:pt x="33718" y="186214"/>
                      <a:pt x="250507" y="270700"/>
                      <a:pt x="267462" y="269081"/>
                    </a:cubicBezTo>
                    <a:cubicBezTo>
                      <a:pt x="284416" y="267462"/>
                      <a:pt x="391287" y="0"/>
                      <a:pt x="391287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469AB0B-9580-120C-0F2B-340C2F7FBD14}"/>
                  </a:ext>
                </a:extLst>
              </p:cNvPr>
              <p:cNvSpPr/>
              <p:nvPr/>
            </p:nvSpPr>
            <p:spPr>
              <a:xfrm>
                <a:off x="10444414" y="3748672"/>
                <a:ext cx="96286" cy="310991"/>
              </a:xfrm>
              <a:custGeom>
                <a:avLst/>
                <a:gdLst>
                  <a:gd name="connsiteX0" fmla="*/ 96286 w 96286"/>
                  <a:gd name="connsiteY0" fmla="*/ 214884 h 310991"/>
                  <a:gd name="connsiteX1" fmla="*/ 79713 w 96286"/>
                  <a:gd name="connsiteY1" fmla="*/ 280416 h 310991"/>
                  <a:gd name="connsiteX2" fmla="*/ 57233 w 96286"/>
                  <a:gd name="connsiteY2" fmla="*/ 310991 h 310991"/>
                  <a:gd name="connsiteX3" fmla="*/ 46470 w 96286"/>
                  <a:gd name="connsiteY3" fmla="*/ 254603 h 310991"/>
                  <a:gd name="connsiteX4" fmla="*/ 5227 w 96286"/>
                  <a:gd name="connsiteY4" fmla="*/ 121253 h 310991"/>
                  <a:gd name="connsiteX5" fmla="*/ 43327 w 96286"/>
                  <a:gd name="connsiteY5" fmla="*/ 0 h 31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286" h="310991">
                    <a:moveTo>
                      <a:pt x="96286" y="214884"/>
                    </a:moveTo>
                    <a:lnTo>
                      <a:pt x="79713" y="280416"/>
                    </a:lnTo>
                    <a:cubicBezTo>
                      <a:pt x="72283" y="290989"/>
                      <a:pt x="64854" y="301276"/>
                      <a:pt x="57233" y="310991"/>
                    </a:cubicBezTo>
                    <a:cubicBezTo>
                      <a:pt x="56357" y="291779"/>
                      <a:pt x="52728" y="272787"/>
                      <a:pt x="46470" y="254603"/>
                    </a:cubicBezTo>
                    <a:cubicBezTo>
                      <a:pt x="33040" y="217361"/>
                      <a:pt x="-15918" y="170402"/>
                      <a:pt x="5227" y="121253"/>
                    </a:cubicBezTo>
                    <a:cubicBezTo>
                      <a:pt x="21219" y="81944"/>
                      <a:pt x="33964" y="41386"/>
                      <a:pt x="4332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2B3AC87A-21FA-7CE7-A905-400BE2096CE2}"/>
                  </a:ext>
                </a:extLst>
              </p:cNvPr>
              <p:cNvSpPr/>
              <p:nvPr/>
            </p:nvSpPr>
            <p:spPr>
              <a:xfrm>
                <a:off x="10338043" y="4087498"/>
                <a:ext cx="117248" cy="34802"/>
              </a:xfrm>
              <a:custGeom>
                <a:avLst/>
                <a:gdLst>
                  <a:gd name="connsiteX0" fmla="*/ 112264 w 117248"/>
                  <a:gd name="connsiteY0" fmla="*/ 23504 h 34802"/>
                  <a:gd name="connsiteX1" fmla="*/ 5870 w 117248"/>
                  <a:gd name="connsiteY1" fmla="*/ 33696 h 34802"/>
                  <a:gd name="connsiteX2" fmla="*/ 917 w 117248"/>
                  <a:gd name="connsiteY2" fmla="*/ 28743 h 34802"/>
                  <a:gd name="connsiteX3" fmla="*/ 115789 w 117248"/>
                  <a:gd name="connsiteY3" fmla="*/ 17313 h 34802"/>
                  <a:gd name="connsiteX4" fmla="*/ 112264 w 117248"/>
                  <a:gd name="connsiteY4" fmla="*/ 23314 h 34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48" h="34802">
                    <a:moveTo>
                      <a:pt x="112264" y="23504"/>
                    </a:moveTo>
                    <a:cubicBezTo>
                      <a:pt x="79718" y="-1889"/>
                      <a:pt x="32997" y="2587"/>
                      <a:pt x="5870" y="33696"/>
                    </a:cubicBezTo>
                    <a:cubicBezTo>
                      <a:pt x="2822" y="37030"/>
                      <a:pt x="-2036" y="32077"/>
                      <a:pt x="917" y="28743"/>
                    </a:cubicBezTo>
                    <a:cubicBezTo>
                      <a:pt x="30273" y="-4623"/>
                      <a:pt x="80432" y="-9614"/>
                      <a:pt x="115789" y="17313"/>
                    </a:cubicBezTo>
                    <a:cubicBezTo>
                      <a:pt x="119313" y="19980"/>
                      <a:pt x="115789" y="25981"/>
                      <a:pt x="112264" y="2331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8E4CC488-C960-5AA4-50F8-C8E0A2ADD5EB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D1B3BF5-ABF0-1209-9DD7-3D752B8EA6F9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E24CDFF-E3BD-5491-49DE-40D8973BE305}"/>
                  </a:ext>
                </a:extLst>
              </p:cNvPr>
              <p:cNvSpPr/>
              <p:nvPr/>
            </p:nvSpPr>
            <p:spPr>
              <a:xfrm>
                <a:off x="10030672" y="3653087"/>
                <a:ext cx="359301" cy="359179"/>
              </a:xfrm>
              <a:custGeom>
                <a:avLst/>
                <a:gdLst>
                  <a:gd name="connsiteX0" fmla="*/ 338007 w 359301"/>
                  <a:gd name="connsiteY0" fmla="*/ 359047 h 359179"/>
                  <a:gd name="connsiteX1" fmla="*/ 105597 w 359301"/>
                  <a:gd name="connsiteY1" fmla="*/ 354284 h 359179"/>
                  <a:gd name="connsiteX2" fmla="*/ 73307 w 359301"/>
                  <a:gd name="connsiteY2" fmla="*/ 329043 h 359179"/>
                  <a:gd name="connsiteX3" fmla="*/ 726 w 359301"/>
                  <a:gd name="connsiteY3" fmla="*/ 24243 h 359179"/>
                  <a:gd name="connsiteX4" fmla="*/ 13861 w 359301"/>
                  <a:gd name="connsiteY4" fmla="*/ 726 h 359179"/>
                  <a:gd name="connsiteX5" fmla="*/ 21396 w 359301"/>
                  <a:gd name="connsiteY5" fmla="*/ 145 h 359179"/>
                  <a:gd name="connsiteX6" fmla="*/ 253806 w 359301"/>
                  <a:gd name="connsiteY6" fmla="*/ 4907 h 359179"/>
                  <a:gd name="connsiteX7" fmla="*/ 286095 w 359301"/>
                  <a:gd name="connsiteY7" fmla="*/ 30148 h 359179"/>
                  <a:gd name="connsiteX8" fmla="*/ 358581 w 359301"/>
                  <a:gd name="connsiteY8" fmla="*/ 334948 h 359179"/>
                  <a:gd name="connsiteX9" fmla="*/ 345426 w 359301"/>
                  <a:gd name="connsiteY9" fmla="*/ 358466 h 359179"/>
                  <a:gd name="connsiteX10" fmla="*/ 338007 w 359301"/>
                  <a:gd name="connsiteY10" fmla="*/ 359047 h 35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1" h="359179">
                    <a:moveTo>
                      <a:pt x="338007" y="359047"/>
                    </a:moveTo>
                    <a:lnTo>
                      <a:pt x="105597" y="354284"/>
                    </a:lnTo>
                    <a:cubicBezTo>
                      <a:pt x="90566" y="353579"/>
                      <a:pt x="77622" y="343464"/>
                      <a:pt x="73307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806" y="4907"/>
                    </a:lnTo>
                    <a:cubicBezTo>
                      <a:pt x="268836" y="5612"/>
                      <a:pt x="281780" y="15727"/>
                      <a:pt x="286095" y="30148"/>
                    </a:cubicBezTo>
                    <a:lnTo>
                      <a:pt x="358581" y="334948"/>
                    </a:lnTo>
                    <a:cubicBezTo>
                      <a:pt x="361438" y="345073"/>
                      <a:pt x="355552" y="355599"/>
                      <a:pt x="345426" y="358466"/>
                    </a:cubicBezTo>
                    <a:cubicBezTo>
                      <a:pt x="343017" y="359142"/>
                      <a:pt x="340492" y="359342"/>
                      <a:pt x="338007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CE317C40-AB69-E748-ED16-2F19E43DDAD6}"/>
                  </a:ext>
                </a:extLst>
              </p:cNvPr>
              <p:cNvSpPr/>
              <p:nvPr/>
            </p:nvSpPr>
            <p:spPr>
              <a:xfrm>
                <a:off x="10166260" y="3809902"/>
                <a:ext cx="67694" cy="63385"/>
              </a:xfrm>
              <a:custGeom>
                <a:avLst/>
                <a:gdLst>
                  <a:gd name="connsiteX0" fmla="*/ 964 w 67694"/>
                  <a:gd name="connsiteY0" fmla="*/ 31067 h 63385"/>
                  <a:gd name="connsiteX1" fmla="*/ 41160 w 67694"/>
                  <a:gd name="connsiteY1" fmla="*/ 63261 h 63385"/>
                  <a:gd name="connsiteX2" fmla="*/ 67573 w 67694"/>
                  <a:gd name="connsiteY2" fmla="*/ 41715 h 63385"/>
                  <a:gd name="connsiteX3" fmla="*/ 66687 w 67694"/>
                  <a:gd name="connsiteY3" fmla="*/ 32400 h 63385"/>
                  <a:gd name="connsiteX4" fmla="*/ 26587 w 67694"/>
                  <a:gd name="connsiteY4" fmla="*/ 110 h 63385"/>
                  <a:gd name="connsiteX5" fmla="*/ 107 w 67694"/>
                  <a:gd name="connsiteY5" fmla="*/ 21989 h 63385"/>
                  <a:gd name="connsiteX6" fmla="*/ 964 w 67694"/>
                  <a:gd name="connsiteY6" fmla="*/ 31067 h 63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94" h="63385">
                    <a:moveTo>
                      <a:pt x="964" y="31067"/>
                    </a:moveTo>
                    <a:cubicBezTo>
                      <a:pt x="6079" y="49307"/>
                      <a:pt x="22243" y="62251"/>
                      <a:pt x="41160" y="63261"/>
                    </a:cubicBezTo>
                    <a:cubicBezTo>
                      <a:pt x="54399" y="64604"/>
                      <a:pt x="66220" y="54965"/>
                      <a:pt x="67573" y="41715"/>
                    </a:cubicBezTo>
                    <a:cubicBezTo>
                      <a:pt x="67887" y="38582"/>
                      <a:pt x="67592" y="35419"/>
                      <a:pt x="66687" y="32400"/>
                    </a:cubicBezTo>
                    <a:cubicBezTo>
                      <a:pt x="61639" y="14141"/>
                      <a:pt x="45503" y="1148"/>
                      <a:pt x="26587" y="110"/>
                    </a:cubicBezTo>
                    <a:cubicBezTo>
                      <a:pt x="13233" y="-1156"/>
                      <a:pt x="1374" y="8635"/>
                      <a:pt x="107" y="21989"/>
                    </a:cubicBezTo>
                    <a:cubicBezTo>
                      <a:pt x="-179" y="25047"/>
                      <a:pt x="107" y="28123"/>
                      <a:pt x="964" y="3106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4C07CA2D-579B-B7D7-50F8-D2D992D49AE7}"/>
                  </a:ext>
                </a:extLst>
              </p:cNvPr>
              <p:cNvSpPr/>
              <p:nvPr/>
            </p:nvSpPr>
            <p:spPr>
              <a:xfrm>
                <a:off x="10051441" y="3817513"/>
                <a:ext cx="96841" cy="125860"/>
              </a:xfrm>
              <a:custGeom>
                <a:avLst/>
                <a:gdLst>
                  <a:gd name="connsiteX0" fmla="*/ 37012 w 96841"/>
                  <a:gd name="connsiteY0" fmla="*/ 42982 h 125860"/>
                  <a:gd name="connsiteX1" fmla="*/ 95971 w 96841"/>
                  <a:gd name="connsiteY1" fmla="*/ 50602 h 125860"/>
                  <a:gd name="connsiteX2" fmla="*/ 53014 w 96841"/>
                  <a:gd name="connsiteY2" fmla="*/ 71176 h 125860"/>
                  <a:gd name="connsiteX3" fmla="*/ 91114 w 96841"/>
                  <a:gd name="connsiteY3" fmla="*/ 77463 h 125860"/>
                  <a:gd name="connsiteX4" fmla="*/ 61396 w 96841"/>
                  <a:gd name="connsiteY4" fmla="*/ 96037 h 125860"/>
                  <a:gd name="connsiteX5" fmla="*/ 82255 w 96841"/>
                  <a:gd name="connsiteY5" fmla="*/ 107276 h 125860"/>
                  <a:gd name="connsiteX6" fmla="*/ 64253 w 96841"/>
                  <a:gd name="connsiteY6" fmla="*/ 124993 h 125860"/>
                  <a:gd name="connsiteX7" fmla="*/ 37583 w 96841"/>
                  <a:gd name="connsiteY7" fmla="*/ 118897 h 125860"/>
                  <a:gd name="connsiteX8" fmla="*/ 36917 w 96841"/>
                  <a:gd name="connsiteY8" fmla="*/ 103180 h 125860"/>
                  <a:gd name="connsiteX9" fmla="*/ 17104 w 96841"/>
                  <a:gd name="connsiteY9" fmla="*/ 86416 h 125860"/>
                  <a:gd name="connsiteX10" fmla="*/ 21676 w 96841"/>
                  <a:gd name="connsiteY10" fmla="*/ 74224 h 125860"/>
                  <a:gd name="connsiteX11" fmla="*/ 9389 w 96841"/>
                  <a:gd name="connsiteY11" fmla="*/ 64033 h 125860"/>
                  <a:gd name="connsiteX12" fmla="*/ 10342 w 96841"/>
                  <a:gd name="connsiteY12" fmla="*/ 49936 h 125860"/>
                  <a:gd name="connsiteX13" fmla="*/ 245 w 96841"/>
                  <a:gd name="connsiteY13" fmla="*/ 24123 h 125860"/>
                  <a:gd name="connsiteX14" fmla="*/ 24820 w 96841"/>
                  <a:gd name="connsiteY14" fmla="*/ 1072 h 125860"/>
                  <a:gd name="connsiteX15" fmla="*/ 70159 w 96841"/>
                  <a:gd name="connsiteY15" fmla="*/ 20122 h 125860"/>
                  <a:gd name="connsiteX16" fmla="*/ 69587 w 96841"/>
                  <a:gd name="connsiteY16" fmla="*/ 31743 h 125860"/>
                  <a:gd name="connsiteX17" fmla="*/ 36440 w 96841"/>
                  <a:gd name="connsiteY17" fmla="*/ 28885 h 125860"/>
                  <a:gd name="connsiteX18" fmla="*/ 37012 w 96841"/>
                  <a:gd name="connsiteY18" fmla="*/ 42982 h 12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6841" h="125860">
                    <a:moveTo>
                      <a:pt x="37012" y="42982"/>
                    </a:moveTo>
                    <a:cubicBezTo>
                      <a:pt x="37012" y="42982"/>
                      <a:pt x="87875" y="40125"/>
                      <a:pt x="95971" y="50602"/>
                    </a:cubicBezTo>
                    <a:cubicBezTo>
                      <a:pt x="104068" y="61080"/>
                      <a:pt x="53014" y="71176"/>
                      <a:pt x="53014" y="71176"/>
                    </a:cubicBezTo>
                    <a:cubicBezTo>
                      <a:pt x="53014" y="71176"/>
                      <a:pt x="83113" y="70319"/>
                      <a:pt x="91114" y="77463"/>
                    </a:cubicBezTo>
                    <a:cubicBezTo>
                      <a:pt x="99115" y="84607"/>
                      <a:pt x="61396" y="96037"/>
                      <a:pt x="61396" y="96037"/>
                    </a:cubicBezTo>
                    <a:cubicBezTo>
                      <a:pt x="61396" y="96037"/>
                      <a:pt x="81493" y="96037"/>
                      <a:pt x="82255" y="107276"/>
                    </a:cubicBezTo>
                    <a:cubicBezTo>
                      <a:pt x="83017" y="118516"/>
                      <a:pt x="75397" y="122326"/>
                      <a:pt x="64253" y="124993"/>
                    </a:cubicBezTo>
                    <a:cubicBezTo>
                      <a:pt x="54900" y="127269"/>
                      <a:pt x="45022" y="125012"/>
                      <a:pt x="37583" y="118897"/>
                    </a:cubicBezTo>
                    <a:cubicBezTo>
                      <a:pt x="33202" y="114515"/>
                      <a:pt x="36917" y="103180"/>
                      <a:pt x="36917" y="103180"/>
                    </a:cubicBezTo>
                    <a:cubicBezTo>
                      <a:pt x="36917" y="103180"/>
                      <a:pt x="17867" y="93655"/>
                      <a:pt x="17104" y="86416"/>
                    </a:cubicBezTo>
                    <a:cubicBezTo>
                      <a:pt x="16819" y="81883"/>
                      <a:pt x="18486" y="77453"/>
                      <a:pt x="21676" y="74224"/>
                    </a:cubicBezTo>
                    <a:cubicBezTo>
                      <a:pt x="16114" y="73139"/>
                      <a:pt x="11485" y="69300"/>
                      <a:pt x="9389" y="64033"/>
                    </a:cubicBezTo>
                    <a:cubicBezTo>
                      <a:pt x="7322" y="59470"/>
                      <a:pt x="7684" y="54174"/>
                      <a:pt x="10342" y="49936"/>
                    </a:cubicBezTo>
                    <a:cubicBezTo>
                      <a:pt x="6418" y="41563"/>
                      <a:pt x="3046" y="32943"/>
                      <a:pt x="245" y="24123"/>
                    </a:cubicBezTo>
                    <a:cubicBezTo>
                      <a:pt x="-2231" y="14598"/>
                      <a:pt x="14628" y="7073"/>
                      <a:pt x="24820" y="1072"/>
                    </a:cubicBezTo>
                    <a:cubicBezTo>
                      <a:pt x="35011" y="-4928"/>
                      <a:pt x="53395" y="16027"/>
                      <a:pt x="70159" y="20122"/>
                    </a:cubicBezTo>
                    <a:cubicBezTo>
                      <a:pt x="70159" y="20122"/>
                      <a:pt x="78731" y="25361"/>
                      <a:pt x="69587" y="31743"/>
                    </a:cubicBezTo>
                    <a:cubicBezTo>
                      <a:pt x="60443" y="38125"/>
                      <a:pt x="41012" y="28504"/>
                      <a:pt x="36440" y="28885"/>
                    </a:cubicBezTo>
                    <a:cubicBezTo>
                      <a:pt x="31868" y="29266"/>
                      <a:pt x="37012" y="42982"/>
                      <a:pt x="37012" y="4298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A661C3BD-BAE3-4E77-E2FC-B6C38AB0EB23}"/>
                  </a:ext>
                </a:extLst>
              </p:cNvPr>
              <p:cNvSpPr/>
              <p:nvPr/>
            </p:nvSpPr>
            <p:spPr>
              <a:xfrm>
                <a:off x="10442958" y="3244272"/>
                <a:ext cx="441353" cy="540287"/>
              </a:xfrm>
              <a:custGeom>
                <a:avLst/>
                <a:gdLst>
                  <a:gd name="connsiteX0" fmla="*/ 78120 w 441353"/>
                  <a:gd name="connsiteY0" fmla="*/ 22816 h 540287"/>
                  <a:gd name="connsiteX1" fmla="*/ 30495 w 441353"/>
                  <a:gd name="connsiteY1" fmla="*/ 98254 h 540287"/>
                  <a:gd name="connsiteX2" fmla="*/ 206 w 441353"/>
                  <a:gd name="connsiteY2" fmla="*/ 192837 h 540287"/>
                  <a:gd name="connsiteX3" fmla="*/ 55736 w 441353"/>
                  <a:gd name="connsiteY3" fmla="*/ 300470 h 540287"/>
                  <a:gd name="connsiteX4" fmla="*/ 21256 w 441353"/>
                  <a:gd name="connsiteY4" fmla="*/ 399435 h 540287"/>
                  <a:gd name="connsiteX5" fmla="*/ 74215 w 441353"/>
                  <a:gd name="connsiteY5" fmla="*/ 522307 h 540287"/>
                  <a:gd name="connsiteX6" fmla="*/ 327104 w 441353"/>
                  <a:gd name="connsiteY6" fmla="*/ 443250 h 540287"/>
                  <a:gd name="connsiteX7" fmla="*/ 421020 w 441353"/>
                  <a:gd name="connsiteY7" fmla="*/ 340665 h 540287"/>
                  <a:gd name="connsiteX8" fmla="*/ 334819 w 441353"/>
                  <a:gd name="connsiteY8" fmla="*/ 213793 h 540287"/>
                  <a:gd name="connsiteX9" fmla="*/ 314150 w 441353"/>
                  <a:gd name="connsiteY9" fmla="*/ 84634 h 540287"/>
                  <a:gd name="connsiteX10" fmla="*/ 262715 w 441353"/>
                  <a:gd name="connsiteY10" fmla="*/ 13958 h 540287"/>
                  <a:gd name="connsiteX11" fmla="*/ 157940 w 441353"/>
                  <a:gd name="connsiteY11" fmla="*/ 2718 h 540287"/>
                  <a:gd name="connsiteX12" fmla="*/ 78120 w 441353"/>
                  <a:gd name="connsiteY12" fmla="*/ 22816 h 54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1353" h="540287">
                    <a:moveTo>
                      <a:pt x="78120" y="22816"/>
                    </a:moveTo>
                    <a:cubicBezTo>
                      <a:pt x="78120" y="22816"/>
                      <a:pt x="14969" y="47867"/>
                      <a:pt x="30495" y="98254"/>
                    </a:cubicBezTo>
                    <a:cubicBezTo>
                      <a:pt x="46021" y="148641"/>
                      <a:pt x="5063" y="143974"/>
                      <a:pt x="206" y="192837"/>
                    </a:cubicBezTo>
                    <a:cubicBezTo>
                      <a:pt x="-4652" y="241701"/>
                      <a:pt x="78311" y="256750"/>
                      <a:pt x="55736" y="300470"/>
                    </a:cubicBezTo>
                    <a:cubicBezTo>
                      <a:pt x="33162" y="344190"/>
                      <a:pt x="-1414" y="356858"/>
                      <a:pt x="21256" y="399435"/>
                    </a:cubicBezTo>
                    <a:cubicBezTo>
                      <a:pt x="43926" y="442011"/>
                      <a:pt x="74215" y="490780"/>
                      <a:pt x="74215" y="522307"/>
                    </a:cubicBezTo>
                    <a:cubicBezTo>
                      <a:pt x="74215" y="596983"/>
                      <a:pt x="217090" y="412960"/>
                      <a:pt x="327104" y="443250"/>
                    </a:cubicBezTo>
                    <a:cubicBezTo>
                      <a:pt x="437118" y="473539"/>
                      <a:pt x="465978" y="365621"/>
                      <a:pt x="421020" y="340665"/>
                    </a:cubicBezTo>
                    <a:cubicBezTo>
                      <a:pt x="376062" y="315710"/>
                      <a:pt x="317769" y="279039"/>
                      <a:pt x="334819" y="213793"/>
                    </a:cubicBezTo>
                    <a:cubicBezTo>
                      <a:pt x="351869" y="148546"/>
                      <a:pt x="364156" y="118543"/>
                      <a:pt x="314150" y="84634"/>
                    </a:cubicBezTo>
                    <a:cubicBezTo>
                      <a:pt x="264144" y="50724"/>
                      <a:pt x="291576" y="45105"/>
                      <a:pt x="262715" y="13958"/>
                    </a:cubicBezTo>
                    <a:cubicBezTo>
                      <a:pt x="236711" y="-14045"/>
                      <a:pt x="198802" y="14815"/>
                      <a:pt x="157940" y="2718"/>
                    </a:cubicBezTo>
                    <a:cubicBezTo>
                      <a:pt x="117077" y="-9378"/>
                      <a:pt x="78120" y="22816"/>
                      <a:pt x="78120" y="22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E2DF57B9-D7FC-D276-F806-14164F64EB35}"/>
                  </a:ext>
                </a:extLst>
              </p:cNvPr>
              <p:cNvSpPr/>
              <p:nvPr/>
            </p:nvSpPr>
            <p:spPr>
              <a:xfrm>
                <a:off x="10540731" y="3479909"/>
                <a:ext cx="46869" cy="46867"/>
              </a:xfrm>
              <a:custGeom>
                <a:avLst/>
                <a:gdLst>
                  <a:gd name="connsiteX0" fmla="*/ 159 w 46869"/>
                  <a:gd name="connsiteY0" fmla="*/ 26161 h 46867"/>
                  <a:gd name="connsiteX1" fmla="*/ 26162 w 46869"/>
                  <a:gd name="connsiteY1" fmla="*/ 46706 h 46867"/>
                  <a:gd name="connsiteX2" fmla="*/ 46708 w 46869"/>
                  <a:gd name="connsiteY2" fmla="*/ 20703 h 46867"/>
                  <a:gd name="connsiteX3" fmla="*/ 20733 w 46869"/>
                  <a:gd name="connsiteY3" fmla="*/ 158 h 46867"/>
                  <a:gd name="connsiteX4" fmla="*/ 159 w 46869"/>
                  <a:gd name="connsiteY4" fmla="*/ 26132 h 46867"/>
                  <a:gd name="connsiteX5" fmla="*/ 159 w 46869"/>
                  <a:gd name="connsiteY5" fmla="*/ 26161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869" h="46867">
                    <a:moveTo>
                      <a:pt x="159" y="26161"/>
                    </a:moveTo>
                    <a:cubicBezTo>
                      <a:pt x="1664" y="39010"/>
                      <a:pt x="13304" y="48211"/>
                      <a:pt x="26162" y="46706"/>
                    </a:cubicBezTo>
                    <a:cubicBezTo>
                      <a:pt x="39012" y="45201"/>
                      <a:pt x="48213" y="33562"/>
                      <a:pt x="46708" y="20703"/>
                    </a:cubicBezTo>
                    <a:cubicBezTo>
                      <a:pt x="45203" y="7863"/>
                      <a:pt x="33573" y="-1328"/>
                      <a:pt x="20733" y="158"/>
                    </a:cubicBezTo>
                    <a:cubicBezTo>
                      <a:pt x="7875" y="1643"/>
                      <a:pt x="-1336" y="13273"/>
                      <a:pt x="159" y="26132"/>
                    </a:cubicBezTo>
                    <a:cubicBezTo>
                      <a:pt x="159" y="26142"/>
                      <a:pt x="159" y="26151"/>
                      <a:pt x="159" y="261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927E6925-FE9F-0FA9-5FF8-887FBCE83A5A}"/>
                  </a:ext>
                </a:extLst>
              </p:cNvPr>
              <p:cNvSpPr/>
              <p:nvPr/>
            </p:nvSpPr>
            <p:spPr>
              <a:xfrm>
                <a:off x="10411351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817 w 83248"/>
                  <a:gd name="connsiteY1" fmla="*/ 104870 h 104870"/>
                  <a:gd name="connsiteX2" fmla="*/ 2572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817" y="104870"/>
                    </a:lnTo>
                    <a:lnTo>
                      <a:pt x="2572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FBB25D2-FB88-5B16-8DF6-86799DBDFD4D}"/>
                  </a:ext>
                </a:extLst>
              </p:cNvPr>
              <p:cNvSpPr/>
              <p:nvPr/>
            </p:nvSpPr>
            <p:spPr>
              <a:xfrm>
                <a:off x="10253426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829 w 238243"/>
                  <a:gd name="connsiteY3" fmla="*/ 3289 h 99206"/>
                  <a:gd name="connsiteX4" fmla="*/ 176689 w 238243"/>
                  <a:gd name="connsiteY4" fmla="*/ 11766 h 99206"/>
                  <a:gd name="connsiteX5" fmla="*/ 211455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3048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829" y="3289"/>
                    </a:cubicBezTo>
                    <a:cubicBezTo>
                      <a:pt x="164592" y="-1092"/>
                      <a:pt x="176689" y="11766"/>
                      <a:pt x="176689" y="11766"/>
                    </a:cubicBezTo>
                    <a:lnTo>
                      <a:pt x="211455" y="7576"/>
                    </a:lnTo>
                    <a:cubicBezTo>
                      <a:pt x="211455" y="7576"/>
                      <a:pt x="221837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973EFC7-DB6C-6364-3C65-03808726AF43}"/>
                  </a:ext>
                </a:extLst>
              </p:cNvPr>
              <p:cNvSpPr/>
              <p:nvPr/>
            </p:nvSpPr>
            <p:spPr>
              <a:xfrm>
                <a:off x="10255901" y="6097582"/>
                <a:ext cx="235215" cy="58154"/>
              </a:xfrm>
              <a:custGeom>
                <a:avLst/>
                <a:gdLst>
                  <a:gd name="connsiteX0" fmla="*/ 2097 w 235215"/>
                  <a:gd name="connsiteY0" fmla="*/ 58153 h 58154"/>
                  <a:gd name="connsiteX1" fmla="*/ 45150 w 235215"/>
                  <a:gd name="connsiteY1" fmla="*/ 58153 h 58154"/>
                  <a:gd name="connsiteX2" fmla="*/ 233650 w 235215"/>
                  <a:gd name="connsiteY2" fmla="*/ 57200 h 58154"/>
                  <a:gd name="connsiteX3" fmla="*/ 233174 w 235215"/>
                  <a:gd name="connsiteY3" fmla="*/ 53581 h 58154"/>
                  <a:gd name="connsiteX4" fmla="*/ 220410 w 235215"/>
                  <a:gd name="connsiteY4" fmla="*/ 53581 h 58154"/>
                  <a:gd name="connsiteX5" fmla="*/ 220410 w 235215"/>
                  <a:gd name="connsiteY5" fmla="*/ 53105 h 58154"/>
                  <a:gd name="connsiteX6" fmla="*/ 230821 w 235215"/>
                  <a:gd name="connsiteY6" fmla="*/ 4775 h 58154"/>
                  <a:gd name="connsiteX7" fmla="*/ 233174 w 235215"/>
                  <a:gd name="connsiteY7" fmla="*/ 3384 h 58154"/>
                  <a:gd name="connsiteX8" fmla="*/ 230983 w 235215"/>
                  <a:gd name="connsiteY8" fmla="*/ 241 h 58154"/>
                  <a:gd name="connsiteX9" fmla="*/ 215848 w 235215"/>
                  <a:gd name="connsiteY9" fmla="*/ 51952 h 58154"/>
                  <a:gd name="connsiteX10" fmla="*/ 216791 w 235215"/>
                  <a:gd name="connsiteY10" fmla="*/ 53581 h 58154"/>
                  <a:gd name="connsiteX11" fmla="*/ 190216 w 235215"/>
                  <a:gd name="connsiteY11" fmla="*/ 53581 h 58154"/>
                  <a:gd name="connsiteX12" fmla="*/ 1716 w 235215"/>
                  <a:gd name="connsiteY12" fmla="*/ 54534 h 58154"/>
                  <a:gd name="connsiteX13" fmla="*/ 2097 w 235215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15" h="58154">
                    <a:moveTo>
                      <a:pt x="2097" y="58153"/>
                    </a:moveTo>
                    <a:lnTo>
                      <a:pt x="45150" y="58153"/>
                    </a:lnTo>
                    <a:lnTo>
                      <a:pt x="233650" y="57200"/>
                    </a:lnTo>
                    <a:cubicBezTo>
                      <a:pt x="236031" y="57200"/>
                      <a:pt x="235555" y="53486"/>
                      <a:pt x="233174" y="53581"/>
                    </a:cubicBezTo>
                    <a:lnTo>
                      <a:pt x="220410" y="53581"/>
                    </a:lnTo>
                    <a:cubicBezTo>
                      <a:pt x="220410" y="53581"/>
                      <a:pt x="220410" y="53581"/>
                      <a:pt x="220410" y="53105"/>
                    </a:cubicBezTo>
                    <a:cubicBezTo>
                      <a:pt x="209942" y="36884"/>
                      <a:pt x="214600" y="15252"/>
                      <a:pt x="230821" y="4775"/>
                    </a:cubicBezTo>
                    <a:cubicBezTo>
                      <a:pt x="231583" y="4280"/>
                      <a:pt x="232374" y="3813"/>
                      <a:pt x="233174" y="3384"/>
                    </a:cubicBezTo>
                    <a:cubicBezTo>
                      <a:pt x="235174" y="2336"/>
                      <a:pt x="233174" y="-902"/>
                      <a:pt x="230983" y="241"/>
                    </a:cubicBezTo>
                    <a:cubicBezTo>
                      <a:pt x="212523" y="10337"/>
                      <a:pt x="205751" y="33493"/>
                      <a:pt x="215848" y="51952"/>
                    </a:cubicBezTo>
                    <a:cubicBezTo>
                      <a:pt x="216152" y="52505"/>
                      <a:pt x="216467" y="53048"/>
                      <a:pt x="216791" y="53581"/>
                    </a:cubicBezTo>
                    <a:lnTo>
                      <a:pt x="190216" y="53581"/>
                    </a:lnTo>
                    <a:lnTo>
                      <a:pt x="1716" y="54534"/>
                    </a:lnTo>
                    <a:cubicBezTo>
                      <a:pt x="-856" y="54534"/>
                      <a:pt x="-379" y="58248"/>
                      <a:pt x="20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059072CC-9D13-A32B-0AAB-ECE61C48ACFB}"/>
                  </a:ext>
                </a:extLst>
              </p:cNvPr>
              <p:cNvSpPr/>
              <p:nvPr/>
            </p:nvSpPr>
            <p:spPr>
              <a:xfrm>
                <a:off x="10351157" y="6095118"/>
                <a:ext cx="40767" cy="15324"/>
              </a:xfrm>
              <a:custGeom>
                <a:avLst/>
                <a:gdLst>
                  <a:gd name="connsiteX0" fmla="*/ 37429 w 40767"/>
                  <a:gd name="connsiteY0" fmla="*/ 14515 h 15324"/>
                  <a:gd name="connsiteX1" fmla="*/ 2853 w 40767"/>
                  <a:gd name="connsiteY1" fmla="*/ 8419 h 15324"/>
                  <a:gd name="connsiteX2" fmla="*/ 567 w 40767"/>
                  <a:gd name="connsiteY2" fmla="*/ 5276 h 15324"/>
                  <a:gd name="connsiteX3" fmla="*/ 40287 w 40767"/>
                  <a:gd name="connsiteY3" fmla="*/ 12705 h 15324"/>
                  <a:gd name="connsiteX4" fmla="*/ 37429 w 4076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324">
                    <a:moveTo>
                      <a:pt x="37429" y="14515"/>
                    </a:moveTo>
                    <a:cubicBezTo>
                      <a:pt x="27904" y="2990"/>
                      <a:pt x="13331" y="-249"/>
                      <a:pt x="2853" y="8419"/>
                    </a:cubicBezTo>
                    <a:cubicBezTo>
                      <a:pt x="1139" y="9848"/>
                      <a:pt x="-1052" y="6705"/>
                      <a:pt x="567" y="5276"/>
                    </a:cubicBezTo>
                    <a:cubicBezTo>
                      <a:pt x="12569" y="-4249"/>
                      <a:pt x="29142" y="-344"/>
                      <a:pt x="40287" y="12705"/>
                    </a:cubicBezTo>
                    <a:cubicBezTo>
                      <a:pt x="41906" y="14610"/>
                      <a:pt x="39048" y="16420"/>
                      <a:pt x="3742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E0C985B6-A4FC-5D25-C534-F4365A89A249}"/>
                  </a:ext>
                </a:extLst>
              </p:cNvPr>
              <p:cNvSpPr/>
              <p:nvPr/>
            </p:nvSpPr>
            <p:spPr>
              <a:xfrm>
                <a:off x="10331303" y="6101070"/>
                <a:ext cx="40798" cy="15501"/>
              </a:xfrm>
              <a:custGeom>
                <a:avLst/>
                <a:gdLst>
                  <a:gd name="connsiteX0" fmla="*/ 37375 w 40798"/>
                  <a:gd name="connsiteY0" fmla="*/ 14755 h 15501"/>
                  <a:gd name="connsiteX1" fmla="*/ 2799 w 40798"/>
                  <a:gd name="connsiteY1" fmla="*/ 8659 h 15501"/>
                  <a:gd name="connsiteX2" fmla="*/ 609 w 40798"/>
                  <a:gd name="connsiteY2" fmla="*/ 5515 h 15501"/>
                  <a:gd name="connsiteX3" fmla="*/ 40328 w 40798"/>
                  <a:gd name="connsiteY3" fmla="*/ 12850 h 15501"/>
                  <a:gd name="connsiteX4" fmla="*/ 37375 w 40798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8" h="15501">
                    <a:moveTo>
                      <a:pt x="37375" y="14755"/>
                    </a:moveTo>
                    <a:cubicBezTo>
                      <a:pt x="27850" y="3230"/>
                      <a:pt x="13277" y="-104"/>
                      <a:pt x="2799" y="8659"/>
                    </a:cubicBezTo>
                    <a:cubicBezTo>
                      <a:pt x="1180" y="9992"/>
                      <a:pt x="-1106" y="6849"/>
                      <a:pt x="609" y="5515"/>
                    </a:cubicBezTo>
                    <a:cubicBezTo>
                      <a:pt x="12515" y="-4486"/>
                      <a:pt x="29184" y="-200"/>
                      <a:pt x="40328" y="12850"/>
                    </a:cubicBezTo>
                    <a:cubicBezTo>
                      <a:pt x="41947" y="14755"/>
                      <a:pt x="38995" y="16564"/>
                      <a:pt x="37375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6410E26D-68E5-0D0F-F8A1-15878B039256}"/>
                  </a:ext>
                </a:extLst>
              </p:cNvPr>
              <p:cNvSpPr/>
              <p:nvPr/>
            </p:nvSpPr>
            <p:spPr>
              <a:xfrm>
                <a:off x="10311533" y="6107191"/>
                <a:ext cx="40767" cy="15536"/>
              </a:xfrm>
              <a:custGeom>
                <a:avLst/>
                <a:gdLst>
                  <a:gd name="connsiteX0" fmla="*/ 37429 w 40767"/>
                  <a:gd name="connsiteY0" fmla="*/ 14729 h 15536"/>
                  <a:gd name="connsiteX1" fmla="*/ 2853 w 40767"/>
                  <a:gd name="connsiteY1" fmla="*/ 8633 h 15536"/>
                  <a:gd name="connsiteX2" fmla="*/ 567 w 40767"/>
                  <a:gd name="connsiteY2" fmla="*/ 5490 h 15536"/>
                  <a:gd name="connsiteX3" fmla="*/ 40286 w 40767"/>
                  <a:gd name="connsiteY3" fmla="*/ 12825 h 15536"/>
                  <a:gd name="connsiteX4" fmla="*/ 37429 w 4076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536">
                    <a:moveTo>
                      <a:pt x="37429" y="14729"/>
                    </a:moveTo>
                    <a:cubicBezTo>
                      <a:pt x="27904" y="3204"/>
                      <a:pt x="13331" y="-34"/>
                      <a:pt x="2853" y="8633"/>
                    </a:cubicBezTo>
                    <a:cubicBezTo>
                      <a:pt x="1139" y="10062"/>
                      <a:pt x="-1052" y="6824"/>
                      <a:pt x="567" y="5490"/>
                    </a:cubicBezTo>
                    <a:cubicBezTo>
                      <a:pt x="12569" y="-4511"/>
                      <a:pt x="29142" y="-130"/>
                      <a:pt x="40286" y="12825"/>
                    </a:cubicBezTo>
                    <a:cubicBezTo>
                      <a:pt x="41906" y="14825"/>
                      <a:pt x="39048" y="16634"/>
                      <a:pt x="3742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90E929A-6BD7-1F14-5F95-A494848D907C}"/>
                  </a:ext>
                </a:extLst>
              </p:cNvPr>
              <p:cNvSpPr/>
              <p:nvPr/>
            </p:nvSpPr>
            <p:spPr>
              <a:xfrm>
                <a:off x="10401548" y="4277309"/>
                <a:ext cx="331584" cy="1737074"/>
              </a:xfrm>
              <a:custGeom>
                <a:avLst/>
                <a:gdLst>
                  <a:gd name="connsiteX0" fmla="*/ 321652 w 331584"/>
                  <a:gd name="connsiteY0" fmla="*/ 333851 h 1737074"/>
                  <a:gd name="connsiteX1" fmla="*/ 248309 w 331584"/>
                  <a:gd name="connsiteY1" fmla="*/ 752380 h 1737074"/>
                  <a:gd name="connsiteX2" fmla="*/ 208685 w 331584"/>
                  <a:gd name="connsiteY2" fmla="*/ 916019 h 1737074"/>
                  <a:gd name="connsiteX3" fmla="*/ 90194 w 331584"/>
                  <a:gd name="connsiteY3" fmla="*/ 1737074 h 1737074"/>
                  <a:gd name="connsiteX4" fmla="*/ 4945 w 331584"/>
                  <a:gd name="connsiteY4" fmla="*/ 1735169 h 1737074"/>
                  <a:gd name="connsiteX5" fmla="*/ 4278 w 331584"/>
                  <a:gd name="connsiteY5" fmla="*/ 909066 h 1737074"/>
                  <a:gd name="connsiteX6" fmla="*/ 77335 w 331584"/>
                  <a:gd name="connsiteY6" fmla="*/ 953 h 1737074"/>
                  <a:gd name="connsiteX7" fmla="*/ 309555 w 331584"/>
                  <a:gd name="connsiteY7" fmla="*/ 0 h 1737074"/>
                  <a:gd name="connsiteX8" fmla="*/ 321652 w 331584"/>
                  <a:gd name="connsiteY8" fmla="*/ 333851 h 173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1584" h="1737074">
                    <a:moveTo>
                      <a:pt x="321652" y="333851"/>
                    </a:moveTo>
                    <a:cubicBezTo>
                      <a:pt x="305345" y="474669"/>
                      <a:pt x="280856" y="614410"/>
                      <a:pt x="248309" y="752380"/>
                    </a:cubicBezTo>
                    <a:cubicBezTo>
                      <a:pt x="236688" y="803558"/>
                      <a:pt x="223477" y="858107"/>
                      <a:pt x="208685" y="916019"/>
                    </a:cubicBezTo>
                    <a:cubicBezTo>
                      <a:pt x="249357" y="1251871"/>
                      <a:pt x="90194" y="1737074"/>
                      <a:pt x="90194" y="1737074"/>
                    </a:cubicBezTo>
                    <a:lnTo>
                      <a:pt x="4945" y="1735169"/>
                    </a:lnTo>
                    <a:cubicBezTo>
                      <a:pt x="4945" y="1735169"/>
                      <a:pt x="-5723" y="1192911"/>
                      <a:pt x="4278" y="909066"/>
                    </a:cubicBezTo>
                    <a:cubicBezTo>
                      <a:pt x="20661" y="443960"/>
                      <a:pt x="77335" y="953"/>
                      <a:pt x="77335" y="953"/>
                    </a:cubicBezTo>
                    <a:lnTo>
                      <a:pt x="309555" y="0"/>
                    </a:lnTo>
                    <a:cubicBezTo>
                      <a:pt x="309555" y="0"/>
                      <a:pt x="349655" y="69914"/>
                      <a:pt x="321652" y="3338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06469FA1-51F8-3F9A-FD5E-1BFE70B1FA7F}"/>
                  </a:ext>
                </a:extLst>
              </p:cNvPr>
              <p:cNvSpPr/>
              <p:nvPr/>
            </p:nvSpPr>
            <p:spPr>
              <a:xfrm>
                <a:off x="10635130" y="4446664"/>
                <a:ext cx="88068" cy="583025"/>
              </a:xfrm>
              <a:custGeom>
                <a:avLst/>
                <a:gdLst>
                  <a:gd name="connsiteX0" fmla="*/ 88069 w 88068"/>
                  <a:gd name="connsiteY0" fmla="*/ 164497 h 583025"/>
                  <a:gd name="connsiteX1" fmla="*/ 14726 w 88068"/>
                  <a:gd name="connsiteY1" fmla="*/ 583025 h 583025"/>
                  <a:gd name="connsiteX2" fmla="*/ 54255 w 88068"/>
                  <a:gd name="connsiteY2" fmla="*/ 0 h 583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068" h="583025">
                    <a:moveTo>
                      <a:pt x="88069" y="164497"/>
                    </a:moveTo>
                    <a:cubicBezTo>
                      <a:pt x="71762" y="305314"/>
                      <a:pt x="47273" y="445055"/>
                      <a:pt x="14726" y="583025"/>
                    </a:cubicBezTo>
                    <a:cubicBezTo>
                      <a:pt x="-34137" y="397002"/>
                      <a:pt x="54255" y="0"/>
                      <a:pt x="5425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F0794554-3888-AB15-E574-49AD3A5670F7}"/>
                  </a:ext>
                </a:extLst>
              </p:cNvPr>
              <p:cNvSpPr/>
              <p:nvPr/>
            </p:nvSpPr>
            <p:spPr>
              <a:xfrm>
                <a:off x="10394015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A1573C1-5E33-01B0-3E20-92AC2EE50E30}"/>
                  </a:ext>
                </a:extLst>
              </p:cNvPr>
              <p:cNvSpPr/>
              <p:nvPr/>
            </p:nvSpPr>
            <p:spPr>
              <a:xfrm>
                <a:off x="10764823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721 w 83248"/>
                  <a:gd name="connsiteY1" fmla="*/ 104870 h 104870"/>
                  <a:gd name="connsiteX2" fmla="*/ 2477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721" y="104870"/>
                    </a:lnTo>
                    <a:lnTo>
                      <a:pt x="2477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C2D186FB-EBF0-18F2-EECD-88875578A59B}"/>
                  </a:ext>
                </a:extLst>
              </p:cNvPr>
              <p:cNvSpPr/>
              <p:nvPr/>
            </p:nvSpPr>
            <p:spPr>
              <a:xfrm>
                <a:off x="10745392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1F05360-BC8E-7652-04D3-6E23C7ACDC14}"/>
                  </a:ext>
                </a:extLst>
              </p:cNvPr>
              <p:cNvSpPr/>
              <p:nvPr/>
            </p:nvSpPr>
            <p:spPr>
              <a:xfrm>
                <a:off x="10606804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733 w 238243"/>
                  <a:gd name="connsiteY3" fmla="*/ 3289 h 99206"/>
                  <a:gd name="connsiteX4" fmla="*/ 176689 w 238243"/>
                  <a:gd name="connsiteY4" fmla="*/ 11766 h 99206"/>
                  <a:gd name="connsiteX5" fmla="*/ 211360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2953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733" y="3289"/>
                    </a:cubicBezTo>
                    <a:cubicBezTo>
                      <a:pt x="164402" y="-1092"/>
                      <a:pt x="176689" y="11766"/>
                      <a:pt x="176689" y="11766"/>
                    </a:cubicBezTo>
                    <a:lnTo>
                      <a:pt x="211360" y="7576"/>
                    </a:lnTo>
                    <a:cubicBezTo>
                      <a:pt x="211360" y="7576"/>
                      <a:pt x="221742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B91761B3-C12F-14FC-0355-1769255273BA}"/>
                  </a:ext>
                </a:extLst>
              </p:cNvPr>
              <p:cNvSpPr/>
              <p:nvPr/>
            </p:nvSpPr>
            <p:spPr>
              <a:xfrm>
                <a:off x="10609379" y="6097582"/>
                <a:ext cx="235201" cy="58154"/>
              </a:xfrm>
              <a:custGeom>
                <a:avLst/>
                <a:gdLst>
                  <a:gd name="connsiteX0" fmla="*/ 1997 w 235201"/>
                  <a:gd name="connsiteY0" fmla="*/ 58153 h 58154"/>
                  <a:gd name="connsiteX1" fmla="*/ 45145 w 235201"/>
                  <a:gd name="connsiteY1" fmla="*/ 58153 h 58154"/>
                  <a:gd name="connsiteX2" fmla="*/ 233644 w 235201"/>
                  <a:gd name="connsiteY2" fmla="*/ 57200 h 58154"/>
                  <a:gd name="connsiteX3" fmla="*/ 233073 w 235201"/>
                  <a:gd name="connsiteY3" fmla="*/ 53581 h 58154"/>
                  <a:gd name="connsiteX4" fmla="*/ 220405 w 235201"/>
                  <a:gd name="connsiteY4" fmla="*/ 53581 h 58154"/>
                  <a:gd name="connsiteX5" fmla="*/ 220405 w 235201"/>
                  <a:gd name="connsiteY5" fmla="*/ 53105 h 58154"/>
                  <a:gd name="connsiteX6" fmla="*/ 231044 w 235201"/>
                  <a:gd name="connsiteY6" fmla="*/ 4689 h 58154"/>
                  <a:gd name="connsiteX7" fmla="*/ 233264 w 235201"/>
                  <a:gd name="connsiteY7" fmla="*/ 3384 h 58154"/>
                  <a:gd name="connsiteX8" fmla="*/ 231073 w 235201"/>
                  <a:gd name="connsiteY8" fmla="*/ 241 h 58154"/>
                  <a:gd name="connsiteX9" fmla="*/ 215823 w 235201"/>
                  <a:gd name="connsiteY9" fmla="*/ 51924 h 58154"/>
                  <a:gd name="connsiteX10" fmla="*/ 216785 w 235201"/>
                  <a:gd name="connsiteY10" fmla="*/ 53581 h 58154"/>
                  <a:gd name="connsiteX11" fmla="*/ 190210 w 235201"/>
                  <a:gd name="connsiteY11" fmla="*/ 53581 h 58154"/>
                  <a:gd name="connsiteX12" fmla="*/ 1806 w 235201"/>
                  <a:gd name="connsiteY12" fmla="*/ 54534 h 58154"/>
                  <a:gd name="connsiteX13" fmla="*/ 1997 w 235201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01" h="58154">
                    <a:moveTo>
                      <a:pt x="1997" y="58153"/>
                    </a:moveTo>
                    <a:lnTo>
                      <a:pt x="45145" y="58153"/>
                    </a:lnTo>
                    <a:lnTo>
                      <a:pt x="233644" y="57200"/>
                    </a:lnTo>
                    <a:cubicBezTo>
                      <a:pt x="236026" y="57200"/>
                      <a:pt x="235550" y="53486"/>
                      <a:pt x="233073" y="53581"/>
                    </a:cubicBezTo>
                    <a:lnTo>
                      <a:pt x="220405" y="53581"/>
                    </a:lnTo>
                    <a:lnTo>
                      <a:pt x="220405" y="53105"/>
                    </a:lnTo>
                    <a:cubicBezTo>
                      <a:pt x="209975" y="36798"/>
                      <a:pt x="214737" y="15119"/>
                      <a:pt x="231044" y="4689"/>
                    </a:cubicBezTo>
                    <a:cubicBezTo>
                      <a:pt x="231768" y="4232"/>
                      <a:pt x="232511" y="3794"/>
                      <a:pt x="233264" y="3384"/>
                    </a:cubicBezTo>
                    <a:cubicBezTo>
                      <a:pt x="235264" y="2336"/>
                      <a:pt x="233264" y="-902"/>
                      <a:pt x="231073" y="241"/>
                    </a:cubicBezTo>
                    <a:cubicBezTo>
                      <a:pt x="212594" y="10299"/>
                      <a:pt x="205765" y="33436"/>
                      <a:pt x="215823" y="51924"/>
                    </a:cubicBezTo>
                    <a:cubicBezTo>
                      <a:pt x="216128" y="52486"/>
                      <a:pt x="216452" y="53038"/>
                      <a:pt x="216785" y="53581"/>
                    </a:cubicBezTo>
                    <a:lnTo>
                      <a:pt x="190210" y="53581"/>
                    </a:lnTo>
                    <a:lnTo>
                      <a:pt x="1806" y="54534"/>
                    </a:lnTo>
                    <a:cubicBezTo>
                      <a:pt x="-861" y="54534"/>
                      <a:pt x="-385" y="58248"/>
                      <a:pt x="19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98D1DE13-5D73-5CC6-32B2-776837E16DA3}"/>
                  </a:ext>
                </a:extLst>
              </p:cNvPr>
              <p:cNvSpPr/>
              <p:nvPr/>
            </p:nvSpPr>
            <p:spPr>
              <a:xfrm>
                <a:off x="10704589" y="6095118"/>
                <a:ext cx="40797" cy="15324"/>
              </a:xfrm>
              <a:custGeom>
                <a:avLst/>
                <a:gdLst>
                  <a:gd name="connsiteX0" fmla="*/ 37469 w 40797"/>
                  <a:gd name="connsiteY0" fmla="*/ 14515 h 15324"/>
                  <a:gd name="connsiteX1" fmla="*/ 2893 w 40797"/>
                  <a:gd name="connsiteY1" fmla="*/ 8419 h 15324"/>
                  <a:gd name="connsiteX2" fmla="*/ 607 w 40797"/>
                  <a:gd name="connsiteY2" fmla="*/ 5276 h 15324"/>
                  <a:gd name="connsiteX3" fmla="*/ 40327 w 40797"/>
                  <a:gd name="connsiteY3" fmla="*/ 12705 h 15324"/>
                  <a:gd name="connsiteX4" fmla="*/ 37469 w 4079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324">
                    <a:moveTo>
                      <a:pt x="37469" y="14515"/>
                    </a:moveTo>
                    <a:cubicBezTo>
                      <a:pt x="27944" y="2990"/>
                      <a:pt x="13276" y="-249"/>
                      <a:pt x="2893" y="8419"/>
                    </a:cubicBezTo>
                    <a:cubicBezTo>
                      <a:pt x="1179" y="9848"/>
                      <a:pt x="-1107" y="6705"/>
                      <a:pt x="607" y="5276"/>
                    </a:cubicBezTo>
                    <a:cubicBezTo>
                      <a:pt x="12609" y="-4249"/>
                      <a:pt x="29182" y="-344"/>
                      <a:pt x="40327" y="12705"/>
                    </a:cubicBezTo>
                    <a:cubicBezTo>
                      <a:pt x="41946" y="14610"/>
                      <a:pt x="38993" y="16420"/>
                      <a:pt x="3746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451D2E-EF5B-A2D9-6847-D92E87737DFA}"/>
                  </a:ext>
                </a:extLst>
              </p:cNvPr>
              <p:cNvSpPr/>
              <p:nvPr/>
            </p:nvSpPr>
            <p:spPr>
              <a:xfrm>
                <a:off x="10685116" y="6101070"/>
                <a:ext cx="40791" cy="15501"/>
              </a:xfrm>
              <a:custGeom>
                <a:avLst/>
                <a:gdLst>
                  <a:gd name="connsiteX0" fmla="*/ 37416 w 40791"/>
                  <a:gd name="connsiteY0" fmla="*/ 14755 h 15501"/>
                  <a:gd name="connsiteX1" fmla="*/ 2840 w 40791"/>
                  <a:gd name="connsiteY1" fmla="*/ 8659 h 15501"/>
                  <a:gd name="connsiteX2" fmla="*/ 554 w 40791"/>
                  <a:gd name="connsiteY2" fmla="*/ 5515 h 15501"/>
                  <a:gd name="connsiteX3" fmla="*/ 40274 w 40791"/>
                  <a:gd name="connsiteY3" fmla="*/ 12850 h 15501"/>
                  <a:gd name="connsiteX4" fmla="*/ 37416 w 40791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1" h="15501">
                    <a:moveTo>
                      <a:pt x="37416" y="14755"/>
                    </a:moveTo>
                    <a:cubicBezTo>
                      <a:pt x="27891" y="3230"/>
                      <a:pt x="13318" y="-104"/>
                      <a:pt x="2840" y="8659"/>
                    </a:cubicBezTo>
                    <a:cubicBezTo>
                      <a:pt x="1221" y="9992"/>
                      <a:pt x="-1065" y="6849"/>
                      <a:pt x="554" y="5515"/>
                    </a:cubicBezTo>
                    <a:cubicBezTo>
                      <a:pt x="12556" y="-4486"/>
                      <a:pt x="29129" y="-200"/>
                      <a:pt x="40274" y="12850"/>
                    </a:cubicBezTo>
                    <a:cubicBezTo>
                      <a:pt x="41988" y="14755"/>
                      <a:pt x="39035" y="16564"/>
                      <a:pt x="37416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A6C7AA32-F77A-18F7-F594-A1460E64536D}"/>
                  </a:ext>
                </a:extLst>
              </p:cNvPr>
              <p:cNvSpPr/>
              <p:nvPr/>
            </p:nvSpPr>
            <p:spPr>
              <a:xfrm>
                <a:off x="10664585" y="6107191"/>
                <a:ext cx="40797" cy="15536"/>
              </a:xfrm>
              <a:custGeom>
                <a:avLst/>
                <a:gdLst>
                  <a:gd name="connsiteX0" fmla="*/ 37469 w 40797"/>
                  <a:gd name="connsiteY0" fmla="*/ 14729 h 15536"/>
                  <a:gd name="connsiteX1" fmla="*/ 2893 w 40797"/>
                  <a:gd name="connsiteY1" fmla="*/ 8633 h 15536"/>
                  <a:gd name="connsiteX2" fmla="*/ 607 w 40797"/>
                  <a:gd name="connsiteY2" fmla="*/ 5490 h 15536"/>
                  <a:gd name="connsiteX3" fmla="*/ 40326 w 40797"/>
                  <a:gd name="connsiteY3" fmla="*/ 12825 h 15536"/>
                  <a:gd name="connsiteX4" fmla="*/ 37469 w 4079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536">
                    <a:moveTo>
                      <a:pt x="37469" y="14729"/>
                    </a:moveTo>
                    <a:cubicBezTo>
                      <a:pt x="27944" y="3204"/>
                      <a:pt x="13275" y="-34"/>
                      <a:pt x="2893" y="8633"/>
                    </a:cubicBezTo>
                    <a:cubicBezTo>
                      <a:pt x="1179" y="10062"/>
                      <a:pt x="-1107" y="6824"/>
                      <a:pt x="607" y="5490"/>
                    </a:cubicBezTo>
                    <a:cubicBezTo>
                      <a:pt x="12609" y="-4511"/>
                      <a:pt x="29182" y="-130"/>
                      <a:pt x="40326" y="12825"/>
                    </a:cubicBezTo>
                    <a:cubicBezTo>
                      <a:pt x="41946" y="14825"/>
                      <a:pt x="38993" y="16634"/>
                      <a:pt x="3746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807E10B-4AD4-5487-D605-C47AF0C6248C}"/>
                  </a:ext>
                </a:extLst>
              </p:cNvPr>
              <p:cNvSpPr/>
              <p:nvPr/>
            </p:nvSpPr>
            <p:spPr>
              <a:xfrm>
                <a:off x="10643284" y="4286263"/>
                <a:ext cx="331545" cy="1728175"/>
              </a:xfrm>
              <a:custGeom>
                <a:avLst/>
                <a:gdLst>
                  <a:gd name="connsiteX0" fmla="*/ 0 w 331545"/>
                  <a:gd name="connsiteY0" fmla="*/ 9811 h 1728175"/>
                  <a:gd name="connsiteX1" fmla="*/ 57150 w 331545"/>
                  <a:gd name="connsiteY1" fmla="*/ 907066 h 1728175"/>
                  <a:gd name="connsiteX2" fmla="*/ 114776 w 331545"/>
                  <a:gd name="connsiteY2" fmla="*/ 1728026 h 1728175"/>
                  <a:gd name="connsiteX3" fmla="*/ 202883 w 331545"/>
                  <a:gd name="connsiteY3" fmla="*/ 1728026 h 1728175"/>
                  <a:gd name="connsiteX4" fmla="*/ 266319 w 331545"/>
                  <a:gd name="connsiteY4" fmla="*/ 928687 h 1728175"/>
                  <a:gd name="connsiteX5" fmla="*/ 296513 w 331545"/>
                  <a:gd name="connsiteY5" fmla="*/ 0 h 172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1545" h="1728175">
                    <a:moveTo>
                      <a:pt x="0" y="9811"/>
                    </a:moveTo>
                    <a:cubicBezTo>
                      <a:pt x="0" y="9811"/>
                      <a:pt x="43339" y="651891"/>
                      <a:pt x="57150" y="907066"/>
                    </a:cubicBezTo>
                    <a:cubicBezTo>
                      <a:pt x="73438" y="1198626"/>
                      <a:pt x="109919" y="1695545"/>
                      <a:pt x="114776" y="1728026"/>
                    </a:cubicBezTo>
                    <a:lnTo>
                      <a:pt x="202883" y="1728026"/>
                    </a:lnTo>
                    <a:cubicBezTo>
                      <a:pt x="192786" y="1737551"/>
                      <a:pt x="316040" y="1291876"/>
                      <a:pt x="266319" y="928687"/>
                    </a:cubicBezTo>
                    <a:cubicBezTo>
                      <a:pt x="312896" y="581406"/>
                      <a:pt x="369570" y="327089"/>
                      <a:pt x="29651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84C1ABED-88F7-E86E-AF8F-512CDA72CFBD}"/>
                  </a:ext>
                </a:extLst>
              </p:cNvPr>
              <p:cNvSpPr/>
              <p:nvPr/>
            </p:nvSpPr>
            <p:spPr>
              <a:xfrm>
                <a:off x="10456252" y="3613618"/>
                <a:ext cx="510405" cy="736644"/>
              </a:xfrm>
              <a:custGeom>
                <a:avLst/>
                <a:gdLst>
                  <a:gd name="connsiteX0" fmla="*/ 510406 w 510405"/>
                  <a:gd name="connsiteY0" fmla="*/ 698076 h 736644"/>
                  <a:gd name="connsiteX1" fmla="*/ 14058 w 510405"/>
                  <a:gd name="connsiteY1" fmla="*/ 696743 h 736644"/>
                  <a:gd name="connsiteX2" fmla="*/ 45015 w 510405"/>
                  <a:gd name="connsiteY2" fmla="*/ 365178 h 736644"/>
                  <a:gd name="connsiteX3" fmla="*/ 18249 w 510405"/>
                  <a:gd name="connsiteY3" fmla="*/ 157818 h 736644"/>
                  <a:gd name="connsiteX4" fmla="*/ 129882 w 510405"/>
                  <a:gd name="connsiteY4" fmla="*/ 14943 h 736644"/>
                  <a:gd name="connsiteX5" fmla="*/ 178174 w 510405"/>
                  <a:gd name="connsiteY5" fmla="*/ 7514 h 736644"/>
                  <a:gd name="connsiteX6" fmla="*/ 187699 w 510405"/>
                  <a:gd name="connsiteY6" fmla="*/ 6276 h 736644"/>
                  <a:gd name="connsiteX7" fmla="*/ 317144 w 510405"/>
                  <a:gd name="connsiteY7" fmla="*/ 180 h 736644"/>
                  <a:gd name="connsiteX8" fmla="*/ 366483 w 510405"/>
                  <a:gd name="connsiteY8" fmla="*/ 656 h 736644"/>
                  <a:gd name="connsiteX9" fmla="*/ 416013 w 510405"/>
                  <a:gd name="connsiteY9" fmla="*/ 2847 h 736644"/>
                  <a:gd name="connsiteX10" fmla="*/ 508358 w 510405"/>
                  <a:gd name="connsiteY10" fmla="*/ 109089 h 736644"/>
                  <a:gd name="connsiteX11" fmla="*/ 507072 w 510405"/>
                  <a:gd name="connsiteY11" fmla="*/ 119528 h 736644"/>
                  <a:gd name="connsiteX12" fmla="*/ 480117 w 510405"/>
                  <a:gd name="connsiteY12" fmla="*/ 360606 h 736644"/>
                  <a:gd name="connsiteX13" fmla="*/ 478593 w 510405"/>
                  <a:gd name="connsiteY13" fmla="*/ 409183 h 736644"/>
                  <a:gd name="connsiteX14" fmla="*/ 486117 w 510405"/>
                  <a:gd name="connsiteY14" fmla="*/ 574918 h 736644"/>
                  <a:gd name="connsiteX15" fmla="*/ 486117 w 510405"/>
                  <a:gd name="connsiteY15" fmla="*/ 577966 h 736644"/>
                  <a:gd name="connsiteX16" fmla="*/ 495642 w 510405"/>
                  <a:gd name="connsiteY16" fmla="*/ 638545 h 736644"/>
                  <a:gd name="connsiteX17" fmla="*/ 499357 w 510405"/>
                  <a:gd name="connsiteY17" fmla="*/ 655309 h 736644"/>
                  <a:gd name="connsiteX18" fmla="*/ 510406 w 510405"/>
                  <a:gd name="connsiteY18" fmla="*/ 698076 h 73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10405" h="736644">
                    <a:moveTo>
                      <a:pt x="510406" y="698076"/>
                    </a:moveTo>
                    <a:cubicBezTo>
                      <a:pt x="325240" y="759227"/>
                      <a:pt x="14058" y="739129"/>
                      <a:pt x="14058" y="696743"/>
                    </a:cubicBezTo>
                    <a:cubicBezTo>
                      <a:pt x="14058" y="577300"/>
                      <a:pt x="56349" y="442997"/>
                      <a:pt x="45015" y="365178"/>
                    </a:cubicBezTo>
                    <a:cubicBezTo>
                      <a:pt x="-42520" y="303932"/>
                      <a:pt x="25965" y="248592"/>
                      <a:pt x="18249" y="157818"/>
                    </a:cubicBezTo>
                    <a:cubicBezTo>
                      <a:pt x="12944" y="88496"/>
                      <a:pt x="61340" y="26554"/>
                      <a:pt x="129882" y="14943"/>
                    </a:cubicBezTo>
                    <a:cubicBezTo>
                      <a:pt x="145694" y="12276"/>
                      <a:pt x="162077" y="9609"/>
                      <a:pt x="178174" y="7514"/>
                    </a:cubicBezTo>
                    <a:lnTo>
                      <a:pt x="187699" y="6276"/>
                    </a:lnTo>
                    <a:cubicBezTo>
                      <a:pt x="230666" y="1389"/>
                      <a:pt x="273910" y="-649"/>
                      <a:pt x="317144" y="180"/>
                    </a:cubicBezTo>
                    <a:cubicBezTo>
                      <a:pt x="332955" y="180"/>
                      <a:pt x="349338" y="180"/>
                      <a:pt x="366483" y="656"/>
                    </a:cubicBezTo>
                    <a:cubicBezTo>
                      <a:pt x="383628" y="1132"/>
                      <a:pt x="400202" y="1704"/>
                      <a:pt x="416013" y="2847"/>
                    </a:cubicBezTo>
                    <a:cubicBezTo>
                      <a:pt x="470849" y="6685"/>
                      <a:pt x="512197" y="54253"/>
                      <a:pt x="508358" y="109089"/>
                    </a:cubicBezTo>
                    <a:cubicBezTo>
                      <a:pt x="508110" y="112584"/>
                      <a:pt x="507682" y="116070"/>
                      <a:pt x="507072" y="119528"/>
                    </a:cubicBezTo>
                    <a:cubicBezTo>
                      <a:pt x="492880" y="199224"/>
                      <a:pt x="483879" y="279748"/>
                      <a:pt x="480117" y="360606"/>
                    </a:cubicBezTo>
                    <a:cubicBezTo>
                      <a:pt x="479354" y="377275"/>
                      <a:pt x="478783" y="393372"/>
                      <a:pt x="478593" y="409183"/>
                    </a:cubicBezTo>
                    <a:cubicBezTo>
                      <a:pt x="477497" y="464533"/>
                      <a:pt x="480012" y="519892"/>
                      <a:pt x="486117" y="574918"/>
                    </a:cubicBezTo>
                    <a:cubicBezTo>
                      <a:pt x="486117" y="575966"/>
                      <a:pt x="486117" y="577014"/>
                      <a:pt x="486117" y="577966"/>
                    </a:cubicBezTo>
                    <a:cubicBezTo>
                      <a:pt x="488784" y="599874"/>
                      <a:pt x="491956" y="620067"/>
                      <a:pt x="495642" y="638545"/>
                    </a:cubicBezTo>
                    <a:cubicBezTo>
                      <a:pt x="496785" y="644355"/>
                      <a:pt x="498024" y="649880"/>
                      <a:pt x="499357" y="655309"/>
                    </a:cubicBezTo>
                    <a:cubicBezTo>
                      <a:pt x="502976" y="666453"/>
                      <a:pt x="507358" y="686551"/>
                      <a:pt x="510406" y="69807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F4A37F69-3279-092F-EEC9-921F1C45CCDE}"/>
                  </a:ext>
                </a:extLst>
              </p:cNvPr>
              <p:cNvSpPr/>
              <p:nvPr/>
            </p:nvSpPr>
            <p:spPr>
              <a:xfrm>
                <a:off x="10618329" y="3766769"/>
                <a:ext cx="12001" cy="12001"/>
              </a:xfrm>
              <a:custGeom>
                <a:avLst/>
                <a:gdLst>
                  <a:gd name="connsiteX0" fmla="*/ 12002 w 12001"/>
                  <a:gd name="connsiteY0" fmla="*/ 6001 h 12001"/>
                  <a:gd name="connsiteX1" fmla="*/ 6001 w 12001"/>
                  <a:gd name="connsiteY1" fmla="*/ 12002 h 12001"/>
                  <a:gd name="connsiteX2" fmla="*/ 0 w 12001"/>
                  <a:gd name="connsiteY2" fmla="*/ 6001 h 12001"/>
                  <a:gd name="connsiteX3" fmla="*/ 6001 w 12001"/>
                  <a:gd name="connsiteY3" fmla="*/ 0 h 12001"/>
                  <a:gd name="connsiteX4" fmla="*/ 12002 w 12001"/>
                  <a:gd name="connsiteY4" fmla="*/ 6001 h 1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1" h="12001">
                    <a:moveTo>
                      <a:pt x="12002" y="6001"/>
                    </a:moveTo>
                    <a:cubicBezTo>
                      <a:pt x="12002" y="9316"/>
                      <a:pt x="9315" y="12002"/>
                      <a:pt x="6001" y="12002"/>
                    </a:cubicBezTo>
                    <a:cubicBezTo>
                      <a:pt x="2686" y="12002"/>
                      <a:pt x="0" y="9316"/>
                      <a:pt x="0" y="6001"/>
                    </a:cubicBezTo>
                    <a:cubicBezTo>
                      <a:pt x="0" y="2686"/>
                      <a:pt x="2686" y="0"/>
                      <a:pt x="6001" y="0"/>
                    </a:cubicBezTo>
                    <a:cubicBezTo>
                      <a:pt x="9315" y="0"/>
                      <a:pt x="12002" y="2686"/>
                      <a:pt x="12002" y="6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3163AE5-113D-7A78-109A-5401240E7B7D}"/>
                  </a:ext>
                </a:extLst>
              </p:cNvPr>
              <p:cNvSpPr/>
              <p:nvPr/>
            </p:nvSpPr>
            <p:spPr>
              <a:xfrm>
                <a:off x="10614805" y="3820205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E369DC8D-B844-88D7-AD8B-AA05D6F3755E}"/>
                  </a:ext>
                </a:extLst>
              </p:cNvPr>
              <p:cNvSpPr/>
              <p:nvPr/>
            </p:nvSpPr>
            <p:spPr>
              <a:xfrm>
                <a:off x="10614805" y="3874497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93B86CB1-9DB3-2209-C89D-0196E7A2A74F}"/>
                  </a:ext>
                </a:extLst>
              </p:cNvPr>
              <p:cNvSpPr/>
              <p:nvPr/>
            </p:nvSpPr>
            <p:spPr>
              <a:xfrm>
                <a:off x="10618412" y="3613233"/>
                <a:ext cx="155269" cy="123341"/>
              </a:xfrm>
              <a:custGeom>
                <a:avLst/>
                <a:gdLst>
                  <a:gd name="connsiteX0" fmla="*/ 155270 w 155269"/>
                  <a:gd name="connsiteY0" fmla="*/ 184 h 123341"/>
                  <a:gd name="connsiteX1" fmla="*/ 8299 w 155269"/>
                  <a:gd name="connsiteY1" fmla="*/ 123342 h 123341"/>
                  <a:gd name="connsiteX2" fmla="*/ 16014 w 155269"/>
                  <a:gd name="connsiteY2" fmla="*/ 7518 h 123341"/>
                  <a:gd name="connsiteX3" fmla="*/ 25539 w 155269"/>
                  <a:gd name="connsiteY3" fmla="*/ 6280 h 123341"/>
                  <a:gd name="connsiteX4" fmla="*/ 155270 w 155269"/>
                  <a:gd name="connsiteY4" fmla="*/ 184 h 12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69" h="123341">
                    <a:moveTo>
                      <a:pt x="155270" y="184"/>
                    </a:moveTo>
                    <a:cubicBezTo>
                      <a:pt x="111455" y="77241"/>
                      <a:pt x="8299" y="123342"/>
                      <a:pt x="8299" y="123342"/>
                    </a:cubicBezTo>
                    <a:cubicBezTo>
                      <a:pt x="-5703" y="88861"/>
                      <a:pt x="-1226" y="33521"/>
                      <a:pt x="16014" y="7518"/>
                    </a:cubicBezTo>
                    <a:lnTo>
                      <a:pt x="25539" y="6280"/>
                    </a:lnTo>
                    <a:cubicBezTo>
                      <a:pt x="68602" y="1374"/>
                      <a:pt x="111941" y="-654"/>
                      <a:pt x="155270" y="184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08B391AA-0F70-8611-8BC1-BFFE1D511DF9}"/>
                  </a:ext>
                </a:extLst>
              </p:cNvPr>
              <p:cNvSpPr/>
              <p:nvPr/>
            </p:nvSpPr>
            <p:spPr>
              <a:xfrm>
                <a:off x="10594516" y="4059663"/>
                <a:ext cx="358235" cy="192119"/>
              </a:xfrm>
              <a:custGeom>
                <a:avLst/>
                <a:gdLst>
                  <a:gd name="connsiteX0" fmla="*/ 358235 w 358235"/>
                  <a:gd name="connsiteY0" fmla="*/ 192119 h 192119"/>
                  <a:gd name="connsiteX1" fmla="*/ 0 w 358235"/>
                  <a:gd name="connsiteY1" fmla="*/ 0 h 192119"/>
                  <a:gd name="connsiteX2" fmla="*/ 342329 w 358235"/>
                  <a:gd name="connsiteY2" fmla="*/ 114300 h 192119"/>
                  <a:gd name="connsiteX3" fmla="*/ 348520 w 358235"/>
                  <a:gd name="connsiteY3" fmla="*/ 131826 h 192119"/>
                  <a:gd name="connsiteX4" fmla="*/ 358235 w 358235"/>
                  <a:gd name="connsiteY4" fmla="*/ 192119 h 192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235" h="192119">
                    <a:moveTo>
                      <a:pt x="358235" y="192119"/>
                    </a:moveTo>
                    <a:cubicBezTo>
                      <a:pt x="175832" y="172022"/>
                      <a:pt x="0" y="0"/>
                      <a:pt x="0" y="0"/>
                    </a:cubicBezTo>
                    <a:lnTo>
                      <a:pt x="342329" y="114300"/>
                    </a:lnTo>
                    <a:cubicBezTo>
                      <a:pt x="343834" y="120320"/>
                      <a:pt x="345910" y="126197"/>
                      <a:pt x="348520" y="131826"/>
                    </a:cubicBezTo>
                    <a:cubicBezTo>
                      <a:pt x="351187" y="153543"/>
                      <a:pt x="354425" y="173641"/>
                      <a:pt x="358235" y="1921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1B65CB9-8401-D210-66D7-D16281385D2D}"/>
                  </a:ext>
                </a:extLst>
              </p:cNvPr>
              <p:cNvSpPr/>
              <p:nvPr/>
            </p:nvSpPr>
            <p:spPr>
              <a:xfrm>
                <a:off x="10758918" y="3860876"/>
                <a:ext cx="171926" cy="259224"/>
              </a:xfrm>
              <a:custGeom>
                <a:avLst/>
                <a:gdLst>
                  <a:gd name="connsiteX0" fmla="*/ 170593 w 171926"/>
                  <a:gd name="connsiteY0" fmla="*/ 151257 h 259224"/>
                  <a:gd name="connsiteX1" fmla="*/ 164973 w 171926"/>
                  <a:gd name="connsiteY1" fmla="*/ 250126 h 259224"/>
                  <a:gd name="connsiteX2" fmla="*/ 85154 w 171926"/>
                  <a:gd name="connsiteY2" fmla="*/ 253460 h 259224"/>
                  <a:gd name="connsiteX3" fmla="*/ 0 w 171926"/>
                  <a:gd name="connsiteY3" fmla="*/ 181166 h 259224"/>
                  <a:gd name="connsiteX4" fmla="*/ 129635 w 171926"/>
                  <a:gd name="connsiteY4" fmla="*/ 192119 h 259224"/>
                  <a:gd name="connsiteX5" fmla="*/ 95726 w 171926"/>
                  <a:gd name="connsiteY5" fmla="*/ 0 h 259224"/>
                  <a:gd name="connsiteX6" fmla="*/ 171926 w 171926"/>
                  <a:gd name="connsiteY6" fmla="*/ 103918 h 259224"/>
                  <a:gd name="connsiteX7" fmla="*/ 170593 w 171926"/>
                  <a:gd name="connsiteY7" fmla="*/ 151257 h 25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926" h="259224">
                    <a:moveTo>
                      <a:pt x="170593" y="151257"/>
                    </a:moveTo>
                    <a:cubicBezTo>
                      <a:pt x="165125" y="183909"/>
                      <a:pt x="163239" y="217065"/>
                      <a:pt x="164973" y="250126"/>
                    </a:cubicBezTo>
                    <a:cubicBezTo>
                      <a:pt x="139675" y="260976"/>
                      <a:pt x="111271" y="262166"/>
                      <a:pt x="85154" y="253460"/>
                    </a:cubicBezTo>
                    <a:cubicBezTo>
                      <a:pt x="49397" y="239716"/>
                      <a:pt x="19364" y="214217"/>
                      <a:pt x="0" y="181166"/>
                    </a:cubicBezTo>
                    <a:cubicBezTo>
                      <a:pt x="0" y="181166"/>
                      <a:pt x="103918" y="201644"/>
                      <a:pt x="129635" y="192119"/>
                    </a:cubicBezTo>
                    <a:cubicBezTo>
                      <a:pt x="152686" y="183547"/>
                      <a:pt x="97536" y="5048"/>
                      <a:pt x="95726" y="0"/>
                    </a:cubicBezTo>
                    <a:lnTo>
                      <a:pt x="171926" y="103918"/>
                    </a:lnTo>
                    <a:cubicBezTo>
                      <a:pt x="171736" y="120110"/>
                      <a:pt x="170783" y="135826"/>
                      <a:pt x="170593" y="15125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8D8128FE-F22E-F5A0-1E54-3103AA981517}"/>
                  </a:ext>
                </a:extLst>
              </p:cNvPr>
              <p:cNvSpPr/>
              <p:nvPr/>
            </p:nvSpPr>
            <p:spPr>
              <a:xfrm>
                <a:off x="10625935" y="3477209"/>
                <a:ext cx="127935" cy="213276"/>
              </a:xfrm>
              <a:custGeom>
                <a:avLst/>
                <a:gdLst>
                  <a:gd name="connsiteX0" fmla="*/ 7348 w 127935"/>
                  <a:gd name="connsiteY0" fmla="*/ 166497 h 213276"/>
                  <a:gd name="connsiteX1" fmla="*/ 5729 w 127935"/>
                  <a:gd name="connsiteY1" fmla="*/ 170021 h 213276"/>
                  <a:gd name="connsiteX2" fmla="*/ 32685 w 127935"/>
                  <a:gd name="connsiteY2" fmla="*/ 213170 h 213276"/>
                  <a:gd name="connsiteX3" fmla="*/ 40019 w 127935"/>
                  <a:gd name="connsiteY3" fmla="*/ 212122 h 213276"/>
                  <a:gd name="connsiteX4" fmla="*/ 64117 w 127935"/>
                  <a:gd name="connsiteY4" fmla="*/ 198692 h 213276"/>
                  <a:gd name="connsiteX5" fmla="*/ 64117 w 127935"/>
                  <a:gd name="connsiteY5" fmla="*/ 198692 h 213276"/>
                  <a:gd name="connsiteX6" fmla="*/ 127935 w 127935"/>
                  <a:gd name="connsiteY6" fmla="*/ 140017 h 213276"/>
                  <a:gd name="connsiteX7" fmla="*/ 71738 w 127935"/>
                  <a:gd name="connsiteY7" fmla="*/ 0 h 213276"/>
                  <a:gd name="connsiteX8" fmla="*/ 11825 w 127935"/>
                  <a:gd name="connsiteY8" fmla="*/ 76200 h 213276"/>
                  <a:gd name="connsiteX9" fmla="*/ 681 w 127935"/>
                  <a:gd name="connsiteY9" fmla="*/ 92869 h 213276"/>
                  <a:gd name="connsiteX10" fmla="*/ 13635 w 127935"/>
                  <a:gd name="connsiteY10" fmla="*/ 122301 h 213276"/>
                  <a:gd name="connsiteX11" fmla="*/ 7348 w 127935"/>
                  <a:gd name="connsiteY11" fmla="*/ 166497 h 21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935" h="213276">
                    <a:moveTo>
                      <a:pt x="7348" y="166497"/>
                    </a:moveTo>
                    <a:cubicBezTo>
                      <a:pt x="6948" y="167735"/>
                      <a:pt x="6406" y="168916"/>
                      <a:pt x="5729" y="170021"/>
                    </a:cubicBezTo>
                    <a:cubicBezTo>
                      <a:pt x="-9225" y="193548"/>
                      <a:pt x="6967" y="214979"/>
                      <a:pt x="32685" y="213170"/>
                    </a:cubicBezTo>
                    <a:cubicBezTo>
                      <a:pt x="35152" y="212969"/>
                      <a:pt x="37600" y="212617"/>
                      <a:pt x="40019" y="212122"/>
                    </a:cubicBezTo>
                    <a:cubicBezTo>
                      <a:pt x="49258" y="210283"/>
                      <a:pt x="57698" y="205588"/>
                      <a:pt x="64117" y="198692"/>
                    </a:cubicBezTo>
                    <a:lnTo>
                      <a:pt x="64117" y="198692"/>
                    </a:lnTo>
                    <a:cubicBezTo>
                      <a:pt x="83844" y="177517"/>
                      <a:pt x="105180" y="157896"/>
                      <a:pt x="127935" y="140017"/>
                    </a:cubicBezTo>
                    <a:cubicBezTo>
                      <a:pt x="89835" y="119348"/>
                      <a:pt x="75357" y="45911"/>
                      <a:pt x="71738" y="0"/>
                    </a:cubicBezTo>
                    <a:lnTo>
                      <a:pt x="11825" y="76200"/>
                    </a:lnTo>
                    <a:lnTo>
                      <a:pt x="681" y="92869"/>
                    </a:lnTo>
                    <a:cubicBezTo>
                      <a:pt x="6167" y="102117"/>
                      <a:pt x="10520" y="112005"/>
                      <a:pt x="13635" y="122301"/>
                    </a:cubicBezTo>
                    <a:cubicBezTo>
                      <a:pt x="18997" y="137160"/>
                      <a:pt x="16645" y="153724"/>
                      <a:pt x="7348" y="166497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C4C640D-4035-7C84-B8CC-8574FBE365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9AC54F1-E3AA-4894-F70F-4B8E16A6A6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322D6C01-9E2E-1BDE-7A37-55CAFBF33E19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FC2AA6F6-857F-A6AD-1060-BA8711E7CD62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8A053F8-E6A0-E40C-860C-6BBD4E3F91C9}"/>
                  </a:ext>
                </a:extLst>
              </p:cNvPr>
              <p:cNvSpPr/>
              <p:nvPr/>
            </p:nvSpPr>
            <p:spPr>
              <a:xfrm>
                <a:off x="10626711" y="3553409"/>
                <a:ext cx="49244" cy="46100"/>
              </a:xfrm>
              <a:custGeom>
                <a:avLst/>
                <a:gdLst>
                  <a:gd name="connsiteX0" fmla="*/ 12954 w 49244"/>
                  <a:gd name="connsiteY0" fmla="*/ 46101 h 46100"/>
                  <a:gd name="connsiteX1" fmla="*/ 0 w 49244"/>
                  <a:gd name="connsiteY1" fmla="*/ 16669 h 46100"/>
                  <a:gd name="connsiteX2" fmla="*/ 11144 w 49244"/>
                  <a:gd name="connsiteY2" fmla="*/ 0 h 46100"/>
                  <a:gd name="connsiteX3" fmla="*/ 49244 w 49244"/>
                  <a:gd name="connsiteY3" fmla="*/ 857 h 46100"/>
                  <a:gd name="connsiteX4" fmla="*/ 12954 w 49244"/>
                  <a:gd name="connsiteY4" fmla="*/ 46101 h 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44" h="46100">
                    <a:moveTo>
                      <a:pt x="12954" y="46101"/>
                    </a:moveTo>
                    <a:cubicBezTo>
                      <a:pt x="9839" y="35805"/>
                      <a:pt x="5486" y="25917"/>
                      <a:pt x="0" y="16669"/>
                    </a:cubicBezTo>
                    <a:lnTo>
                      <a:pt x="11144" y="0"/>
                    </a:lnTo>
                    <a:lnTo>
                      <a:pt x="49244" y="857"/>
                    </a:lnTo>
                    <a:cubicBezTo>
                      <a:pt x="42501" y="19545"/>
                      <a:pt x="29728" y="35462"/>
                      <a:pt x="12954" y="461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E9F025F9-00C6-0658-18FA-C9A04F98D2A8}"/>
                  </a:ext>
                </a:extLst>
              </p:cNvPr>
              <p:cNvSpPr/>
              <p:nvPr/>
            </p:nvSpPr>
            <p:spPr>
              <a:xfrm>
                <a:off x="10502168" y="3298400"/>
                <a:ext cx="210719" cy="291727"/>
              </a:xfrm>
              <a:custGeom>
                <a:avLst/>
                <a:gdLst>
                  <a:gd name="connsiteX0" fmla="*/ 206553 w 210719"/>
                  <a:gd name="connsiteY0" fmla="*/ 96990 h 291727"/>
                  <a:gd name="connsiteX1" fmla="*/ 185027 w 210719"/>
                  <a:gd name="connsiteY1" fmla="*/ 247675 h 291727"/>
                  <a:gd name="connsiteX2" fmla="*/ 17387 w 210719"/>
                  <a:gd name="connsiteY2" fmla="*/ 231673 h 291727"/>
                  <a:gd name="connsiteX3" fmla="*/ 54153 w 210719"/>
                  <a:gd name="connsiteY3" fmla="*/ 14503 h 291727"/>
                  <a:gd name="connsiteX4" fmla="*/ 206553 w 210719"/>
                  <a:gd name="connsiteY4" fmla="*/ 96990 h 29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19" h="291727">
                    <a:moveTo>
                      <a:pt x="206553" y="96990"/>
                    </a:moveTo>
                    <a:cubicBezTo>
                      <a:pt x="212554" y="172428"/>
                      <a:pt x="216650" y="204146"/>
                      <a:pt x="185027" y="247675"/>
                    </a:cubicBezTo>
                    <a:cubicBezTo>
                      <a:pt x="137402" y="313207"/>
                      <a:pt x="45390" y="303778"/>
                      <a:pt x="17387" y="231673"/>
                    </a:cubicBezTo>
                    <a:cubicBezTo>
                      <a:pt x="-7759" y="166713"/>
                      <a:pt x="-13379" y="54318"/>
                      <a:pt x="54153" y="14503"/>
                    </a:cubicBezTo>
                    <a:cubicBezTo>
                      <a:pt x="121686" y="-25311"/>
                      <a:pt x="200553" y="21647"/>
                      <a:pt x="206553" y="96990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E6E4C984-F716-C630-1EEF-8FAF4AD62704}"/>
                  </a:ext>
                </a:extLst>
              </p:cNvPr>
              <p:cNvSpPr/>
              <p:nvPr/>
            </p:nvSpPr>
            <p:spPr>
              <a:xfrm>
                <a:off x="10560575" y="3296859"/>
                <a:ext cx="156533" cy="142293"/>
              </a:xfrm>
              <a:custGeom>
                <a:avLst/>
                <a:gdLst>
                  <a:gd name="connsiteX0" fmla="*/ 3270 w 156533"/>
                  <a:gd name="connsiteY0" fmla="*/ 1852 h 142293"/>
                  <a:gd name="connsiteX1" fmla="*/ 25368 w 156533"/>
                  <a:gd name="connsiteY1" fmla="*/ 82243 h 142293"/>
                  <a:gd name="connsiteX2" fmla="*/ 114999 w 156533"/>
                  <a:gd name="connsiteY2" fmla="*/ 125201 h 142293"/>
                  <a:gd name="connsiteX3" fmla="*/ 155670 w 156533"/>
                  <a:gd name="connsiteY3" fmla="*/ 118819 h 142293"/>
                  <a:gd name="connsiteX4" fmla="*/ 117570 w 156533"/>
                  <a:gd name="connsiteY4" fmla="*/ 18426 h 142293"/>
                  <a:gd name="connsiteX5" fmla="*/ 3270 w 156533"/>
                  <a:gd name="connsiteY5" fmla="*/ 1852 h 14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533" h="142293">
                    <a:moveTo>
                      <a:pt x="3270" y="1852"/>
                    </a:moveTo>
                    <a:cubicBezTo>
                      <a:pt x="3270" y="1852"/>
                      <a:pt x="-12541" y="66146"/>
                      <a:pt x="25368" y="82243"/>
                    </a:cubicBezTo>
                    <a:cubicBezTo>
                      <a:pt x="63278" y="98340"/>
                      <a:pt x="114999" y="76242"/>
                      <a:pt x="114999" y="125201"/>
                    </a:cubicBezTo>
                    <a:cubicBezTo>
                      <a:pt x="114999" y="152823"/>
                      <a:pt x="158337" y="144251"/>
                      <a:pt x="155670" y="118819"/>
                    </a:cubicBezTo>
                    <a:cubicBezTo>
                      <a:pt x="153003" y="93387"/>
                      <a:pt x="171006" y="44810"/>
                      <a:pt x="117570" y="18426"/>
                    </a:cubicBezTo>
                    <a:cubicBezTo>
                      <a:pt x="81747" y="2414"/>
                      <a:pt x="42171" y="-3330"/>
                      <a:pt x="3270" y="18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DF7E2848-A49F-2DC6-B8E5-9590AD7A7A65}"/>
                  </a:ext>
                </a:extLst>
              </p:cNvPr>
              <p:cNvSpPr/>
              <p:nvPr/>
            </p:nvSpPr>
            <p:spPr>
              <a:xfrm>
                <a:off x="10632616" y="3373196"/>
                <a:ext cx="62007" cy="83266"/>
              </a:xfrm>
              <a:custGeom>
                <a:avLst/>
                <a:gdLst>
                  <a:gd name="connsiteX0" fmla="*/ 40862 w 62007"/>
                  <a:gd name="connsiteY0" fmla="*/ 83249 h 83266"/>
                  <a:gd name="connsiteX1" fmla="*/ 29146 w 62007"/>
                  <a:gd name="connsiteY1" fmla="*/ 80105 h 83266"/>
                  <a:gd name="connsiteX2" fmla="*/ 0 w 62007"/>
                  <a:gd name="connsiteY2" fmla="*/ 0 h 83266"/>
                  <a:gd name="connsiteX3" fmla="*/ 4858 w 62007"/>
                  <a:gd name="connsiteY3" fmla="*/ 0 h 83266"/>
                  <a:gd name="connsiteX4" fmla="*/ 31337 w 62007"/>
                  <a:gd name="connsiteY4" fmla="*/ 76200 h 83266"/>
                  <a:gd name="connsiteX5" fmla="*/ 46482 w 62007"/>
                  <a:gd name="connsiteY5" fmla="*/ 77438 h 83266"/>
                  <a:gd name="connsiteX6" fmla="*/ 57245 w 62007"/>
                  <a:gd name="connsiteY6" fmla="*/ 59150 h 83266"/>
                  <a:gd name="connsiteX7" fmla="*/ 62008 w 62007"/>
                  <a:gd name="connsiteY7" fmla="*/ 59912 h 83266"/>
                  <a:gd name="connsiteX8" fmla="*/ 48768 w 62007"/>
                  <a:gd name="connsiteY8" fmla="*/ 81725 h 83266"/>
                  <a:gd name="connsiteX9" fmla="*/ 40862 w 62007"/>
                  <a:gd name="connsiteY9" fmla="*/ 83249 h 8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007" h="83266">
                    <a:moveTo>
                      <a:pt x="40862" y="83249"/>
                    </a:moveTo>
                    <a:cubicBezTo>
                      <a:pt x="36767" y="83125"/>
                      <a:pt x="32756" y="82048"/>
                      <a:pt x="29146" y="80105"/>
                    </a:cubicBezTo>
                    <a:cubicBezTo>
                      <a:pt x="3620" y="67437"/>
                      <a:pt x="95" y="2762"/>
                      <a:pt x="0" y="0"/>
                    </a:cubicBezTo>
                    <a:lnTo>
                      <a:pt x="4858" y="0"/>
                    </a:lnTo>
                    <a:cubicBezTo>
                      <a:pt x="4858" y="667"/>
                      <a:pt x="8287" y="64579"/>
                      <a:pt x="31337" y="76200"/>
                    </a:cubicBezTo>
                    <a:cubicBezTo>
                      <a:pt x="35881" y="79058"/>
                      <a:pt x="41529" y="79515"/>
                      <a:pt x="46482" y="77438"/>
                    </a:cubicBezTo>
                    <a:cubicBezTo>
                      <a:pt x="54959" y="73057"/>
                      <a:pt x="57245" y="59246"/>
                      <a:pt x="57245" y="59150"/>
                    </a:cubicBezTo>
                    <a:lnTo>
                      <a:pt x="62008" y="59912"/>
                    </a:lnTo>
                    <a:cubicBezTo>
                      <a:pt x="60798" y="68704"/>
                      <a:pt x="56007" y="76600"/>
                      <a:pt x="48768" y="81725"/>
                    </a:cubicBezTo>
                    <a:cubicBezTo>
                      <a:pt x="46292" y="82848"/>
                      <a:pt x="43577" y="83372"/>
                      <a:pt x="40862" y="832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F4B9F4A-1F66-F18E-CE97-4AB9DD31C4DB}"/>
                  </a:ext>
                </a:extLst>
              </p:cNvPr>
              <p:cNvSpPr/>
              <p:nvPr/>
            </p:nvSpPr>
            <p:spPr>
              <a:xfrm>
                <a:off x="10489822" y="3295770"/>
                <a:ext cx="86659" cy="77347"/>
              </a:xfrm>
              <a:custGeom>
                <a:avLst/>
                <a:gdLst>
                  <a:gd name="connsiteX0" fmla="*/ 77739 w 86659"/>
                  <a:gd name="connsiteY0" fmla="*/ 23991 h 77347"/>
                  <a:gd name="connsiteX1" fmla="*/ 6968 w 86659"/>
                  <a:gd name="connsiteY1" fmla="*/ 74950 h 77347"/>
                  <a:gd name="connsiteX2" fmla="*/ 73643 w 86659"/>
                  <a:gd name="connsiteY2" fmla="*/ 2941 h 77347"/>
                  <a:gd name="connsiteX3" fmla="*/ 77739 w 86659"/>
                  <a:gd name="connsiteY3" fmla="*/ 23991 h 7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59" h="77347">
                    <a:moveTo>
                      <a:pt x="77739" y="23991"/>
                    </a:moveTo>
                    <a:cubicBezTo>
                      <a:pt x="77739" y="23991"/>
                      <a:pt x="35924" y="90666"/>
                      <a:pt x="6968" y="74950"/>
                    </a:cubicBezTo>
                    <a:cubicBezTo>
                      <a:pt x="-21988" y="59234"/>
                      <a:pt x="46973" y="-15633"/>
                      <a:pt x="73643" y="2941"/>
                    </a:cubicBezTo>
                    <a:cubicBezTo>
                      <a:pt x="100313" y="21515"/>
                      <a:pt x="77739" y="23991"/>
                      <a:pt x="77739" y="239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6F1FEE82-DAB3-38A9-62FC-13D715EA8A8F}"/>
                  </a:ext>
                </a:extLst>
              </p:cNvPr>
              <p:cNvSpPr/>
              <p:nvPr/>
            </p:nvSpPr>
            <p:spPr>
              <a:xfrm>
                <a:off x="10550987" y="3479019"/>
                <a:ext cx="45473" cy="42422"/>
              </a:xfrm>
              <a:custGeom>
                <a:avLst/>
                <a:gdLst>
                  <a:gd name="connsiteX0" fmla="*/ 0 w 45473"/>
                  <a:gd name="connsiteY0" fmla="*/ 32575 h 42422"/>
                  <a:gd name="connsiteX1" fmla="*/ 44767 w 45473"/>
                  <a:gd name="connsiteY1" fmla="*/ 0 h 42422"/>
                  <a:gd name="connsiteX2" fmla="*/ 30956 w 45473"/>
                  <a:gd name="connsiteY2" fmla="*/ 39148 h 42422"/>
                  <a:gd name="connsiteX3" fmla="*/ 0 w 45473"/>
                  <a:gd name="connsiteY3" fmla="*/ 32575 h 42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73" h="42422">
                    <a:moveTo>
                      <a:pt x="0" y="32575"/>
                    </a:moveTo>
                    <a:cubicBezTo>
                      <a:pt x="0" y="32575"/>
                      <a:pt x="36671" y="16002"/>
                      <a:pt x="44767" y="0"/>
                    </a:cubicBezTo>
                    <a:cubicBezTo>
                      <a:pt x="44767" y="0"/>
                      <a:pt x="50197" y="28575"/>
                      <a:pt x="30956" y="39148"/>
                    </a:cubicBezTo>
                    <a:cubicBezTo>
                      <a:pt x="20498" y="45358"/>
                      <a:pt x="7029" y="42501"/>
                      <a:pt x="0" y="32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1B94680F-116D-741C-5B56-1839D6A4EFF7}"/>
                  </a:ext>
                </a:extLst>
              </p:cNvPr>
              <p:cNvSpPr/>
              <p:nvPr/>
            </p:nvSpPr>
            <p:spPr>
              <a:xfrm>
                <a:off x="10565677" y="3419248"/>
                <a:ext cx="14716" cy="21625"/>
              </a:xfrm>
              <a:custGeom>
                <a:avLst/>
                <a:gdLst>
                  <a:gd name="connsiteX0" fmla="*/ 14552 w 14716"/>
                  <a:gd name="connsiteY0" fmla="*/ 9574 h 21625"/>
                  <a:gd name="connsiteX1" fmla="*/ 8837 w 14716"/>
                  <a:gd name="connsiteY1" fmla="*/ 21576 h 21625"/>
                  <a:gd name="connsiteX2" fmla="*/ 169 w 14716"/>
                  <a:gd name="connsiteY2" fmla="*/ 12051 h 21625"/>
                  <a:gd name="connsiteX3" fmla="*/ 5789 w 14716"/>
                  <a:gd name="connsiteY3" fmla="*/ 49 h 21625"/>
                  <a:gd name="connsiteX4" fmla="*/ 14552 w 14716"/>
                  <a:gd name="connsiteY4" fmla="*/ 10050 h 2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6" h="21625">
                    <a:moveTo>
                      <a:pt x="14552" y="9574"/>
                    </a:moveTo>
                    <a:cubicBezTo>
                      <a:pt x="15409" y="15670"/>
                      <a:pt x="12838" y="21004"/>
                      <a:pt x="8837" y="21576"/>
                    </a:cubicBezTo>
                    <a:cubicBezTo>
                      <a:pt x="4837" y="22147"/>
                      <a:pt x="1027" y="17670"/>
                      <a:pt x="169" y="12051"/>
                    </a:cubicBezTo>
                    <a:cubicBezTo>
                      <a:pt x="-688" y="6431"/>
                      <a:pt x="1789" y="621"/>
                      <a:pt x="5789" y="49"/>
                    </a:cubicBezTo>
                    <a:cubicBezTo>
                      <a:pt x="9790" y="-522"/>
                      <a:pt x="13695" y="3954"/>
                      <a:pt x="14552" y="10050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332FEA71-460C-3236-73C2-AC755A1CA36C}"/>
                  </a:ext>
                </a:extLst>
              </p:cNvPr>
              <p:cNvSpPr/>
              <p:nvPr/>
            </p:nvSpPr>
            <p:spPr>
              <a:xfrm>
                <a:off x="10504526" y="3429059"/>
                <a:ext cx="14717" cy="22101"/>
              </a:xfrm>
              <a:custGeom>
                <a:avLst/>
                <a:gdLst>
                  <a:gd name="connsiteX0" fmla="*/ 14552 w 14717"/>
                  <a:gd name="connsiteY0" fmla="*/ 10051 h 22101"/>
                  <a:gd name="connsiteX1" fmla="*/ 8933 w 14717"/>
                  <a:gd name="connsiteY1" fmla="*/ 22052 h 22101"/>
                  <a:gd name="connsiteX2" fmla="*/ 169 w 14717"/>
                  <a:gd name="connsiteY2" fmla="*/ 12051 h 22101"/>
                  <a:gd name="connsiteX3" fmla="*/ 5789 w 14717"/>
                  <a:gd name="connsiteY3" fmla="*/ 49 h 22101"/>
                  <a:gd name="connsiteX4" fmla="*/ 14552 w 14717"/>
                  <a:gd name="connsiteY4" fmla="*/ 9574 h 2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7" h="22101">
                    <a:moveTo>
                      <a:pt x="14552" y="10051"/>
                    </a:moveTo>
                    <a:cubicBezTo>
                      <a:pt x="15409" y="16147"/>
                      <a:pt x="12837" y="21481"/>
                      <a:pt x="8933" y="22052"/>
                    </a:cubicBezTo>
                    <a:cubicBezTo>
                      <a:pt x="5027" y="22624"/>
                      <a:pt x="1027" y="18147"/>
                      <a:pt x="169" y="12051"/>
                    </a:cubicBezTo>
                    <a:cubicBezTo>
                      <a:pt x="-688" y="5955"/>
                      <a:pt x="1789" y="621"/>
                      <a:pt x="5789" y="49"/>
                    </a:cubicBezTo>
                    <a:cubicBezTo>
                      <a:pt x="9790" y="-522"/>
                      <a:pt x="13695" y="3955"/>
                      <a:pt x="14552" y="9574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900CA402-99BA-5229-10A2-DBF4157BBAC1}"/>
                  </a:ext>
                </a:extLst>
              </p:cNvPr>
              <p:cNvSpPr/>
              <p:nvPr/>
            </p:nvSpPr>
            <p:spPr>
              <a:xfrm>
                <a:off x="10496980" y="3427012"/>
                <a:ext cx="15144" cy="5339"/>
              </a:xfrm>
              <a:custGeom>
                <a:avLst/>
                <a:gdLst>
                  <a:gd name="connsiteX0" fmla="*/ 15145 w 15144"/>
                  <a:gd name="connsiteY0" fmla="*/ 2191 h 5339"/>
                  <a:gd name="connsiteX1" fmla="*/ 0 w 15144"/>
                  <a:gd name="connsiteY1" fmla="*/ 0 h 5339"/>
                  <a:gd name="connsiteX2" fmla="*/ 15145 w 15144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44" h="5339">
                    <a:moveTo>
                      <a:pt x="15145" y="2191"/>
                    </a:moveTo>
                    <a:lnTo>
                      <a:pt x="0" y="0"/>
                    </a:lnTo>
                    <a:cubicBezTo>
                      <a:pt x="0" y="0"/>
                      <a:pt x="9049" y="10382"/>
                      <a:pt x="15145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1C8C95C8-7D3B-0DC3-FF1E-E022FE9EBA3B}"/>
                  </a:ext>
                </a:extLst>
              </p:cNvPr>
              <p:cNvSpPr/>
              <p:nvPr/>
            </p:nvSpPr>
            <p:spPr>
              <a:xfrm>
                <a:off x="10526679" y="3437871"/>
                <a:ext cx="25927" cy="50482"/>
              </a:xfrm>
              <a:custGeom>
                <a:avLst/>
                <a:gdLst>
                  <a:gd name="connsiteX0" fmla="*/ 18879 w 25927"/>
                  <a:gd name="connsiteY0" fmla="*/ 0 h 50482"/>
                  <a:gd name="connsiteX1" fmla="*/ 1258 w 25927"/>
                  <a:gd name="connsiteY1" fmla="*/ 33147 h 50482"/>
                  <a:gd name="connsiteX2" fmla="*/ 4801 w 25927"/>
                  <a:gd name="connsiteY2" fmla="*/ 46139 h 50482"/>
                  <a:gd name="connsiteX3" fmla="*/ 6116 w 25927"/>
                  <a:gd name="connsiteY3" fmla="*/ 46768 h 50482"/>
                  <a:gd name="connsiteX4" fmla="*/ 25927 w 25927"/>
                  <a:gd name="connsiteY4" fmla="*/ 50483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27" h="50482">
                    <a:moveTo>
                      <a:pt x="18879" y="0"/>
                    </a:moveTo>
                    <a:cubicBezTo>
                      <a:pt x="18879" y="0"/>
                      <a:pt x="10687" y="17526"/>
                      <a:pt x="1258" y="33147"/>
                    </a:cubicBezTo>
                    <a:cubicBezTo>
                      <a:pt x="-1352" y="37709"/>
                      <a:pt x="229" y="43529"/>
                      <a:pt x="4801" y="46139"/>
                    </a:cubicBezTo>
                    <a:cubicBezTo>
                      <a:pt x="5220" y="46387"/>
                      <a:pt x="5658" y="46596"/>
                      <a:pt x="6116" y="46768"/>
                    </a:cubicBezTo>
                    <a:cubicBezTo>
                      <a:pt x="12554" y="48749"/>
                      <a:pt x="19203" y="49987"/>
                      <a:pt x="25927" y="50483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0272559A-91CB-05E8-46CA-6EB72888750E}"/>
                  </a:ext>
                </a:extLst>
              </p:cNvPr>
              <p:cNvSpPr/>
              <p:nvPr/>
            </p:nvSpPr>
            <p:spPr>
              <a:xfrm>
                <a:off x="10691889" y="3404298"/>
                <a:ext cx="52208" cy="71257"/>
              </a:xfrm>
              <a:custGeom>
                <a:avLst/>
                <a:gdLst>
                  <a:gd name="connsiteX0" fmla="*/ 50646 w 52208"/>
                  <a:gd name="connsiteY0" fmla="*/ 39193 h 71257"/>
                  <a:gd name="connsiteX1" fmla="*/ 24928 w 52208"/>
                  <a:gd name="connsiteY1" fmla="*/ 69673 h 71257"/>
                  <a:gd name="connsiteX2" fmla="*/ 259 w 52208"/>
                  <a:gd name="connsiteY2" fmla="*/ 40431 h 71257"/>
                  <a:gd name="connsiteX3" fmla="*/ 29786 w 52208"/>
                  <a:gd name="connsiteY3" fmla="*/ 45 h 71257"/>
                  <a:gd name="connsiteX4" fmla="*/ 50646 w 52208"/>
                  <a:gd name="connsiteY4" fmla="*/ 39193 h 7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08" h="71257">
                    <a:moveTo>
                      <a:pt x="50646" y="39193"/>
                    </a:moveTo>
                    <a:cubicBezTo>
                      <a:pt x="46855" y="52576"/>
                      <a:pt x="37482" y="63682"/>
                      <a:pt x="24928" y="69673"/>
                    </a:cubicBezTo>
                    <a:cubicBezTo>
                      <a:pt x="9022" y="76626"/>
                      <a:pt x="-1837" y="59577"/>
                      <a:pt x="259" y="40431"/>
                    </a:cubicBezTo>
                    <a:cubicBezTo>
                      <a:pt x="2164" y="23191"/>
                      <a:pt x="12641" y="-1193"/>
                      <a:pt x="29786" y="45"/>
                    </a:cubicBezTo>
                    <a:cubicBezTo>
                      <a:pt x="46931" y="1284"/>
                      <a:pt x="56075" y="21762"/>
                      <a:pt x="50646" y="39193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EAF8191-CD43-DB07-2A2D-04207EBBC704}"/>
                  </a:ext>
                </a:extLst>
              </p:cNvPr>
              <p:cNvSpPr/>
              <p:nvPr/>
            </p:nvSpPr>
            <p:spPr>
              <a:xfrm>
                <a:off x="10710721" y="3460064"/>
                <a:ext cx="3143" cy="35052"/>
              </a:xfrm>
              <a:custGeom>
                <a:avLst/>
                <a:gdLst>
                  <a:gd name="connsiteX0" fmla="*/ 0 w 3143"/>
                  <a:gd name="connsiteY0" fmla="*/ 0 h 35052"/>
                  <a:gd name="connsiteX1" fmla="*/ 3143 w 3143"/>
                  <a:gd name="connsiteY1" fmla="*/ 0 h 35052"/>
                  <a:gd name="connsiteX2" fmla="*/ 3143 w 3143"/>
                  <a:gd name="connsiteY2" fmla="*/ 35052 h 35052"/>
                  <a:gd name="connsiteX3" fmla="*/ 0 w 3143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" h="35052">
                    <a:moveTo>
                      <a:pt x="0" y="0"/>
                    </a:moveTo>
                    <a:lnTo>
                      <a:pt x="3143" y="0"/>
                    </a:lnTo>
                    <a:lnTo>
                      <a:pt x="3143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C6B9F009-2C83-3533-DA99-10F75867A42A}"/>
                  </a:ext>
                </a:extLst>
              </p:cNvPr>
              <p:cNvSpPr/>
              <p:nvPr/>
            </p:nvSpPr>
            <p:spPr>
              <a:xfrm>
                <a:off x="10700053" y="3488449"/>
                <a:ext cx="25526" cy="25527"/>
              </a:xfrm>
              <a:custGeom>
                <a:avLst/>
                <a:gdLst>
                  <a:gd name="connsiteX0" fmla="*/ 25527 w 25526"/>
                  <a:gd name="connsiteY0" fmla="*/ 12764 h 25527"/>
                  <a:gd name="connsiteX1" fmla="*/ 12764 w 25526"/>
                  <a:gd name="connsiteY1" fmla="*/ 25527 h 25527"/>
                  <a:gd name="connsiteX2" fmla="*/ 0 w 25526"/>
                  <a:gd name="connsiteY2" fmla="*/ 12764 h 25527"/>
                  <a:gd name="connsiteX3" fmla="*/ 12764 w 25526"/>
                  <a:gd name="connsiteY3" fmla="*/ 0 h 25527"/>
                  <a:gd name="connsiteX4" fmla="*/ 25527 w 25526"/>
                  <a:gd name="connsiteY4" fmla="*/ 12764 h 25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26" h="25527">
                    <a:moveTo>
                      <a:pt x="25527" y="12764"/>
                    </a:moveTo>
                    <a:cubicBezTo>
                      <a:pt x="25527" y="19813"/>
                      <a:pt x="19813" y="25527"/>
                      <a:pt x="12764" y="25527"/>
                    </a:cubicBezTo>
                    <a:cubicBezTo>
                      <a:pt x="5715" y="25527"/>
                      <a:pt x="0" y="19813"/>
                      <a:pt x="0" y="12764"/>
                    </a:cubicBezTo>
                    <a:cubicBezTo>
                      <a:pt x="0" y="5714"/>
                      <a:pt x="5715" y="0"/>
                      <a:pt x="12764" y="0"/>
                    </a:cubicBezTo>
                    <a:cubicBezTo>
                      <a:pt x="19813" y="0"/>
                      <a:pt x="25527" y="5715"/>
                      <a:pt x="25527" y="127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F7047A3A-00CA-05B8-76EA-E6912F02956C}"/>
                  </a:ext>
                </a:extLst>
              </p:cNvPr>
              <p:cNvSpPr/>
              <p:nvPr/>
            </p:nvSpPr>
            <p:spPr>
              <a:xfrm>
                <a:off x="10569369" y="3390818"/>
                <a:ext cx="32732" cy="22172"/>
              </a:xfrm>
              <a:custGeom>
                <a:avLst/>
                <a:gdLst>
                  <a:gd name="connsiteX0" fmla="*/ 28481 w 32732"/>
                  <a:gd name="connsiteY0" fmla="*/ 22098 h 22172"/>
                  <a:gd name="connsiteX1" fmla="*/ 26005 w 32732"/>
                  <a:gd name="connsiteY1" fmla="*/ 20574 h 22172"/>
                  <a:gd name="connsiteX2" fmla="*/ 3621 w 32732"/>
                  <a:gd name="connsiteY2" fmla="*/ 7239 h 22172"/>
                  <a:gd name="connsiteX3" fmla="*/ 2 w 32732"/>
                  <a:gd name="connsiteY3" fmla="*/ 3715 h 22172"/>
                  <a:gd name="connsiteX4" fmla="*/ 3526 w 32732"/>
                  <a:gd name="connsiteY4" fmla="*/ 0 h 22172"/>
                  <a:gd name="connsiteX5" fmla="*/ 3526 w 32732"/>
                  <a:gd name="connsiteY5" fmla="*/ 0 h 22172"/>
                  <a:gd name="connsiteX6" fmla="*/ 32101 w 32732"/>
                  <a:gd name="connsiteY6" fmla="*/ 16573 h 22172"/>
                  <a:gd name="connsiteX7" fmla="*/ 31215 w 32732"/>
                  <a:gd name="connsiteY7" fmla="*/ 21479 h 22172"/>
                  <a:gd name="connsiteX8" fmla="*/ 31148 w 32732"/>
                  <a:gd name="connsiteY8" fmla="*/ 21526 h 22172"/>
                  <a:gd name="connsiteX9" fmla="*/ 28577 w 32732"/>
                  <a:gd name="connsiteY9" fmla="*/ 22098 h 2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32" h="22172">
                    <a:moveTo>
                      <a:pt x="28481" y="22098"/>
                    </a:moveTo>
                    <a:cubicBezTo>
                      <a:pt x="27472" y="21974"/>
                      <a:pt x="26576" y="21412"/>
                      <a:pt x="26005" y="20574"/>
                    </a:cubicBezTo>
                    <a:cubicBezTo>
                      <a:pt x="21118" y="12792"/>
                      <a:pt x="12793" y="7829"/>
                      <a:pt x="3621" y="7239"/>
                    </a:cubicBezTo>
                    <a:cubicBezTo>
                      <a:pt x="1659" y="7239"/>
                      <a:pt x="49" y="5677"/>
                      <a:pt x="2" y="3715"/>
                    </a:cubicBezTo>
                    <a:cubicBezTo>
                      <a:pt x="-56" y="1714"/>
                      <a:pt x="1526" y="57"/>
                      <a:pt x="3526" y="0"/>
                    </a:cubicBezTo>
                    <a:cubicBezTo>
                      <a:pt x="3526" y="0"/>
                      <a:pt x="3526" y="0"/>
                      <a:pt x="3526" y="0"/>
                    </a:cubicBezTo>
                    <a:cubicBezTo>
                      <a:pt x="15184" y="543"/>
                      <a:pt x="25843" y="6725"/>
                      <a:pt x="32101" y="16573"/>
                    </a:cubicBezTo>
                    <a:cubicBezTo>
                      <a:pt x="33215" y="18174"/>
                      <a:pt x="32815" y="20364"/>
                      <a:pt x="31215" y="21479"/>
                    </a:cubicBezTo>
                    <a:cubicBezTo>
                      <a:pt x="31196" y="21498"/>
                      <a:pt x="31167" y="21507"/>
                      <a:pt x="31148" y="21526"/>
                    </a:cubicBezTo>
                    <a:cubicBezTo>
                      <a:pt x="30415" y="22088"/>
                      <a:pt x="29472" y="22298"/>
                      <a:pt x="28577" y="2209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00D2D38-B7E7-C1E2-CB7A-AA56B3D8AF33}"/>
                  </a:ext>
                </a:extLst>
              </p:cNvPr>
              <p:cNvSpPr/>
              <p:nvPr/>
            </p:nvSpPr>
            <p:spPr>
              <a:xfrm>
                <a:off x="10490591" y="3395745"/>
                <a:ext cx="34348" cy="19862"/>
              </a:xfrm>
              <a:custGeom>
                <a:avLst/>
                <a:gdLst>
                  <a:gd name="connsiteX0" fmla="*/ 3913 w 34348"/>
                  <a:gd name="connsiteY0" fmla="*/ 19838 h 19862"/>
                  <a:gd name="connsiteX1" fmla="*/ 1341 w 34348"/>
                  <a:gd name="connsiteY1" fmla="*/ 19076 h 19862"/>
                  <a:gd name="connsiteX2" fmla="*/ 770 w 34348"/>
                  <a:gd name="connsiteY2" fmla="*/ 14027 h 19862"/>
                  <a:gd name="connsiteX3" fmla="*/ 30583 w 34348"/>
                  <a:gd name="connsiteY3" fmla="*/ 26 h 19862"/>
                  <a:gd name="connsiteX4" fmla="*/ 34345 w 34348"/>
                  <a:gd name="connsiteY4" fmla="*/ 3493 h 19862"/>
                  <a:gd name="connsiteX5" fmla="*/ 30878 w 34348"/>
                  <a:gd name="connsiteY5" fmla="*/ 7255 h 19862"/>
                  <a:gd name="connsiteX6" fmla="*/ 29916 w 34348"/>
                  <a:gd name="connsiteY6" fmla="*/ 7169 h 19862"/>
                  <a:gd name="connsiteX7" fmla="*/ 6390 w 34348"/>
                  <a:gd name="connsiteY7" fmla="*/ 18504 h 19862"/>
                  <a:gd name="connsiteX8" fmla="*/ 3913 w 34348"/>
                  <a:gd name="connsiteY8" fmla="*/ 19838 h 1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48" h="19862">
                    <a:moveTo>
                      <a:pt x="3913" y="19838"/>
                    </a:moveTo>
                    <a:cubicBezTo>
                      <a:pt x="2989" y="19952"/>
                      <a:pt x="2056" y="19676"/>
                      <a:pt x="1341" y="19076"/>
                    </a:cubicBezTo>
                    <a:cubicBezTo>
                      <a:pt x="-192" y="17828"/>
                      <a:pt x="-449" y="15580"/>
                      <a:pt x="770" y="14027"/>
                    </a:cubicBezTo>
                    <a:cubicBezTo>
                      <a:pt x="7856" y="4807"/>
                      <a:pt x="18963" y="-413"/>
                      <a:pt x="30583" y="26"/>
                    </a:cubicBezTo>
                    <a:cubicBezTo>
                      <a:pt x="32583" y="-51"/>
                      <a:pt x="34269" y="1502"/>
                      <a:pt x="34345" y="3493"/>
                    </a:cubicBezTo>
                    <a:cubicBezTo>
                      <a:pt x="34422" y="5493"/>
                      <a:pt x="32869" y="7179"/>
                      <a:pt x="30878" y="7255"/>
                    </a:cubicBezTo>
                    <a:cubicBezTo>
                      <a:pt x="30554" y="7274"/>
                      <a:pt x="30231" y="7246"/>
                      <a:pt x="29916" y="7169"/>
                    </a:cubicBezTo>
                    <a:cubicBezTo>
                      <a:pt x="20725" y="7026"/>
                      <a:pt x="12009" y="11227"/>
                      <a:pt x="6390" y="18504"/>
                    </a:cubicBezTo>
                    <a:cubicBezTo>
                      <a:pt x="5847" y="19342"/>
                      <a:pt x="4913" y="19838"/>
                      <a:pt x="3913" y="1983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BB907291-18F5-AB78-4BE1-078D684E0401}"/>
                  </a:ext>
                </a:extLst>
              </p:cNvPr>
              <p:cNvSpPr/>
              <p:nvPr/>
            </p:nvSpPr>
            <p:spPr>
              <a:xfrm>
                <a:off x="10558036" y="3416725"/>
                <a:ext cx="15240" cy="5339"/>
              </a:xfrm>
              <a:custGeom>
                <a:avLst/>
                <a:gdLst>
                  <a:gd name="connsiteX0" fmla="*/ 15240 w 15240"/>
                  <a:gd name="connsiteY0" fmla="*/ 2191 h 5339"/>
                  <a:gd name="connsiteX1" fmla="*/ 0 w 15240"/>
                  <a:gd name="connsiteY1" fmla="*/ 0 h 5339"/>
                  <a:gd name="connsiteX2" fmla="*/ 15240 w 15240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" h="5339">
                    <a:moveTo>
                      <a:pt x="15240" y="2191"/>
                    </a:moveTo>
                    <a:lnTo>
                      <a:pt x="0" y="0"/>
                    </a:lnTo>
                    <a:cubicBezTo>
                      <a:pt x="0" y="0"/>
                      <a:pt x="9525" y="10382"/>
                      <a:pt x="15240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D6A356F8-E012-B7CB-A1C7-62574DEA137C}"/>
                  </a:ext>
                </a:extLst>
              </p:cNvPr>
              <p:cNvSpPr/>
              <p:nvPr/>
            </p:nvSpPr>
            <p:spPr>
              <a:xfrm>
                <a:off x="10594230" y="3673811"/>
                <a:ext cx="476615" cy="549188"/>
              </a:xfrm>
              <a:custGeom>
                <a:avLst/>
                <a:gdLst>
                  <a:gd name="connsiteX0" fmla="*/ 364331 w 476615"/>
                  <a:gd name="connsiteY0" fmla="*/ 6472 h 549188"/>
                  <a:gd name="connsiteX1" fmla="*/ 474345 w 476615"/>
                  <a:gd name="connsiteY1" fmla="*/ 478817 h 549188"/>
                  <a:gd name="connsiteX2" fmla="*/ 0 w 476615"/>
                  <a:gd name="connsiteY2" fmla="*/ 377280 h 549188"/>
                  <a:gd name="connsiteX3" fmla="*/ 38576 w 476615"/>
                  <a:gd name="connsiteY3" fmla="*/ 321940 h 549188"/>
                  <a:gd name="connsiteX4" fmla="*/ 333185 w 476615"/>
                  <a:gd name="connsiteY4" fmla="*/ 413856 h 549188"/>
                  <a:gd name="connsiteX5" fmla="*/ 245078 w 476615"/>
                  <a:gd name="connsiteY5" fmla="*/ 130868 h 549188"/>
                  <a:gd name="connsiteX6" fmla="*/ 364331 w 476615"/>
                  <a:gd name="connsiteY6" fmla="*/ 6472 h 54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615" h="549188">
                    <a:moveTo>
                      <a:pt x="364331" y="6472"/>
                    </a:moveTo>
                    <a:cubicBezTo>
                      <a:pt x="364331" y="6472"/>
                      <a:pt x="495300" y="362326"/>
                      <a:pt x="474345" y="478817"/>
                    </a:cubicBezTo>
                    <a:cubicBezTo>
                      <a:pt x="439864" y="670555"/>
                      <a:pt x="8287" y="413666"/>
                      <a:pt x="0" y="377280"/>
                    </a:cubicBezTo>
                    <a:lnTo>
                      <a:pt x="38576" y="321940"/>
                    </a:lnTo>
                    <a:cubicBezTo>
                      <a:pt x="38576" y="321940"/>
                      <a:pt x="317849" y="423572"/>
                      <a:pt x="333185" y="413856"/>
                    </a:cubicBezTo>
                    <a:cubicBezTo>
                      <a:pt x="348520" y="404141"/>
                      <a:pt x="245078" y="130868"/>
                      <a:pt x="245078" y="130868"/>
                    </a:cubicBezTo>
                    <a:cubicBezTo>
                      <a:pt x="245078" y="130868"/>
                      <a:pt x="260223" y="-34295"/>
                      <a:pt x="364331" y="64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D147BBCD-ED8C-BC4C-365E-19B915D4A6CA}"/>
                  </a:ext>
                </a:extLst>
              </p:cNvPr>
              <p:cNvSpPr/>
              <p:nvPr/>
            </p:nvSpPr>
            <p:spPr>
              <a:xfrm>
                <a:off x="10997709" y="4116799"/>
                <a:ext cx="71874" cy="103326"/>
              </a:xfrm>
              <a:custGeom>
                <a:avLst/>
                <a:gdLst>
                  <a:gd name="connsiteX0" fmla="*/ 69533 w 71874"/>
                  <a:gd name="connsiteY0" fmla="*/ 6586 h 103326"/>
                  <a:gd name="connsiteX1" fmla="*/ 7334 w 71874"/>
                  <a:gd name="connsiteY1" fmla="*/ 99455 h 103326"/>
                  <a:gd name="connsiteX2" fmla="*/ 381 w 71874"/>
                  <a:gd name="connsiteY2" fmla="*/ 100408 h 103326"/>
                  <a:gd name="connsiteX3" fmla="*/ 67056 w 71874"/>
                  <a:gd name="connsiteY3" fmla="*/ 205 h 103326"/>
                  <a:gd name="connsiteX4" fmla="*/ 69723 w 71874"/>
                  <a:gd name="connsiteY4" fmla="*/ 6586 h 10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874" h="103326">
                    <a:moveTo>
                      <a:pt x="69533" y="6586"/>
                    </a:moveTo>
                    <a:cubicBezTo>
                      <a:pt x="29585" y="19121"/>
                      <a:pt x="3715" y="57745"/>
                      <a:pt x="7334" y="99455"/>
                    </a:cubicBezTo>
                    <a:cubicBezTo>
                      <a:pt x="7334" y="103932"/>
                      <a:pt x="762" y="104884"/>
                      <a:pt x="381" y="100408"/>
                    </a:cubicBezTo>
                    <a:cubicBezTo>
                      <a:pt x="-3610" y="55507"/>
                      <a:pt x="24098" y="13863"/>
                      <a:pt x="67056" y="205"/>
                    </a:cubicBezTo>
                    <a:cubicBezTo>
                      <a:pt x="71247" y="-1224"/>
                      <a:pt x="74009" y="5253"/>
                      <a:pt x="69723" y="658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501103C4-8D0A-83CA-054B-C79C6AAA312F}"/>
                  </a:ext>
                </a:extLst>
              </p:cNvPr>
              <p:cNvSpPr/>
              <p:nvPr/>
            </p:nvSpPr>
            <p:spPr>
              <a:xfrm>
                <a:off x="6882529" y="1854245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solidFill>
                <a:srgbClr val="A868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CA08DCCC-72F0-DEB9-E465-63BC2269ACC9}"/>
                  </a:ext>
                </a:extLst>
              </p:cNvPr>
              <p:cNvSpPr/>
              <p:nvPr/>
            </p:nvSpPr>
            <p:spPr>
              <a:xfrm>
                <a:off x="10463128" y="3880137"/>
                <a:ext cx="183773" cy="172767"/>
              </a:xfrm>
              <a:custGeom>
                <a:avLst/>
                <a:gdLst>
                  <a:gd name="connsiteX0" fmla="*/ 180919 w 183773"/>
                  <a:gd name="connsiteY0" fmla="*/ 126758 h 172767"/>
                  <a:gd name="connsiteX1" fmla="*/ 131198 w 183773"/>
                  <a:gd name="connsiteY1" fmla="*/ 11601 h 172767"/>
                  <a:gd name="connsiteX2" fmla="*/ 5373 w 183773"/>
                  <a:gd name="connsiteY2" fmla="*/ 266 h 172767"/>
                  <a:gd name="connsiteX3" fmla="*/ 19755 w 183773"/>
                  <a:gd name="connsiteY3" fmla="*/ 19792 h 172767"/>
                  <a:gd name="connsiteX4" fmla="*/ 74048 w 183773"/>
                  <a:gd name="connsiteY4" fmla="*/ 31508 h 172767"/>
                  <a:gd name="connsiteX5" fmla="*/ 35281 w 183773"/>
                  <a:gd name="connsiteY5" fmla="*/ 36651 h 172767"/>
                  <a:gd name="connsiteX6" fmla="*/ 9373 w 183773"/>
                  <a:gd name="connsiteY6" fmla="*/ 122376 h 172767"/>
                  <a:gd name="connsiteX7" fmla="*/ 56998 w 183773"/>
                  <a:gd name="connsiteY7" fmla="*/ 150951 h 172767"/>
                  <a:gd name="connsiteX8" fmla="*/ 56998 w 183773"/>
                  <a:gd name="connsiteY8" fmla="*/ 126853 h 172767"/>
                  <a:gd name="connsiteX9" fmla="*/ 82430 w 183773"/>
                  <a:gd name="connsiteY9" fmla="*/ 133330 h 172767"/>
                  <a:gd name="connsiteX10" fmla="*/ 131960 w 183773"/>
                  <a:gd name="connsiteY10" fmla="*/ 170477 h 172767"/>
                  <a:gd name="connsiteX11" fmla="*/ 180919 w 183773"/>
                  <a:gd name="connsiteY11" fmla="*/ 126758 h 17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773" h="172767">
                    <a:moveTo>
                      <a:pt x="180919" y="126758"/>
                    </a:moveTo>
                    <a:cubicBezTo>
                      <a:pt x="180919" y="126758"/>
                      <a:pt x="140628" y="20554"/>
                      <a:pt x="131198" y="11601"/>
                    </a:cubicBezTo>
                    <a:cubicBezTo>
                      <a:pt x="121768" y="2647"/>
                      <a:pt x="16231" y="3028"/>
                      <a:pt x="5373" y="266"/>
                    </a:cubicBezTo>
                    <a:cubicBezTo>
                      <a:pt x="-5486" y="-2497"/>
                      <a:pt x="515" y="17125"/>
                      <a:pt x="19755" y="19792"/>
                    </a:cubicBezTo>
                    <a:cubicBezTo>
                      <a:pt x="38996" y="22459"/>
                      <a:pt x="74048" y="31508"/>
                      <a:pt x="74048" y="31508"/>
                    </a:cubicBezTo>
                    <a:cubicBezTo>
                      <a:pt x="74048" y="31508"/>
                      <a:pt x="41472" y="29222"/>
                      <a:pt x="35281" y="36651"/>
                    </a:cubicBezTo>
                    <a:cubicBezTo>
                      <a:pt x="29090" y="44081"/>
                      <a:pt x="1848" y="97421"/>
                      <a:pt x="9373" y="122376"/>
                    </a:cubicBezTo>
                    <a:cubicBezTo>
                      <a:pt x="16898" y="147332"/>
                      <a:pt x="47473" y="148856"/>
                      <a:pt x="56998" y="150951"/>
                    </a:cubicBezTo>
                    <a:cubicBezTo>
                      <a:pt x="66523" y="153047"/>
                      <a:pt x="56998" y="126853"/>
                      <a:pt x="56998" y="126853"/>
                    </a:cubicBezTo>
                    <a:cubicBezTo>
                      <a:pt x="65095" y="130301"/>
                      <a:pt x="73667" y="132492"/>
                      <a:pt x="82430" y="133330"/>
                    </a:cubicBezTo>
                    <a:cubicBezTo>
                      <a:pt x="97480" y="135044"/>
                      <a:pt x="117101" y="163905"/>
                      <a:pt x="131960" y="170477"/>
                    </a:cubicBezTo>
                    <a:cubicBezTo>
                      <a:pt x="160154" y="183908"/>
                      <a:pt x="193872" y="134187"/>
                      <a:pt x="180919" y="12675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9EE8904-E0D2-2764-267E-494153536348}"/>
                  </a:ext>
                </a:extLst>
              </p:cNvPr>
              <p:cNvSpPr/>
              <p:nvPr/>
            </p:nvSpPr>
            <p:spPr>
              <a:xfrm>
                <a:off x="10535561" y="3908641"/>
                <a:ext cx="30589" cy="6823"/>
              </a:xfrm>
              <a:custGeom>
                <a:avLst/>
                <a:gdLst>
                  <a:gd name="connsiteX0" fmla="*/ 27904 w 30589"/>
                  <a:gd name="connsiteY0" fmla="*/ 6814 h 6823"/>
                  <a:gd name="connsiteX1" fmla="*/ 2662 w 30589"/>
                  <a:gd name="connsiteY1" fmla="*/ 5099 h 6823"/>
                  <a:gd name="connsiteX2" fmla="*/ 2091 w 30589"/>
                  <a:gd name="connsiteY2" fmla="*/ 241 h 6823"/>
                  <a:gd name="connsiteX3" fmla="*/ 28761 w 30589"/>
                  <a:gd name="connsiteY3" fmla="*/ 1956 h 6823"/>
                  <a:gd name="connsiteX4" fmla="*/ 30504 w 30589"/>
                  <a:gd name="connsiteY4" fmla="*/ 4994 h 6823"/>
                  <a:gd name="connsiteX5" fmla="*/ 27904 w 30589"/>
                  <a:gd name="connsiteY5" fmla="*/ 6814 h 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589" h="6823">
                    <a:moveTo>
                      <a:pt x="27904" y="6814"/>
                    </a:moveTo>
                    <a:cubicBezTo>
                      <a:pt x="19598" y="5147"/>
                      <a:pt x="11111" y="4575"/>
                      <a:pt x="2662" y="5099"/>
                    </a:cubicBezTo>
                    <a:cubicBezTo>
                      <a:pt x="-481" y="5099"/>
                      <a:pt x="-1052" y="432"/>
                      <a:pt x="2091" y="241"/>
                    </a:cubicBezTo>
                    <a:cubicBezTo>
                      <a:pt x="11016" y="-378"/>
                      <a:pt x="19988" y="194"/>
                      <a:pt x="28761" y="1956"/>
                    </a:cubicBezTo>
                    <a:cubicBezTo>
                      <a:pt x="30085" y="2318"/>
                      <a:pt x="30857" y="3670"/>
                      <a:pt x="30504" y="4994"/>
                    </a:cubicBezTo>
                    <a:cubicBezTo>
                      <a:pt x="30190" y="6147"/>
                      <a:pt x="29095" y="6918"/>
                      <a:pt x="27904" y="681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B64C0C0-4961-835C-C8EC-9E166C738C08}"/>
                  </a:ext>
                </a:extLst>
              </p:cNvPr>
              <p:cNvSpPr/>
              <p:nvPr/>
            </p:nvSpPr>
            <p:spPr>
              <a:xfrm>
                <a:off x="10488807" y="3926533"/>
                <a:ext cx="52461" cy="11056"/>
              </a:xfrm>
              <a:custGeom>
                <a:avLst/>
                <a:gdLst>
                  <a:gd name="connsiteX0" fmla="*/ 48940 w 52461"/>
                  <a:gd name="connsiteY0" fmla="*/ 10924 h 11056"/>
                  <a:gd name="connsiteX1" fmla="*/ 3982 w 52461"/>
                  <a:gd name="connsiteY1" fmla="*/ 8733 h 11056"/>
                  <a:gd name="connsiteX2" fmla="*/ 1125 w 52461"/>
                  <a:gd name="connsiteY2" fmla="*/ 4733 h 11056"/>
                  <a:gd name="connsiteX3" fmla="*/ 51036 w 52461"/>
                  <a:gd name="connsiteY3" fmla="*/ 6447 h 11056"/>
                  <a:gd name="connsiteX4" fmla="*/ 48940 w 52461"/>
                  <a:gd name="connsiteY4" fmla="*/ 10924 h 1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61" h="11056">
                    <a:moveTo>
                      <a:pt x="48940" y="10924"/>
                    </a:moveTo>
                    <a:cubicBezTo>
                      <a:pt x="34462" y="6066"/>
                      <a:pt x="18460" y="1399"/>
                      <a:pt x="3982" y="8733"/>
                    </a:cubicBezTo>
                    <a:cubicBezTo>
                      <a:pt x="1220" y="10162"/>
                      <a:pt x="-1638" y="6162"/>
                      <a:pt x="1125" y="4733"/>
                    </a:cubicBezTo>
                    <a:cubicBezTo>
                      <a:pt x="17412" y="-3935"/>
                      <a:pt x="34557" y="923"/>
                      <a:pt x="51036" y="6447"/>
                    </a:cubicBezTo>
                    <a:cubicBezTo>
                      <a:pt x="53988" y="7400"/>
                      <a:pt x="51893" y="11877"/>
                      <a:pt x="48940" y="1092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B824036A-3C4F-D1B6-D3AB-0DA6073ECA2D}"/>
                  </a:ext>
                </a:extLst>
              </p:cNvPr>
              <p:cNvSpPr/>
              <p:nvPr/>
            </p:nvSpPr>
            <p:spPr>
              <a:xfrm>
                <a:off x="10478899" y="3949921"/>
                <a:ext cx="48385" cy="11250"/>
              </a:xfrm>
              <a:custGeom>
                <a:avLst/>
                <a:gdLst>
                  <a:gd name="connsiteX0" fmla="*/ 45228 w 48385"/>
                  <a:gd name="connsiteY0" fmla="*/ 9348 h 11250"/>
                  <a:gd name="connsiteX1" fmla="*/ 3889 w 48385"/>
                  <a:gd name="connsiteY1" fmla="*/ 10872 h 11250"/>
                  <a:gd name="connsiteX2" fmla="*/ 1127 w 48385"/>
                  <a:gd name="connsiteY2" fmla="*/ 6872 h 11250"/>
                  <a:gd name="connsiteX3" fmla="*/ 47228 w 48385"/>
                  <a:gd name="connsiteY3" fmla="*/ 4871 h 11250"/>
                  <a:gd name="connsiteX4" fmla="*/ 47999 w 48385"/>
                  <a:gd name="connsiteY4" fmla="*/ 8291 h 11250"/>
                  <a:gd name="connsiteX5" fmla="*/ 45228 w 48385"/>
                  <a:gd name="connsiteY5" fmla="*/ 9348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385" h="11250">
                    <a:moveTo>
                      <a:pt x="45228" y="9348"/>
                    </a:moveTo>
                    <a:cubicBezTo>
                      <a:pt x="32055" y="2928"/>
                      <a:pt x="16548" y="3500"/>
                      <a:pt x="3889" y="10872"/>
                    </a:cubicBezTo>
                    <a:cubicBezTo>
                      <a:pt x="1222" y="12491"/>
                      <a:pt x="-1635" y="8491"/>
                      <a:pt x="1127" y="6872"/>
                    </a:cubicBezTo>
                    <a:cubicBezTo>
                      <a:pt x="15176" y="-1520"/>
                      <a:pt x="32502" y="-2272"/>
                      <a:pt x="47228" y="4871"/>
                    </a:cubicBezTo>
                    <a:cubicBezTo>
                      <a:pt x="48390" y="5605"/>
                      <a:pt x="48733" y="7129"/>
                      <a:pt x="47999" y="8291"/>
                    </a:cubicBezTo>
                    <a:cubicBezTo>
                      <a:pt x="47418" y="9215"/>
                      <a:pt x="46285" y="9653"/>
                      <a:pt x="45228" y="9348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0BBC8616-AB52-CCA0-74DD-8D8A190C1560}"/>
                  </a:ext>
                </a:extLst>
              </p:cNvPr>
              <p:cNvSpPr/>
              <p:nvPr/>
            </p:nvSpPr>
            <p:spPr>
              <a:xfrm>
                <a:off x="10500248" y="3981957"/>
                <a:ext cx="22132" cy="28773"/>
              </a:xfrm>
              <a:custGeom>
                <a:avLst/>
                <a:gdLst>
                  <a:gd name="connsiteX0" fmla="*/ 19116 w 22132"/>
                  <a:gd name="connsiteY0" fmla="*/ 28461 h 28773"/>
                  <a:gd name="connsiteX1" fmla="*/ 66 w 22132"/>
                  <a:gd name="connsiteY1" fmla="*/ 3315 h 28773"/>
                  <a:gd name="connsiteX2" fmla="*/ 4733 w 22132"/>
                  <a:gd name="connsiteY2" fmla="*/ 1601 h 28773"/>
                  <a:gd name="connsiteX3" fmla="*/ 20831 w 22132"/>
                  <a:gd name="connsiteY3" fmla="*/ 23985 h 28773"/>
                  <a:gd name="connsiteX4" fmla="*/ 18830 w 22132"/>
                  <a:gd name="connsiteY4" fmla="*/ 28461 h 2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32" h="28773">
                    <a:moveTo>
                      <a:pt x="19116" y="28461"/>
                    </a:moveTo>
                    <a:cubicBezTo>
                      <a:pt x="9562" y="23080"/>
                      <a:pt x="2666" y="13974"/>
                      <a:pt x="66" y="3315"/>
                    </a:cubicBezTo>
                    <a:cubicBezTo>
                      <a:pt x="-601" y="268"/>
                      <a:pt x="3971" y="-1447"/>
                      <a:pt x="4733" y="1601"/>
                    </a:cubicBezTo>
                    <a:cubicBezTo>
                      <a:pt x="6762" y="10974"/>
                      <a:pt x="12592" y="19079"/>
                      <a:pt x="20831" y="23985"/>
                    </a:cubicBezTo>
                    <a:cubicBezTo>
                      <a:pt x="23593" y="25509"/>
                      <a:pt x="21497" y="29986"/>
                      <a:pt x="18830" y="28461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840688D-0C84-E267-17B4-4ACA2EA3FEA1}"/>
                  </a:ext>
                </a:extLst>
              </p:cNvPr>
              <p:cNvSpPr/>
              <p:nvPr/>
            </p:nvSpPr>
            <p:spPr>
              <a:xfrm>
                <a:off x="10486835" y="3993073"/>
                <a:ext cx="22239" cy="10288"/>
              </a:xfrm>
              <a:custGeom>
                <a:avLst/>
                <a:gdLst>
                  <a:gd name="connsiteX0" fmla="*/ 18718 w 22239"/>
                  <a:gd name="connsiteY0" fmla="*/ 5630 h 10288"/>
                  <a:gd name="connsiteX1" fmla="*/ 4335 w 22239"/>
                  <a:gd name="connsiteY1" fmla="*/ 9440 h 10288"/>
                  <a:gd name="connsiteX2" fmla="*/ 620 w 22239"/>
                  <a:gd name="connsiteY2" fmla="*/ 6297 h 10288"/>
                  <a:gd name="connsiteX3" fmla="*/ 20813 w 22239"/>
                  <a:gd name="connsiteY3" fmla="*/ 1153 h 10288"/>
                  <a:gd name="connsiteX4" fmla="*/ 18718 w 22239"/>
                  <a:gd name="connsiteY4" fmla="*/ 5630 h 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39" h="10288">
                    <a:moveTo>
                      <a:pt x="18718" y="5630"/>
                    </a:moveTo>
                    <a:cubicBezTo>
                      <a:pt x="13593" y="3830"/>
                      <a:pt x="7897" y="5344"/>
                      <a:pt x="4335" y="9440"/>
                    </a:cubicBezTo>
                    <a:cubicBezTo>
                      <a:pt x="2240" y="11821"/>
                      <a:pt x="-1475" y="8678"/>
                      <a:pt x="620" y="6297"/>
                    </a:cubicBezTo>
                    <a:cubicBezTo>
                      <a:pt x="5621" y="544"/>
                      <a:pt x="13670" y="-1514"/>
                      <a:pt x="20813" y="1153"/>
                    </a:cubicBezTo>
                    <a:cubicBezTo>
                      <a:pt x="23766" y="2296"/>
                      <a:pt x="21670" y="6773"/>
                      <a:pt x="18718" y="5630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D03A8112-8C2A-9B2F-985F-873F8800DD25}"/>
                  </a:ext>
                </a:extLst>
              </p:cNvPr>
              <p:cNvSpPr/>
              <p:nvPr/>
            </p:nvSpPr>
            <p:spPr>
              <a:xfrm>
                <a:off x="10483261" y="3409393"/>
                <a:ext cx="48703" cy="78579"/>
              </a:xfrm>
              <a:custGeom>
                <a:avLst/>
                <a:gdLst>
                  <a:gd name="connsiteX0" fmla="*/ 28293 w 48703"/>
                  <a:gd name="connsiteY0" fmla="*/ 78579 h 78579"/>
                  <a:gd name="connsiteX1" fmla="*/ 12100 w 48703"/>
                  <a:gd name="connsiteY1" fmla="*/ 69054 h 78579"/>
                  <a:gd name="connsiteX2" fmla="*/ 861 w 48703"/>
                  <a:gd name="connsiteY2" fmla="*/ 42956 h 78579"/>
                  <a:gd name="connsiteX3" fmla="*/ 17815 w 48703"/>
                  <a:gd name="connsiteY3" fmla="*/ 188 h 78579"/>
                  <a:gd name="connsiteX4" fmla="*/ 47724 w 48703"/>
                  <a:gd name="connsiteY4" fmla="*/ 35145 h 78579"/>
                  <a:gd name="connsiteX5" fmla="*/ 45628 w 48703"/>
                  <a:gd name="connsiteY5" fmla="*/ 63720 h 78579"/>
                  <a:gd name="connsiteX6" fmla="*/ 30769 w 48703"/>
                  <a:gd name="connsiteY6" fmla="*/ 78198 h 78579"/>
                  <a:gd name="connsiteX7" fmla="*/ 20292 w 48703"/>
                  <a:gd name="connsiteY7" fmla="*/ 2379 h 78579"/>
                  <a:gd name="connsiteX8" fmla="*/ 18292 w 48703"/>
                  <a:gd name="connsiteY8" fmla="*/ 2379 h 78579"/>
                  <a:gd name="connsiteX9" fmla="*/ 3242 w 48703"/>
                  <a:gd name="connsiteY9" fmla="*/ 42289 h 78579"/>
                  <a:gd name="connsiteX10" fmla="*/ 13910 w 48703"/>
                  <a:gd name="connsiteY10" fmla="*/ 67340 h 78579"/>
                  <a:gd name="connsiteX11" fmla="*/ 30388 w 48703"/>
                  <a:gd name="connsiteY11" fmla="*/ 75245 h 78579"/>
                  <a:gd name="connsiteX12" fmla="*/ 43342 w 48703"/>
                  <a:gd name="connsiteY12" fmla="*/ 62387 h 78579"/>
                  <a:gd name="connsiteX13" fmla="*/ 45343 w 48703"/>
                  <a:gd name="connsiteY13" fmla="*/ 35336 h 78579"/>
                  <a:gd name="connsiteX14" fmla="*/ 20102 w 48703"/>
                  <a:gd name="connsiteY14" fmla="*/ 2856 h 7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8703" h="78579">
                    <a:moveTo>
                      <a:pt x="28293" y="78579"/>
                    </a:moveTo>
                    <a:cubicBezTo>
                      <a:pt x="21730" y="78008"/>
                      <a:pt x="15787" y="74512"/>
                      <a:pt x="12100" y="69054"/>
                    </a:cubicBezTo>
                    <a:cubicBezTo>
                      <a:pt x="6147" y="61482"/>
                      <a:pt x="2271" y="52481"/>
                      <a:pt x="861" y="42956"/>
                    </a:cubicBezTo>
                    <a:cubicBezTo>
                      <a:pt x="-2663" y="21524"/>
                      <a:pt x="4956" y="2284"/>
                      <a:pt x="17815" y="188"/>
                    </a:cubicBezTo>
                    <a:cubicBezTo>
                      <a:pt x="30674" y="-1907"/>
                      <a:pt x="44200" y="13714"/>
                      <a:pt x="47724" y="35145"/>
                    </a:cubicBezTo>
                    <a:cubicBezTo>
                      <a:pt x="49543" y="44689"/>
                      <a:pt x="48819" y="54548"/>
                      <a:pt x="45628" y="63720"/>
                    </a:cubicBezTo>
                    <a:cubicBezTo>
                      <a:pt x="43628" y="70864"/>
                      <a:pt x="37961" y="76388"/>
                      <a:pt x="30769" y="78198"/>
                    </a:cubicBezTo>
                    <a:close/>
                    <a:moveTo>
                      <a:pt x="20292" y="2379"/>
                    </a:moveTo>
                    <a:lnTo>
                      <a:pt x="18292" y="2379"/>
                    </a:lnTo>
                    <a:cubicBezTo>
                      <a:pt x="6671" y="4284"/>
                      <a:pt x="-92" y="22191"/>
                      <a:pt x="3242" y="42289"/>
                    </a:cubicBezTo>
                    <a:cubicBezTo>
                      <a:pt x="4547" y="51433"/>
                      <a:pt x="8224" y="60063"/>
                      <a:pt x="13910" y="67340"/>
                    </a:cubicBezTo>
                    <a:cubicBezTo>
                      <a:pt x="17596" y="72731"/>
                      <a:pt x="23873" y="75741"/>
                      <a:pt x="30388" y="75245"/>
                    </a:cubicBezTo>
                    <a:cubicBezTo>
                      <a:pt x="36723" y="73626"/>
                      <a:pt x="41675" y="68711"/>
                      <a:pt x="43342" y="62387"/>
                    </a:cubicBezTo>
                    <a:cubicBezTo>
                      <a:pt x="46362" y="53700"/>
                      <a:pt x="47048" y="44375"/>
                      <a:pt x="45343" y="35336"/>
                    </a:cubicBezTo>
                    <a:cubicBezTo>
                      <a:pt x="42009" y="17048"/>
                      <a:pt x="31055" y="2856"/>
                      <a:pt x="20102" y="28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4EB469E1-B1AA-B524-6D5A-E2F4DA6A880E}"/>
                  </a:ext>
                </a:extLst>
              </p:cNvPr>
              <p:cNvSpPr/>
              <p:nvPr/>
            </p:nvSpPr>
            <p:spPr>
              <a:xfrm>
                <a:off x="10548763" y="3398821"/>
                <a:ext cx="48638" cy="78198"/>
              </a:xfrm>
              <a:custGeom>
                <a:avLst/>
                <a:gdLst>
                  <a:gd name="connsiteX0" fmla="*/ 28323 w 48638"/>
                  <a:gd name="connsiteY0" fmla="*/ 78103 h 78198"/>
                  <a:gd name="connsiteX1" fmla="*/ 795 w 48638"/>
                  <a:gd name="connsiteY1" fmla="*/ 42956 h 78198"/>
                  <a:gd name="connsiteX2" fmla="*/ 17750 w 48638"/>
                  <a:gd name="connsiteY2" fmla="*/ 188 h 78198"/>
                  <a:gd name="connsiteX3" fmla="*/ 47659 w 48638"/>
                  <a:gd name="connsiteY3" fmla="*/ 35145 h 78198"/>
                  <a:gd name="connsiteX4" fmla="*/ 45563 w 48638"/>
                  <a:gd name="connsiteY4" fmla="*/ 63720 h 78198"/>
                  <a:gd name="connsiteX5" fmla="*/ 30704 w 48638"/>
                  <a:gd name="connsiteY5" fmla="*/ 78198 h 78198"/>
                  <a:gd name="connsiteX6" fmla="*/ 20226 w 48638"/>
                  <a:gd name="connsiteY6" fmla="*/ 1903 h 78198"/>
                  <a:gd name="connsiteX7" fmla="*/ 18226 w 48638"/>
                  <a:gd name="connsiteY7" fmla="*/ 1903 h 78198"/>
                  <a:gd name="connsiteX8" fmla="*/ 3177 w 48638"/>
                  <a:gd name="connsiteY8" fmla="*/ 41813 h 78198"/>
                  <a:gd name="connsiteX9" fmla="*/ 30323 w 48638"/>
                  <a:gd name="connsiteY9" fmla="*/ 74769 h 78198"/>
                  <a:gd name="connsiteX10" fmla="*/ 43277 w 48638"/>
                  <a:gd name="connsiteY10" fmla="*/ 61911 h 78198"/>
                  <a:gd name="connsiteX11" fmla="*/ 45277 w 48638"/>
                  <a:gd name="connsiteY11" fmla="*/ 34860 h 78198"/>
                  <a:gd name="connsiteX12" fmla="*/ 19941 w 48638"/>
                  <a:gd name="connsiteY12" fmla="*/ 2379 h 7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638" h="78198">
                    <a:moveTo>
                      <a:pt x="28323" y="78103"/>
                    </a:moveTo>
                    <a:cubicBezTo>
                      <a:pt x="16131" y="78103"/>
                      <a:pt x="4129" y="63053"/>
                      <a:pt x="795" y="42956"/>
                    </a:cubicBezTo>
                    <a:cubicBezTo>
                      <a:pt x="-2538" y="22858"/>
                      <a:pt x="4891" y="2284"/>
                      <a:pt x="17750" y="188"/>
                    </a:cubicBezTo>
                    <a:cubicBezTo>
                      <a:pt x="30609" y="-1907"/>
                      <a:pt x="44134" y="13714"/>
                      <a:pt x="47659" y="35145"/>
                    </a:cubicBezTo>
                    <a:cubicBezTo>
                      <a:pt x="49478" y="44689"/>
                      <a:pt x="48754" y="54548"/>
                      <a:pt x="45563" y="63720"/>
                    </a:cubicBezTo>
                    <a:cubicBezTo>
                      <a:pt x="43534" y="70845"/>
                      <a:pt x="37876" y="76350"/>
                      <a:pt x="30704" y="78198"/>
                    </a:cubicBezTo>
                    <a:close/>
                    <a:moveTo>
                      <a:pt x="20226" y="1903"/>
                    </a:moveTo>
                    <a:lnTo>
                      <a:pt x="18226" y="1903"/>
                    </a:lnTo>
                    <a:cubicBezTo>
                      <a:pt x="6606" y="3808"/>
                      <a:pt x="-157" y="21715"/>
                      <a:pt x="3177" y="41813"/>
                    </a:cubicBezTo>
                    <a:cubicBezTo>
                      <a:pt x="6510" y="61911"/>
                      <a:pt x="18893" y="76674"/>
                      <a:pt x="30323" y="74769"/>
                    </a:cubicBezTo>
                    <a:cubicBezTo>
                      <a:pt x="36657" y="73150"/>
                      <a:pt x="41610" y="68226"/>
                      <a:pt x="43277" y="61911"/>
                    </a:cubicBezTo>
                    <a:cubicBezTo>
                      <a:pt x="46334" y="53233"/>
                      <a:pt x="47030" y="43889"/>
                      <a:pt x="45277" y="34860"/>
                    </a:cubicBezTo>
                    <a:cubicBezTo>
                      <a:pt x="42134" y="16571"/>
                      <a:pt x="31180" y="2379"/>
                      <a:pt x="19941" y="23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B96F7EC-397E-8B55-8F36-D8F9286607BE}"/>
                  </a:ext>
                </a:extLst>
              </p:cNvPr>
              <p:cNvSpPr/>
              <p:nvPr/>
            </p:nvSpPr>
            <p:spPr>
              <a:xfrm>
                <a:off x="10484312" y="3444920"/>
                <a:ext cx="17716" cy="8572"/>
              </a:xfrm>
              <a:custGeom>
                <a:avLst/>
                <a:gdLst>
                  <a:gd name="connsiteX0" fmla="*/ 1619 w 17716"/>
                  <a:gd name="connsiteY0" fmla="*/ 8572 h 8572"/>
                  <a:gd name="connsiteX1" fmla="*/ 0 w 17716"/>
                  <a:gd name="connsiteY1" fmla="*/ 6763 h 8572"/>
                  <a:gd name="connsiteX2" fmla="*/ 17716 w 17716"/>
                  <a:gd name="connsiteY2" fmla="*/ 0 h 8572"/>
                  <a:gd name="connsiteX3" fmla="*/ 17716 w 17716"/>
                  <a:gd name="connsiteY3" fmla="*/ 2476 h 8572"/>
                  <a:gd name="connsiteX4" fmla="*/ 1619 w 17716"/>
                  <a:gd name="connsiteY4" fmla="*/ 8572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" h="8572">
                    <a:moveTo>
                      <a:pt x="1619" y="8572"/>
                    </a:moveTo>
                    <a:lnTo>
                      <a:pt x="0" y="6763"/>
                    </a:lnTo>
                    <a:cubicBezTo>
                      <a:pt x="5048" y="2705"/>
                      <a:pt x="11249" y="343"/>
                      <a:pt x="17716" y="0"/>
                    </a:cubicBezTo>
                    <a:lnTo>
                      <a:pt x="17716" y="2476"/>
                    </a:lnTo>
                    <a:cubicBezTo>
                      <a:pt x="11859" y="2848"/>
                      <a:pt x="6248" y="4972"/>
                      <a:pt x="1619" y="85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7D802DC4-FA6C-6A2B-69AB-32404C3AE6E1}"/>
                  </a:ext>
                </a:extLst>
              </p:cNvPr>
              <p:cNvSpPr/>
              <p:nvPr/>
            </p:nvSpPr>
            <p:spPr>
              <a:xfrm>
                <a:off x="10527079" y="3432322"/>
                <a:ext cx="23621" cy="8501"/>
              </a:xfrm>
              <a:custGeom>
                <a:avLst/>
                <a:gdLst>
                  <a:gd name="connsiteX0" fmla="*/ 1905 w 23621"/>
                  <a:gd name="connsiteY0" fmla="*/ 8502 h 8501"/>
                  <a:gd name="connsiteX1" fmla="*/ 0 w 23621"/>
                  <a:gd name="connsiteY1" fmla="*/ 7073 h 8501"/>
                  <a:gd name="connsiteX2" fmla="*/ 23622 w 23621"/>
                  <a:gd name="connsiteY2" fmla="*/ 2692 h 8501"/>
                  <a:gd name="connsiteX3" fmla="*/ 22384 w 23621"/>
                  <a:gd name="connsiteY3" fmla="*/ 4787 h 8501"/>
                  <a:gd name="connsiteX4" fmla="*/ 1905 w 23621"/>
                  <a:gd name="connsiteY4" fmla="*/ 8502 h 8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21" h="8501">
                    <a:moveTo>
                      <a:pt x="1905" y="8502"/>
                    </a:moveTo>
                    <a:lnTo>
                      <a:pt x="0" y="7073"/>
                    </a:lnTo>
                    <a:cubicBezTo>
                      <a:pt x="5553" y="-280"/>
                      <a:pt x="15802" y="-2176"/>
                      <a:pt x="23622" y="2692"/>
                    </a:cubicBezTo>
                    <a:lnTo>
                      <a:pt x="22384" y="4787"/>
                    </a:lnTo>
                    <a:cubicBezTo>
                      <a:pt x="15630" y="491"/>
                      <a:pt x="6715" y="2110"/>
                      <a:pt x="1905" y="85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C1007C9A-5E35-C0E8-8615-2880BDB45CB2}"/>
                  </a:ext>
                </a:extLst>
              </p:cNvPr>
              <p:cNvSpPr/>
              <p:nvPr/>
            </p:nvSpPr>
            <p:spPr>
              <a:xfrm>
                <a:off x="10593850" y="3408423"/>
                <a:ext cx="106394" cy="22494"/>
              </a:xfrm>
              <a:custGeom>
                <a:avLst/>
                <a:gdLst>
                  <a:gd name="connsiteX0" fmla="*/ 1143 w 106394"/>
                  <a:gd name="connsiteY0" fmla="*/ 22495 h 22494"/>
                  <a:gd name="connsiteX1" fmla="*/ 0 w 106394"/>
                  <a:gd name="connsiteY1" fmla="*/ 20304 h 22494"/>
                  <a:gd name="connsiteX2" fmla="*/ 106394 w 106394"/>
                  <a:gd name="connsiteY2" fmla="*/ 1921 h 22494"/>
                  <a:gd name="connsiteX3" fmla="*/ 106394 w 106394"/>
                  <a:gd name="connsiteY3" fmla="*/ 4398 h 22494"/>
                  <a:gd name="connsiteX4" fmla="*/ 1143 w 106394"/>
                  <a:gd name="connsiteY4" fmla="*/ 22495 h 22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394" h="22494">
                    <a:moveTo>
                      <a:pt x="1143" y="22495"/>
                    </a:moveTo>
                    <a:lnTo>
                      <a:pt x="0" y="20304"/>
                    </a:lnTo>
                    <a:cubicBezTo>
                      <a:pt x="476" y="20304"/>
                      <a:pt x="52292" y="-7414"/>
                      <a:pt x="106394" y="1921"/>
                    </a:cubicBezTo>
                    <a:lnTo>
                      <a:pt x="106394" y="4398"/>
                    </a:lnTo>
                    <a:cubicBezTo>
                      <a:pt x="52768" y="-4842"/>
                      <a:pt x="1619" y="22209"/>
                      <a:pt x="1143" y="224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58" name="图形 286">
              <a:extLst>
                <a:ext uri="{FF2B5EF4-FFF2-40B4-BE49-F238E27FC236}">
                  <a16:creationId xmlns:a16="http://schemas.microsoft.com/office/drawing/2014/main" id="{76EE03B9-B512-2C79-443A-F15E5EE72EC6}"/>
                </a:ext>
              </a:extLst>
            </p:cNvPr>
            <p:cNvGrpSpPr/>
            <p:nvPr/>
          </p:nvGrpSpPr>
          <p:grpSpPr>
            <a:xfrm>
              <a:off x="7396979" y="3828297"/>
              <a:ext cx="1512755" cy="2336391"/>
              <a:chOff x="7396979" y="3828297"/>
              <a:chExt cx="1512755" cy="2336391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94FE53B-0D1D-2647-30AC-F499BD73D457}"/>
                  </a:ext>
                </a:extLst>
              </p:cNvPr>
              <p:cNvSpPr/>
              <p:nvPr/>
            </p:nvSpPr>
            <p:spPr>
              <a:xfrm>
                <a:off x="8303754" y="5123701"/>
                <a:ext cx="436149" cy="878585"/>
              </a:xfrm>
              <a:custGeom>
                <a:avLst/>
                <a:gdLst>
                  <a:gd name="connsiteX0" fmla="*/ 436150 w 436149"/>
                  <a:gd name="connsiteY0" fmla="*/ 869918 h 878585"/>
                  <a:gd name="connsiteX1" fmla="*/ 320611 w 436149"/>
                  <a:gd name="connsiteY1" fmla="*/ 878586 h 878585"/>
                  <a:gd name="connsiteX2" fmla="*/ 105156 w 436149"/>
                  <a:gd name="connsiteY2" fmla="*/ 385763 h 878585"/>
                  <a:gd name="connsiteX3" fmla="*/ 0 w 436149"/>
                  <a:gd name="connsiteY3" fmla="*/ 123730 h 878585"/>
                  <a:gd name="connsiteX4" fmla="*/ 270700 w 436149"/>
                  <a:gd name="connsiteY4" fmla="*/ 0 h 878585"/>
                  <a:gd name="connsiteX5" fmla="*/ 303467 w 436149"/>
                  <a:gd name="connsiteY5" fmla="*/ 183832 h 878585"/>
                  <a:gd name="connsiteX6" fmla="*/ 304419 w 436149"/>
                  <a:gd name="connsiteY6" fmla="*/ 186880 h 878585"/>
                  <a:gd name="connsiteX7" fmla="*/ 436150 w 436149"/>
                  <a:gd name="connsiteY7" fmla="*/ 869918 h 87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149" h="878585">
                    <a:moveTo>
                      <a:pt x="436150" y="869918"/>
                    </a:moveTo>
                    <a:lnTo>
                      <a:pt x="320611" y="878586"/>
                    </a:lnTo>
                    <a:lnTo>
                      <a:pt x="105156" y="385763"/>
                    </a:lnTo>
                    <a:lnTo>
                      <a:pt x="0" y="123730"/>
                    </a:lnTo>
                    <a:lnTo>
                      <a:pt x="270700" y="0"/>
                    </a:lnTo>
                    <a:lnTo>
                      <a:pt x="303467" y="183832"/>
                    </a:lnTo>
                    <a:lnTo>
                      <a:pt x="304419" y="186880"/>
                    </a:lnTo>
                    <a:lnTo>
                      <a:pt x="436150" y="86991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1AF2C3DF-BE14-4DF3-F59C-445EDFEE22DC}"/>
                  </a:ext>
                </a:extLst>
              </p:cNvPr>
              <p:cNvSpPr/>
              <p:nvPr/>
            </p:nvSpPr>
            <p:spPr>
              <a:xfrm>
                <a:off x="8633509" y="5978284"/>
                <a:ext cx="98964" cy="109156"/>
              </a:xfrm>
              <a:custGeom>
                <a:avLst/>
                <a:gdLst>
                  <a:gd name="connsiteX0" fmla="*/ 0 w 98964"/>
                  <a:gd name="connsiteY0" fmla="*/ 0 h 109156"/>
                  <a:gd name="connsiteX1" fmla="*/ 41529 w 98964"/>
                  <a:gd name="connsiteY1" fmla="*/ 109156 h 109156"/>
                  <a:gd name="connsiteX2" fmla="*/ 98965 w 98964"/>
                  <a:gd name="connsiteY2" fmla="*/ 109156 h 109156"/>
                  <a:gd name="connsiteX3" fmla="*/ 86487 w 98964"/>
                  <a:gd name="connsiteY3" fmla="*/ 0 h 109156"/>
                  <a:gd name="connsiteX4" fmla="*/ 0 w 98964"/>
                  <a:gd name="connsiteY4" fmla="*/ 0 h 109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64" h="109156">
                    <a:moveTo>
                      <a:pt x="0" y="0"/>
                    </a:moveTo>
                    <a:lnTo>
                      <a:pt x="41529" y="109156"/>
                    </a:lnTo>
                    <a:lnTo>
                      <a:pt x="98965" y="109156"/>
                    </a:lnTo>
                    <a:lnTo>
                      <a:pt x="864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0761C2DB-0DEE-127B-4803-6C4E3646ABDC}"/>
                  </a:ext>
                </a:extLst>
              </p:cNvPr>
              <p:cNvSpPr/>
              <p:nvPr/>
            </p:nvSpPr>
            <p:spPr>
              <a:xfrm>
                <a:off x="8599124" y="5974283"/>
                <a:ext cx="158686" cy="55721"/>
              </a:xfrm>
              <a:custGeom>
                <a:avLst/>
                <a:gdLst>
                  <a:gd name="connsiteX0" fmla="*/ 158687 w 158686"/>
                  <a:gd name="connsiteY0" fmla="*/ 55721 h 55721"/>
                  <a:gd name="connsiteX1" fmla="*/ 153829 w 158686"/>
                  <a:gd name="connsiteY1" fmla="*/ 0 h 55721"/>
                  <a:gd name="connsiteX2" fmla="*/ 0 w 158686"/>
                  <a:gd name="connsiteY2" fmla="*/ 0 h 55721"/>
                  <a:gd name="connsiteX3" fmla="*/ 14383 w 158686"/>
                  <a:gd name="connsiteY3" fmla="*/ 55721 h 55721"/>
                  <a:gd name="connsiteX4" fmla="*/ 158687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158687" y="55721"/>
                    </a:moveTo>
                    <a:lnTo>
                      <a:pt x="153829" y="0"/>
                    </a:lnTo>
                    <a:lnTo>
                      <a:pt x="0" y="0"/>
                    </a:lnTo>
                    <a:lnTo>
                      <a:pt x="14383" y="55721"/>
                    </a:lnTo>
                    <a:lnTo>
                      <a:pt x="158687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B63A05EC-316C-645C-6E9A-53D83F6E4918}"/>
                  </a:ext>
                </a:extLst>
              </p:cNvPr>
              <p:cNvSpPr/>
              <p:nvPr/>
            </p:nvSpPr>
            <p:spPr>
              <a:xfrm>
                <a:off x="8653260" y="6061271"/>
                <a:ext cx="256473" cy="103417"/>
              </a:xfrm>
              <a:custGeom>
                <a:avLst/>
                <a:gdLst>
                  <a:gd name="connsiteX0" fmla="*/ 256474 w 256473"/>
                  <a:gd name="connsiteY0" fmla="*/ 103417 h 103417"/>
                  <a:gd name="connsiteX1" fmla="*/ 211992 w 256473"/>
                  <a:gd name="connsiteY1" fmla="*/ 55792 h 103417"/>
                  <a:gd name="connsiteX2" fmla="*/ 116742 w 256473"/>
                  <a:gd name="connsiteY2" fmla="*/ 30551 h 103417"/>
                  <a:gd name="connsiteX3" fmla="*/ 84833 w 256473"/>
                  <a:gd name="connsiteY3" fmla="*/ 3405 h 103417"/>
                  <a:gd name="connsiteX4" fmla="*/ 60164 w 256473"/>
                  <a:gd name="connsiteY4" fmla="*/ 12263 h 103417"/>
                  <a:gd name="connsiteX5" fmla="*/ 23588 w 256473"/>
                  <a:gd name="connsiteY5" fmla="*/ 7786 h 103417"/>
                  <a:gd name="connsiteX6" fmla="*/ 4538 w 256473"/>
                  <a:gd name="connsiteY6" fmla="*/ 5786 h 103417"/>
                  <a:gd name="connsiteX7" fmla="*/ 632 w 256473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473" h="103417">
                    <a:moveTo>
                      <a:pt x="256474" y="103417"/>
                    </a:moveTo>
                    <a:cubicBezTo>
                      <a:pt x="248473" y="67889"/>
                      <a:pt x="231328" y="57221"/>
                      <a:pt x="211992" y="55792"/>
                    </a:cubicBezTo>
                    <a:cubicBezTo>
                      <a:pt x="192657" y="54363"/>
                      <a:pt x="116742" y="30551"/>
                      <a:pt x="116742" y="30551"/>
                    </a:cubicBezTo>
                    <a:cubicBezTo>
                      <a:pt x="116742" y="30551"/>
                      <a:pt x="98645" y="7976"/>
                      <a:pt x="84833" y="3405"/>
                    </a:cubicBezTo>
                    <a:cubicBezTo>
                      <a:pt x="75594" y="1433"/>
                      <a:pt x="66041" y="4862"/>
                      <a:pt x="60164" y="12263"/>
                    </a:cubicBezTo>
                    <a:lnTo>
                      <a:pt x="23588" y="7786"/>
                    </a:lnTo>
                    <a:cubicBezTo>
                      <a:pt x="23588" y="7786"/>
                      <a:pt x="10634" y="-8311"/>
                      <a:pt x="4538" y="5786"/>
                    </a:cubicBezTo>
                    <a:cubicBezTo>
                      <a:pt x="-1844" y="22073"/>
                      <a:pt x="251" y="92177"/>
                      <a:pt x="63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B206338-3FBF-4E51-2D41-A1BC38A02800}"/>
                  </a:ext>
                </a:extLst>
              </p:cNvPr>
              <p:cNvSpPr/>
              <p:nvPr/>
            </p:nvSpPr>
            <p:spPr>
              <a:xfrm>
                <a:off x="8655074" y="6094979"/>
                <a:ext cx="250144" cy="60469"/>
              </a:xfrm>
              <a:custGeom>
                <a:avLst/>
                <a:gdLst>
                  <a:gd name="connsiteX0" fmla="*/ 248660 w 250144"/>
                  <a:gd name="connsiteY0" fmla="*/ 60470 h 60469"/>
                  <a:gd name="connsiteX1" fmla="*/ 203892 w 250144"/>
                  <a:gd name="connsiteY1" fmla="*/ 60470 h 60469"/>
                  <a:gd name="connsiteX2" fmla="*/ 8059 w 250144"/>
                  <a:gd name="connsiteY2" fmla="*/ 59517 h 60469"/>
                  <a:gd name="connsiteX3" fmla="*/ 6154 w 250144"/>
                  <a:gd name="connsiteY3" fmla="*/ 57612 h 60469"/>
                  <a:gd name="connsiteX4" fmla="*/ 8059 w 250144"/>
                  <a:gd name="connsiteY4" fmla="*/ 55707 h 60469"/>
                  <a:gd name="connsiteX5" fmla="*/ 21393 w 250144"/>
                  <a:gd name="connsiteY5" fmla="*/ 55707 h 60469"/>
                  <a:gd name="connsiteX6" fmla="*/ 21393 w 250144"/>
                  <a:gd name="connsiteY6" fmla="*/ 55231 h 60469"/>
                  <a:gd name="connsiteX7" fmla="*/ 915 w 250144"/>
                  <a:gd name="connsiteY7" fmla="*/ 3510 h 60469"/>
                  <a:gd name="connsiteX8" fmla="*/ 2820 w 250144"/>
                  <a:gd name="connsiteY8" fmla="*/ 272 h 60469"/>
                  <a:gd name="connsiteX9" fmla="*/ 25204 w 250144"/>
                  <a:gd name="connsiteY9" fmla="*/ 55707 h 60469"/>
                  <a:gd name="connsiteX10" fmla="*/ 52826 w 250144"/>
                  <a:gd name="connsiteY10" fmla="*/ 55707 h 60469"/>
                  <a:gd name="connsiteX11" fmla="*/ 248660 w 250144"/>
                  <a:gd name="connsiteY11" fmla="*/ 56755 h 60469"/>
                  <a:gd name="connsiteX12" fmla="*/ 250098 w 250144"/>
                  <a:gd name="connsiteY12" fmla="*/ 59031 h 60469"/>
                  <a:gd name="connsiteX13" fmla="*/ 248660 w 250144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144" h="60469">
                    <a:moveTo>
                      <a:pt x="248660" y="60470"/>
                    </a:moveTo>
                    <a:lnTo>
                      <a:pt x="203892" y="60470"/>
                    </a:lnTo>
                    <a:lnTo>
                      <a:pt x="8059" y="59517"/>
                    </a:lnTo>
                    <a:cubicBezTo>
                      <a:pt x="7011" y="59517"/>
                      <a:pt x="6154" y="58660"/>
                      <a:pt x="6154" y="57612"/>
                    </a:cubicBezTo>
                    <a:cubicBezTo>
                      <a:pt x="6154" y="56564"/>
                      <a:pt x="7011" y="55707"/>
                      <a:pt x="8059" y="55707"/>
                    </a:cubicBezTo>
                    <a:lnTo>
                      <a:pt x="21393" y="55707"/>
                    </a:lnTo>
                    <a:cubicBezTo>
                      <a:pt x="21336" y="55554"/>
                      <a:pt x="21336" y="55383"/>
                      <a:pt x="21393" y="55231"/>
                    </a:cubicBezTo>
                    <a:cubicBezTo>
                      <a:pt x="30918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19" y="34219"/>
                      <a:pt x="25204" y="55707"/>
                    </a:cubicBezTo>
                    <a:lnTo>
                      <a:pt x="52826" y="55707"/>
                    </a:lnTo>
                    <a:lnTo>
                      <a:pt x="248660" y="56755"/>
                    </a:lnTo>
                    <a:cubicBezTo>
                      <a:pt x="249689" y="56993"/>
                      <a:pt x="250327" y="58012"/>
                      <a:pt x="250098" y="59031"/>
                    </a:cubicBezTo>
                    <a:cubicBezTo>
                      <a:pt x="249927" y="59746"/>
                      <a:pt x="249374" y="60308"/>
                      <a:pt x="248660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1EEBDDF9-E87E-6208-A46B-441B5B4A567E}"/>
                  </a:ext>
                </a:extLst>
              </p:cNvPr>
              <p:cNvSpPr/>
              <p:nvPr/>
            </p:nvSpPr>
            <p:spPr>
              <a:xfrm>
                <a:off x="8757843" y="6092234"/>
                <a:ext cx="41392" cy="15998"/>
              </a:xfrm>
              <a:custGeom>
                <a:avLst/>
                <a:gdLst>
                  <a:gd name="connsiteX0" fmla="*/ 3682 w 41392"/>
                  <a:gd name="connsiteY0" fmla="*/ 15209 h 15998"/>
                  <a:gd name="connsiteX1" fmla="*/ 36248 w 41392"/>
                  <a:gd name="connsiteY1" fmla="*/ 7170 h 15998"/>
                  <a:gd name="connsiteX2" fmla="*/ 38639 w 41392"/>
                  <a:gd name="connsiteY2" fmla="*/ 8827 h 15998"/>
                  <a:gd name="connsiteX3" fmla="*/ 40544 w 41392"/>
                  <a:gd name="connsiteY3" fmla="*/ 5589 h 15998"/>
                  <a:gd name="connsiteX4" fmla="*/ 1977 w 41392"/>
                  <a:gd name="connsiteY4" fmla="*/ 10904 h 15998"/>
                  <a:gd name="connsiteX5" fmla="*/ 348 w 41392"/>
                  <a:gd name="connsiteY5" fmla="*/ 13304 h 15998"/>
                  <a:gd name="connsiteX6" fmla="*/ 3682 w 41392"/>
                  <a:gd name="connsiteY6" fmla="*/ 15209 h 15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5998">
                    <a:moveTo>
                      <a:pt x="3682" y="15209"/>
                    </a:moveTo>
                    <a:cubicBezTo>
                      <a:pt x="10455" y="3998"/>
                      <a:pt x="25037" y="398"/>
                      <a:pt x="36248" y="7170"/>
                    </a:cubicBezTo>
                    <a:cubicBezTo>
                      <a:pt x="37077" y="7675"/>
                      <a:pt x="37877" y="8227"/>
                      <a:pt x="38639" y="8827"/>
                    </a:cubicBezTo>
                    <a:cubicBezTo>
                      <a:pt x="40639" y="10256"/>
                      <a:pt x="42544" y="7018"/>
                      <a:pt x="40544" y="5589"/>
                    </a:cubicBezTo>
                    <a:cubicBezTo>
                      <a:pt x="28428" y="-3593"/>
                      <a:pt x="11159" y="-1212"/>
                      <a:pt x="1977" y="10904"/>
                    </a:cubicBezTo>
                    <a:cubicBezTo>
                      <a:pt x="1396" y="11675"/>
                      <a:pt x="853" y="12475"/>
                      <a:pt x="348" y="13304"/>
                    </a:cubicBezTo>
                    <a:cubicBezTo>
                      <a:pt x="-1080" y="15209"/>
                      <a:pt x="2253" y="17114"/>
                      <a:pt x="3682" y="152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EA0FE319-3256-B619-03B9-95192C2304A2}"/>
                  </a:ext>
                </a:extLst>
              </p:cNvPr>
              <p:cNvSpPr/>
              <p:nvPr/>
            </p:nvSpPr>
            <p:spPr>
              <a:xfrm>
                <a:off x="8778988" y="6098585"/>
                <a:ext cx="41333" cy="16026"/>
              </a:xfrm>
              <a:custGeom>
                <a:avLst/>
                <a:gdLst>
                  <a:gd name="connsiteX0" fmla="*/ 3587 w 41333"/>
                  <a:gd name="connsiteY0" fmla="*/ 15239 h 16026"/>
                  <a:gd name="connsiteX1" fmla="*/ 36296 w 41333"/>
                  <a:gd name="connsiteY1" fmla="*/ 7238 h 16026"/>
                  <a:gd name="connsiteX2" fmla="*/ 38640 w 41333"/>
                  <a:gd name="connsiteY2" fmla="*/ 8858 h 16026"/>
                  <a:gd name="connsiteX3" fmla="*/ 40544 w 41333"/>
                  <a:gd name="connsiteY3" fmla="*/ 5619 h 16026"/>
                  <a:gd name="connsiteX4" fmla="*/ 1968 w 41333"/>
                  <a:gd name="connsiteY4" fmla="*/ 10858 h 16026"/>
                  <a:gd name="connsiteX5" fmla="*/ 349 w 41333"/>
                  <a:gd name="connsiteY5" fmla="*/ 13239 h 16026"/>
                  <a:gd name="connsiteX6" fmla="*/ 3587 w 41333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33" h="16026">
                    <a:moveTo>
                      <a:pt x="3587" y="15239"/>
                    </a:moveTo>
                    <a:cubicBezTo>
                      <a:pt x="10407" y="4000"/>
                      <a:pt x="25057" y="419"/>
                      <a:pt x="36296" y="7238"/>
                    </a:cubicBezTo>
                    <a:cubicBezTo>
                      <a:pt x="37115" y="7734"/>
                      <a:pt x="37897" y="8267"/>
                      <a:pt x="38640" y="8858"/>
                    </a:cubicBezTo>
                    <a:cubicBezTo>
                      <a:pt x="40544" y="10286"/>
                      <a:pt x="42449" y="7048"/>
                      <a:pt x="40544" y="5619"/>
                    </a:cubicBezTo>
                    <a:cubicBezTo>
                      <a:pt x="28448" y="-3582"/>
                      <a:pt x="11179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587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24CAC1BD-3AD6-D9E6-D0DD-94484BBDAECD}"/>
                  </a:ext>
                </a:extLst>
              </p:cNvPr>
              <p:cNvSpPr/>
              <p:nvPr/>
            </p:nvSpPr>
            <p:spPr>
              <a:xfrm>
                <a:off x="8800793" y="6104943"/>
                <a:ext cx="41340" cy="16016"/>
              </a:xfrm>
              <a:custGeom>
                <a:avLst/>
                <a:gdLst>
                  <a:gd name="connsiteX0" fmla="*/ 3595 w 41340"/>
                  <a:gd name="connsiteY0" fmla="*/ 15168 h 16016"/>
                  <a:gd name="connsiteX1" fmla="*/ 36494 w 41340"/>
                  <a:gd name="connsiteY1" fmla="*/ 7386 h 16016"/>
                  <a:gd name="connsiteX2" fmla="*/ 38647 w 41340"/>
                  <a:gd name="connsiteY2" fmla="*/ 8882 h 16016"/>
                  <a:gd name="connsiteX3" fmla="*/ 40552 w 41340"/>
                  <a:gd name="connsiteY3" fmla="*/ 5548 h 16016"/>
                  <a:gd name="connsiteX4" fmla="*/ 1871 w 41340"/>
                  <a:gd name="connsiteY4" fmla="*/ 11025 h 16016"/>
                  <a:gd name="connsiteX5" fmla="*/ 356 w 41340"/>
                  <a:gd name="connsiteY5" fmla="*/ 13263 h 16016"/>
                  <a:gd name="connsiteX6" fmla="*/ 3595 w 4134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16">
                    <a:moveTo>
                      <a:pt x="3595" y="15168"/>
                    </a:moveTo>
                    <a:cubicBezTo>
                      <a:pt x="10529" y="3929"/>
                      <a:pt x="25264" y="452"/>
                      <a:pt x="36494" y="7386"/>
                    </a:cubicBezTo>
                    <a:cubicBezTo>
                      <a:pt x="37237" y="7844"/>
                      <a:pt x="37961" y="8349"/>
                      <a:pt x="38647" y="8882"/>
                    </a:cubicBezTo>
                    <a:cubicBezTo>
                      <a:pt x="40552" y="10311"/>
                      <a:pt x="42457" y="7072"/>
                      <a:pt x="40552" y="5548"/>
                    </a:cubicBezTo>
                    <a:cubicBezTo>
                      <a:pt x="28360" y="-3625"/>
                      <a:pt x="11043" y="-1167"/>
                      <a:pt x="1871" y="11025"/>
                    </a:cubicBezTo>
                    <a:cubicBezTo>
                      <a:pt x="1328" y="11749"/>
                      <a:pt x="823" y="12492"/>
                      <a:pt x="356" y="13263"/>
                    </a:cubicBezTo>
                    <a:cubicBezTo>
                      <a:pt x="-1073" y="15264"/>
                      <a:pt x="2166" y="17169"/>
                      <a:pt x="3595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31B81069-7750-D310-9E26-31C4A8CF6E19}"/>
                  </a:ext>
                </a:extLst>
              </p:cNvPr>
              <p:cNvSpPr/>
              <p:nvPr/>
            </p:nvSpPr>
            <p:spPr>
              <a:xfrm>
                <a:off x="8305754" y="5582234"/>
                <a:ext cx="155924" cy="574547"/>
              </a:xfrm>
              <a:custGeom>
                <a:avLst/>
                <a:gdLst>
                  <a:gd name="connsiteX0" fmla="*/ 71438 w 155924"/>
                  <a:gd name="connsiteY0" fmla="*/ 0 h 574547"/>
                  <a:gd name="connsiteX1" fmla="*/ 90964 w 155924"/>
                  <a:gd name="connsiteY1" fmla="*/ 131064 h 574547"/>
                  <a:gd name="connsiteX2" fmla="*/ 97822 w 155924"/>
                  <a:gd name="connsiteY2" fmla="*/ 178308 h 574547"/>
                  <a:gd name="connsiteX3" fmla="*/ 155924 w 155924"/>
                  <a:gd name="connsiteY3" fmla="*/ 574548 h 574547"/>
                  <a:gd name="connsiteX4" fmla="*/ 121063 w 155924"/>
                  <a:gd name="connsiteY4" fmla="*/ 574548 h 574547"/>
                  <a:gd name="connsiteX5" fmla="*/ 37529 w 155924"/>
                  <a:gd name="connsiteY5" fmla="*/ 178308 h 574547"/>
                  <a:gd name="connsiteX6" fmla="*/ 27623 w 155924"/>
                  <a:gd name="connsiteY6" fmla="*/ 131064 h 574547"/>
                  <a:gd name="connsiteX7" fmla="*/ 0 w 155924"/>
                  <a:gd name="connsiteY7" fmla="*/ 0 h 574547"/>
                  <a:gd name="connsiteX8" fmla="*/ 71438 w 155924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5924" h="574547">
                    <a:moveTo>
                      <a:pt x="71438" y="0"/>
                    </a:moveTo>
                    <a:lnTo>
                      <a:pt x="90964" y="131064"/>
                    </a:lnTo>
                    <a:lnTo>
                      <a:pt x="97822" y="178308"/>
                    </a:lnTo>
                    <a:lnTo>
                      <a:pt x="155924" y="574548"/>
                    </a:lnTo>
                    <a:lnTo>
                      <a:pt x="121063" y="574548"/>
                    </a:lnTo>
                    <a:lnTo>
                      <a:pt x="37529" y="178308"/>
                    </a:lnTo>
                    <a:lnTo>
                      <a:pt x="27623" y="131064"/>
                    </a:lnTo>
                    <a:lnTo>
                      <a:pt x="0" y="0"/>
                    </a:lnTo>
                    <a:lnTo>
                      <a:pt x="7143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A203C53D-099D-7D76-E6B2-CDE4BC2AABE7}"/>
                  </a:ext>
                </a:extLst>
              </p:cNvPr>
              <p:cNvSpPr/>
              <p:nvPr/>
            </p:nvSpPr>
            <p:spPr>
              <a:xfrm>
                <a:off x="8044007" y="5879891"/>
                <a:ext cx="266700" cy="8953"/>
              </a:xfrm>
              <a:custGeom>
                <a:avLst/>
                <a:gdLst>
                  <a:gd name="connsiteX0" fmla="*/ 0 w 266700"/>
                  <a:gd name="connsiteY0" fmla="*/ 0 h 8953"/>
                  <a:gd name="connsiteX1" fmla="*/ 266700 w 266700"/>
                  <a:gd name="connsiteY1" fmla="*/ 8953 h 8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700" h="8953">
                    <a:moveTo>
                      <a:pt x="0" y="0"/>
                    </a:moveTo>
                    <a:lnTo>
                      <a:pt x="266700" y="8953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908D21C0-153A-5348-C23D-566D676F4682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96EE619D-96DF-2C84-6ED1-79776D496D54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C78FB90A-AF20-D1BD-E424-B869D4BE7BED}"/>
                  </a:ext>
                </a:extLst>
              </p:cNvPr>
              <p:cNvSpPr/>
              <p:nvPr/>
            </p:nvSpPr>
            <p:spPr>
              <a:xfrm>
                <a:off x="7415071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491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98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491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98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7C677FCB-BF98-174C-2C82-F4382B296C5B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13150957-E32A-560D-CEA1-14A9B188D043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50F8E89-3C33-B36E-11FD-6E37BD18DBA9}"/>
                  </a:ext>
                </a:extLst>
              </p:cNvPr>
              <p:cNvSpPr/>
              <p:nvPr/>
            </p:nvSpPr>
            <p:spPr>
              <a:xfrm>
                <a:off x="7448028" y="5325631"/>
                <a:ext cx="931164" cy="258413"/>
              </a:xfrm>
              <a:custGeom>
                <a:avLst/>
                <a:gdLst>
                  <a:gd name="connsiteX0" fmla="*/ 65818 w 931164"/>
                  <a:gd name="connsiteY0" fmla="*/ 258413 h 258413"/>
                  <a:gd name="connsiteX1" fmla="*/ 931164 w 931164"/>
                  <a:gd name="connsiteY1" fmla="*/ 258413 h 258413"/>
                  <a:gd name="connsiteX2" fmla="*/ 913924 w 931164"/>
                  <a:gd name="connsiteY2" fmla="*/ 190500 h 258413"/>
                  <a:gd name="connsiteX3" fmla="*/ 711994 w 931164"/>
                  <a:gd name="connsiteY3" fmla="*/ 0 h 258413"/>
                  <a:gd name="connsiteX4" fmla="*/ 0 w 931164"/>
                  <a:gd name="connsiteY4" fmla="*/ 0 h 25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164" h="258413">
                    <a:moveTo>
                      <a:pt x="65818" y="258413"/>
                    </a:moveTo>
                    <a:lnTo>
                      <a:pt x="931164" y="258413"/>
                    </a:lnTo>
                    <a:lnTo>
                      <a:pt x="913924" y="190500"/>
                    </a:lnTo>
                    <a:cubicBezTo>
                      <a:pt x="885349" y="76676"/>
                      <a:pt x="803624" y="0"/>
                      <a:pt x="7119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731DDEAA-7504-C176-44A1-56AE08B3C654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B3A509D2-911A-89E0-91A5-C6C52A5D5D5C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5CFCAECA-358A-150D-9D17-3C125BE56D10}"/>
                  </a:ext>
                </a:extLst>
              </p:cNvPr>
              <p:cNvSpPr/>
              <p:nvPr/>
            </p:nvSpPr>
            <p:spPr>
              <a:xfrm>
                <a:off x="7803882" y="4621067"/>
                <a:ext cx="295941" cy="493644"/>
              </a:xfrm>
              <a:custGeom>
                <a:avLst/>
                <a:gdLst>
                  <a:gd name="connsiteX0" fmla="*/ 0 w 295941"/>
                  <a:gd name="connsiteY0" fmla="*/ 20574 h 493644"/>
                  <a:gd name="connsiteX1" fmla="*/ 60769 w 295941"/>
                  <a:gd name="connsiteY1" fmla="*/ 408908 h 493644"/>
                  <a:gd name="connsiteX2" fmla="*/ 295942 w 295941"/>
                  <a:gd name="connsiteY2" fmla="*/ 359950 h 493644"/>
                  <a:gd name="connsiteX3" fmla="*/ 196977 w 295941"/>
                  <a:gd name="connsiteY3" fmla="*/ 218122 h 493644"/>
                  <a:gd name="connsiteX4" fmla="*/ 168402 w 295941"/>
                  <a:gd name="connsiteY4" fmla="*/ 0 h 49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941" h="493644">
                    <a:moveTo>
                      <a:pt x="0" y="20574"/>
                    </a:moveTo>
                    <a:cubicBezTo>
                      <a:pt x="0" y="20574"/>
                      <a:pt x="23431" y="314801"/>
                      <a:pt x="60769" y="408908"/>
                    </a:cubicBezTo>
                    <a:cubicBezTo>
                      <a:pt x="146494" y="624840"/>
                      <a:pt x="295942" y="359950"/>
                      <a:pt x="295942" y="359950"/>
                    </a:cubicBezTo>
                    <a:lnTo>
                      <a:pt x="196977" y="218122"/>
                    </a:lnTo>
                    <a:lnTo>
                      <a:pt x="168402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4FABFA30-0481-CBD7-778A-0A1E77BFA459}"/>
                  </a:ext>
                </a:extLst>
              </p:cNvPr>
              <p:cNvSpPr/>
              <p:nvPr/>
            </p:nvSpPr>
            <p:spPr>
              <a:xfrm>
                <a:off x="7957238" y="4837475"/>
                <a:ext cx="42605" cy="14664"/>
              </a:xfrm>
              <a:custGeom>
                <a:avLst/>
                <a:gdLst>
                  <a:gd name="connsiteX0" fmla="*/ 38096 w 42605"/>
                  <a:gd name="connsiteY0" fmla="*/ 0 h 14664"/>
                  <a:gd name="connsiteX1" fmla="*/ 2854 w 42605"/>
                  <a:gd name="connsiteY1" fmla="*/ 7429 h 14664"/>
                  <a:gd name="connsiteX2" fmla="*/ 92 w 42605"/>
                  <a:gd name="connsiteY2" fmla="*/ 11811 h 14664"/>
                  <a:gd name="connsiteX3" fmla="*/ 4473 w 42605"/>
                  <a:gd name="connsiteY3" fmla="*/ 14573 h 14664"/>
                  <a:gd name="connsiteX4" fmla="*/ 39716 w 42605"/>
                  <a:gd name="connsiteY4" fmla="*/ 7620 h 14664"/>
                  <a:gd name="connsiteX5" fmla="*/ 42525 w 42605"/>
                  <a:gd name="connsiteY5" fmla="*/ 3286 h 14664"/>
                  <a:gd name="connsiteX6" fmla="*/ 38192 w 42605"/>
                  <a:gd name="connsiteY6" fmla="*/ 476 h 1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05" h="14664">
                    <a:moveTo>
                      <a:pt x="38096" y="0"/>
                    </a:moveTo>
                    <a:lnTo>
                      <a:pt x="2854" y="7429"/>
                    </a:lnTo>
                    <a:cubicBezTo>
                      <a:pt x="882" y="7877"/>
                      <a:pt x="-356" y="9839"/>
                      <a:pt x="92" y="11811"/>
                    </a:cubicBezTo>
                    <a:cubicBezTo>
                      <a:pt x="539" y="13783"/>
                      <a:pt x="2501" y="15021"/>
                      <a:pt x="4473" y="14573"/>
                    </a:cubicBezTo>
                    <a:lnTo>
                      <a:pt x="39716" y="7620"/>
                    </a:lnTo>
                    <a:cubicBezTo>
                      <a:pt x="41687" y="7201"/>
                      <a:pt x="42944" y="5258"/>
                      <a:pt x="42525" y="3286"/>
                    </a:cubicBezTo>
                    <a:cubicBezTo>
                      <a:pt x="42106" y="1314"/>
                      <a:pt x="40163" y="57"/>
                      <a:pt x="38192" y="476"/>
                    </a:cubicBezTo>
                    <a:close/>
                  </a:path>
                </a:pathLst>
              </a:custGeom>
              <a:solidFill>
                <a:srgbClr val="74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E10FB639-E1CB-22B4-E9D7-3612E6ED1003}"/>
                  </a:ext>
                </a:extLst>
              </p:cNvPr>
              <p:cNvSpPr/>
              <p:nvPr/>
            </p:nvSpPr>
            <p:spPr>
              <a:xfrm>
                <a:off x="8093644" y="4579728"/>
                <a:ext cx="260496" cy="448037"/>
              </a:xfrm>
              <a:custGeom>
                <a:avLst/>
                <a:gdLst>
                  <a:gd name="connsiteX0" fmla="*/ 124194 w 260496"/>
                  <a:gd name="connsiteY0" fmla="*/ 0 h 448037"/>
                  <a:gd name="connsiteX1" fmla="*/ 255067 w 260496"/>
                  <a:gd name="connsiteY1" fmla="*/ 352425 h 448037"/>
                  <a:gd name="connsiteX2" fmla="*/ 70473 w 260496"/>
                  <a:gd name="connsiteY2" fmla="*/ 441674 h 448037"/>
                  <a:gd name="connsiteX3" fmla="*/ 750 w 260496"/>
                  <a:gd name="connsiteY3" fmla="*/ 70199 h 448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496" h="448037">
                    <a:moveTo>
                      <a:pt x="124194" y="0"/>
                    </a:moveTo>
                    <a:cubicBezTo>
                      <a:pt x="124194" y="0"/>
                      <a:pt x="220777" y="281940"/>
                      <a:pt x="255067" y="352425"/>
                    </a:cubicBezTo>
                    <a:cubicBezTo>
                      <a:pt x="289357" y="422910"/>
                      <a:pt x="153245" y="464725"/>
                      <a:pt x="70473" y="441674"/>
                    </a:cubicBezTo>
                    <a:cubicBezTo>
                      <a:pt x="-12299" y="418624"/>
                      <a:pt x="750" y="70199"/>
                      <a:pt x="750" y="70199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36AAD99-E065-DCAA-32A3-2C7830A72075}"/>
                  </a:ext>
                </a:extLst>
              </p:cNvPr>
              <p:cNvSpPr/>
              <p:nvPr/>
            </p:nvSpPr>
            <p:spPr>
              <a:xfrm>
                <a:off x="7960128" y="4275459"/>
                <a:ext cx="293245" cy="433809"/>
              </a:xfrm>
              <a:custGeom>
                <a:avLst/>
                <a:gdLst>
                  <a:gd name="connsiteX0" fmla="*/ 68925 w 293245"/>
                  <a:gd name="connsiteY0" fmla="*/ 803 h 433809"/>
                  <a:gd name="connsiteX1" fmla="*/ 17014 w 293245"/>
                  <a:gd name="connsiteY1" fmla="*/ 433809 h 433809"/>
                  <a:gd name="connsiteX2" fmla="*/ 293239 w 293245"/>
                  <a:gd name="connsiteY2" fmla="*/ 358371 h 433809"/>
                  <a:gd name="connsiteX3" fmla="*/ 260568 w 293245"/>
                  <a:gd name="connsiteY3" fmla="*/ 135962 h 433809"/>
                  <a:gd name="connsiteX4" fmla="*/ 68925 w 293245"/>
                  <a:gd name="connsiteY4" fmla="*/ 803 h 43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245" h="433809">
                    <a:moveTo>
                      <a:pt x="68925" y="803"/>
                    </a:moveTo>
                    <a:cubicBezTo>
                      <a:pt x="68925" y="803"/>
                      <a:pt x="-41279" y="265312"/>
                      <a:pt x="17014" y="433809"/>
                    </a:cubicBezTo>
                    <a:lnTo>
                      <a:pt x="293239" y="358371"/>
                    </a:lnTo>
                    <a:cubicBezTo>
                      <a:pt x="293239" y="358371"/>
                      <a:pt x="294572" y="234546"/>
                      <a:pt x="260568" y="135962"/>
                    </a:cubicBezTo>
                    <a:cubicBezTo>
                      <a:pt x="207418" y="-18819"/>
                      <a:pt x="68925" y="803"/>
                      <a:pt x="68925" y="8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DC303B7-290D-0A91-8FB3-5BDDB5742E14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2A656D2B-E901-BC8E-4DD0-F51342032C52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1684A7F1-8CAA-1879-7CA1-919F699224FB}"/>
                  </a:ext>
                </a:extLst>
              </p:cNvPr>
              <p:cNvSpPr/>
              <p:nvPr/>
            </p:nvSpPr>
            <p:spPr>
              <a:xfrm>
                <a:off x="7862829" y="4218334"/>
                <a:ext cx="193866" cy="175326"/>
              </a:xfrm>
              <a:custGeom>
                <a:avLst/>
                <a:gdLst>
                  <a:gd name="connsiteX0" fmla="*/ 166033 w 193866"/>
                  <a:gd name="connsiteY0" fmla="*/ 175276 h 175326"/>
                  <a:gd name="connsiteX1" fmla="*/ 157365 w 193866"/>
                  <a:gd name="connsiteY1" fmla="*/ 174609 h 175326"/>
                  <a:gd name="connsiteX2" fmla="*/ 107 w 193866"/>
                  <a:gd name="connsiteY2" fmla="*/ 1635 h 175326"/>
                  <a:gd name="connsiteX3" fmla="*/ 660 w 193866"/>
                  <a:gd name="connsiteY3" fmla="*/ 121 h 175326"/>
                  <a:gd name="connsiteX4" fmla="*/ 679 w 193866"/>
                  <a:gd name="connsiteY4" fmla="*/ 111 h 175326"/>
                  <a:gd name="connsiteX5" fmla="*/ 2298 w 193866"/>
                  <a:gd name="connsiteY5" fmla="*/ 683 h 175326"/>
                  <a:gd name="connsiteX6" fmla="*/ 157746 w 193866"/>
                  <a:gd name="connsiteY6" fmla="*/ 172132 h 175326"/>
                  <a:gd name="connsiteX7" fmla="*/ 187464 w 193866"/>
                  <a:gd name="connsiteY7" fmla="*/ 163370 h 175326"/>
                  <a:gd name="connsiteX8" fmla="*/ 146411 w 193866"/>
                  <a:gd name="connsiteY8" fmla="*/ 26114 h 175326"/>
                  <a:gd name="connsiteX9" fmla="*/ 146411 w 193866"/>
                  <a:gd name="connsiteY9" fmla="*/ 24495 h 175326"/>
                  <a:gd name="connsiteX10" fmla="*/ 148031 w 193866"/>
                  <a:gd name="connsiteY10" fmla="*/ 24495 h 175326"/>
                  <a:gd name="connsiteX11" fmla="*/ 148031 w 193866"/>
                  <a:gd name="connsiteY11" fmla="*/ 24495 h 175326"/>
                  <a:gd name="connsiteX12" fmla="*/ 188988 w 193866"/>
                  <a:gd name="connsiteY12" fmla="*/ 164322 h 175326"/>
                  <a:gd name="connsiteX13" fmla="*/ 166033 w 193866"/>
                  <a:gd name="connsiteY13" fmla="*/ 175276 h 17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3866" h="175326">
                    <a:moveTo>
                      <a:pt x="166033" y="175276"/>
                    </a:moveTo>
                    <a:cubicBezTo>
                      <a:pt x="163137" y="175228"/>
                      <a:pt x="160242" y="175009"/>
                      <a:pt x="157365" y="174609"/>
                    </a:cubicBezTo>
                    <a:cubicBezTo>
                      <a:pt x="72212" y="162703"/>
                      <a:pt x="774" y="3159"/>
                      <a:pt x="107" y="1635"/>
                    </a:cubicBezTo>
                    <a:cubicBezTo>
                      <a:pt x="-159" y="1064"/>
                      <a:pt x="88" y="387"/>
                      <a:pt x="660" y="121"/>
                    </a:cubicBezTo>
                    <a:cubicBezTo>
                      <a:pt x="669" y="111"/>
                      <a:pt x="669" y="111"/>
                      <a:pt x="679" y="111"/>
                    </a:cubicBezTo>
                    <a:cubicBezTo>
                      <a:pt x="1288" y="-165"/>
                      <a:pt x="2003" y="92"/>
                      <a:pt x="2298" y="683"/>
                    </a:cubicBezTo>
                    <a:cubicBezTo>
                      <a:pt x="2965" y="2302"/>
                      <a:pt x="73831" y="160607"/>
                      <a:pt x="157746" y="172132"/>
                    </a:cubicBezTo>
                    <a:cubicBezTo>
                      <a:pt x="172224" y="174133"/>
                      <a:pt x="182225" y="171180"/>
                      <a:pt x="187464" y="163370"/>
                    </a:cubicBezTo>
                    <a:cubicBezTo>
                      <a:pt x="208800" y="131080"/>
                      <a:pt x="147078" y="27162"/>
                      <a:pt x="146411" y="26114"/>
                    </a:cubicBezTo>
                    <a:cubicBezTo>
                      <a:pt x="146011" y="25648"/>
                      <a:pt x="146011" y="24962"/>
                      <a:pt x="146411" y="24495"/>
                    </a:cubicBezTo>
                    <a:cubicBezTo>
                      <a:pt x="146859" y="24047"/>
                      <a:pt x="147583" y="24047"/>
                      <a:pt x="148031" y="24495"/>
                    </a:cubicBezTo>
                    <a:cubicBezTo>
                      <a:pt x="148031" y="24495"/>
                      <a:pt x="148031" y="24495"/>
                      <a:pt x="148031" y="24495"/>
                    </a:cubicBezTo>
                    <a:cubicBezTo>
                      <a:pt x="150602" y="28876"/>
                      <a:pt x="211181" y="130794"/>
                      <a:pt x="188988" y="164322"/>
                    </a:cubicBezTo>
                    <a:cubicBezTo>
                      <a:pt x="183740" y="171694"/>
                      <a:pt x="175062" y="175838"/>
                      <a:pt x="166033" y="1752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0315F90-A86D-9D93-FC7B-CBAF8C59A126}"/>
                  </a:ext>
                </a:extLst>
              </p:cNvPr>
              <p:cNvSpPr/>
              <p:nvPr/>
            </p:nvSpPr>
            <p:spPr>
              <a:xfrm>
                <a:off x="7572371" y="5024689"/>
                <a:ext cx="1086231" cy="979121"/>
              </a:xfrm>
              <a:custGeom>
                <a:avLst/>
                <a:gdLst>
                  <a:gd name="connsiteX0" fmla="*/ 619845 w 1086231"/>
                  <a:gd name="connsiteY0" fmla="*/ 979122 h 979121"/>
                  <a:gd name="connsiteX1" fmla="*/ 507831 w 1086231"/>
                  <a:gd name="connsiteY1" fmla="*/ 972931 h 979121"/>
                  <a:gd name="connsiteX2" fmla="*/ 673566 w 1086231"/>
                  <a:gd name="connsiteY2" fmla="*/ 377333 h 979121"/>
                  <a:gd name="connsiteX3" fmla="*/ 615273 w 1086231"/>
                  <a:gd name="connsiteY3" fmla="*/ 387524 h 979121"/>
                  <a:gd name="connsiteX4" fmla="*/ 123974 w 1086231"/>
                  <a:gd name="connsiteY4" fmla="*/ 372760 h 979121"/>
                  <a:gd name="connsiteX5" fmla="*/ 149 w 1086231"/>
                  <a:gd name="connsiteY5" fmla="*/ 141017 h 979121"/>
                  <a:gd name="connsiteX6" fmla="*/ 1085999 w 1086231"/>
                  <a:gd name="connsiteY6" fmla="*/ 129778 h 979121"/>
                  <a:gd name="connsiteX7" fmla="*/ 619845 w 1086231"/>
                  <a:gd name="connsiteY7" fmla="*/ 979122 h 979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6231" h="979121">
                    <a:moveTo>
                      <a:pt x="619845" y="979122"/>
                    </a:moveTo>
                    <a:lnTo>
                      <a:pt x="507831" y="972931"/>
                    </a:lnTo>
                    <a:lnTo>
                      <a:pt x="673566" y="377333"/>
                    </a:lnTo>
                    <a:cubicBezTo>
                      <a:pt x="673566" y="377333"/>
                      <a:pt x="651183" y="381714"/>
                      <a:pt x="615273" y="387524"/>
                    </a:cubicBezTo>
                    <a:cubicBezTo>
                      <a:pt x="493734" y="406574"/>
                      <a:pt x="216843" y="441722"/>
                      <a:pt x="123974" y="372760"/>
                    </a:cubicBezTo>
                    <a:cubicBezTo>
                      <a:pt x="-9376" y="273319"/>
                      <a:pt x="149" y="141017"/>
                      <a:pt x="149" y="141017"/>
                    </a:cubicBezTo>
                    <a:cubicBezTo>
                      <a:pt x="149" y="141017"/>
                      <a:pt x="1058662" y="-168641"/>
                      <a:pt x="1085999" y="129778"/>
                    </a:cubicBezTo>
                    <a:cubicBezTo>
                      <a:pt x="1098286" y="263699"/>
                      <a:pt x="619845" y="979122"/>
                      <a:pt x="619845" y="9791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F1137178-371C-2172-6A97-3CDB7A1AD469}"/>
                  </a:ext>
                </a:extLst>
              </p:cNvPr>
              <p:cNvSpPr/>
              <p:nvPr/>
            </p:nvSpPr>
            <p:spPr>
              <a:xfrm>
                <a:off x="8082679" y="5982094"/>
                <a:ext cx="97821" cy="105346"/>
              </a:xfrm>
              <a:custGeom>
                <a:avLst/>
                <a:gdLst>
                  <a:gd name="connsiteX0" fmla="*/ 11430 w 97821"/>
                  <a:gd name="connsiteY0" fmla="*/ 0 h 105346"/>
                  <a:gd name="connsiteX1" fmla="*/ 0 w 97821"/>
                  <a:gd name="connsiteY1" fmla="*/ 105346 h 105346"/>
                  <a:gd name="connsiteX2" fmla="*/ 57341 w 97821"/>
                  <a:gd name="connsiteY2" fmla="*/ 105346 h 105346"/>
                  <a:gd name="connsiteX3" fmla="*/ 97822 w 97821"/>
                  <a:gd name="connsiteY3" fmla="*/ 0 h 105346"/>
                  <a:gd name="connsiteX4" fmla="*/ 11430 w 97821"/>
                  <a:gd name="connsiteY4" fmla="*/ 0 h 105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21" h="105346">
                    <a:moveTo>
                      <a:pt x="11430" y="0"/>
                    </a:moveTo>
                    <a:lnTo>
                      <a:pt x="0" y="105346"/>
                    </a:lnTo>
                    <a:lnTo>
                      <a:pt x="57341" y="105346"/>
                    </a:lnTo>
                    <a:lnTo>
                      <a:pt x="97822" y="0"/>
                    </a:lnTo>
                    <a:lnTo>
                      <a:pt x="1143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929AC616-2E03-0F3C-1334-E6B76152F78E}"/>
                  </a:ext>
                </a:extLst>
              </p:cNvPr>
              <p:cNvSpPr/>
              <p:nvPr/>
            </p:nvSpPr>
            <p:spPr>
              <a:xfrm>
                <a:off x="8060962" y="5974283"/>
                <a:ext cx="158686" cy="55721"/>
              </a:xfrm>
              <a:custGeom>
                <a:avLst/>
                <a:gdLst>
                  <a:gd name="connsiteX0" fmla="*/ 0 w 158686"/>
                  <a:gd name="connsiteY0" fmla="*/ 55721 h 55721"/>
                  <a:gd name="connsiteX1" fmla="*/ 4953 w 158686"/>
                  <a:gd name="connsiteY1" fmla="*/ 0 h 55721"/>
                  <a:gd name="connsiteX2" fmla="*/ 158687 w 158686"/>
                  <a:gd name="connsiteY2" fmla="*/ 0 h 55721"/>
                  <a:gd name="connsiteX3" fmla="*/ 144304 w 158686"/>
                  <a:gd name="connsiteY3" fmla="*/ 55721 h 55721"/>
                  <a:gd name="connsiteX4" fmla="*/ 0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0" y="55721"/>
                    </a:moveTo>
                    <a:lnTo>
                      <a:pt x="4953" y="0"/>
                    </a:lnTo>
                    <a:lnTo>
                      <a:pt x="158687" y="0"/>
                    </a:lnTo>
                    <a:lnTo>
                      <a:pt x="144304" y="55721"/>
                    </a:lnTo>
                    <a:lnTo>
                      <a:pt x="0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40486292-43C2-926E-8D01-DD4C02E6C9B9}"/>
                  </a:ext>
                </a:extLst>
              </p:cNvPr>
              <p:cNvSpPr/>
              <p:nvPr/>
            </p:nvSpPr>
            <p:spPr>
              <a:xfrm>
                <a:off x="8072682" y="6061271"/>
                <a:ext cx="255932" cy="103417"/>
              </a:xfrm>
              <a:custGeom>
                <a:avLst/>
                <a:gdLst>
                  <a:gd name="connsiteX0" fmla="*/ 255932 w 255932"/>
                  <a:gd name="connsiteY0" fmla="*/ 103417 h 103417"/>
                  <a:gd name="connsiteX1" fmla="*/ 211451 w 255932"/>
                  <a:gd name="connsiteY1" fmla="*/ 55792 h 103417"/>
                  <a:gd name="connsiteX2" fmla="*/ 116201 w 255932"/>
                  <a:gd name="connsiteY2" fmla="*/ 30551 h 103417"/>
                  <a:gd name="connsiteX3" fmla="*/ 84387 w 255932"/>
                  <a:gd name="connsiteY3" fmla="*/ 3405 h 103417"/>
                  <a:gd name="connsiteX4" fmla="*/ 59717 w 255932"/>
                  <a:gd name="connsiteY4" fmla="*/ 12263 h 103417"/>
                  <a:gd name="connsiteX5" fmla="*/ 23046 w 255932"/>
                  <a:gd name="connsiteY5" fmla="*/ 7786 h 103417"/>
                  <a:gd name="connsiteX6" fmla="*/ 4568 w 255932"/>
                  <a:gd name="connsiteY6" fmla="*/ 5786 h 103417"/>
                  <a:gd name="connsiteX7" fmla="*/ 662 w 255932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932" h="103417">
                    <a:moveTo>
                      <a:pt x="255932" y="103417"/>
                    </a:moveTo>
                    <a:cubicBezTo>
                      <a:pt x="247931" y="67889"/>
                      <a:pt x="230882" y="57221"/>
                      <a:pt x="211451" y="55792"/>
                    </a:cubicBezTo>
                    <a:cubicBezTo>
                      <a:pt x="192020" y="54363"/>
                      <a:pt x="116201" y="30551"/>
                      <a:pt x="116201" y="30551"/>
                    </a:cubicBezTo>
                    <a:cubicBezTo>
                      <a:pt x="116201" y="30551"/>
                      <a:pt x="98198" y="7976"/>
                      <a:pt x="84387" y="3405"/>
                    </a:cubicBezTo>
                    <a:cubicBezTo>
                      <a:pt x="75148" y="1433"/>
                      <a:pt x="65594" y="4862"/>
                      <a:pt x="59717" y="12263"/>
                    </a:cubicBezTo>
                    <a:lnTo>
                      <a:pt x="23046" y="7786"/>
                    </a:lnTo>
                    <a:cubicBezTo>
                      <a:pt x="23046" y="7786"/>
                      <a:pt x="10187" y="-8311"/>
                      <a:pt x="4568" y="5786"/>
                    </a:cubicBezTo>
                    <a:cubicBezTo>
                      <a:pt x="-1909" y="22073"/>
                      <a:pt x="281" y="92177"/>
                      <a:pt x="66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FFE4B232-990F-E19E-99D9-618514696626}"/>
                  </a:ext>
                </a:extLst>
              </p:cNvPr>
              <p:cNvSpPr/>
              <p:nvPr/>
            </p:nvSpPr>
            <p:spPr>
              <a:xfrm>
                <a:off x="8073763" y="6094979"/>
                <a:ext cx="250343" cy="60469"/>
              </a:xfrm>
              <a:custGeom>
                <a:avLst/>
                <a:gdLst>
                  <a:gd name="connsiteX0" fmla="*/ 248946 w 250343"/>
                  <a:gd name="connsiteY0" fmla="*/ 60470 h 60469"/>
                  <a:gd name="connsiteX1" fmla="*/ 204178 w 250343"/>
                  <a:gd name="connsiteY1" fmla="*/ 60470 h 60469"/>
                  <a:gd name="connsiteX2" fmla="*/ 8249 w 250343"/>
                  <a:gd name="connsiteY2" fmla="*/ 59517 h 60469"/>
                  <a:gd name="connsiteX3" fmla="*/ 6344 w 250343"/>
                  <a:gd name="connsiteY3" fmla="*/ 57612 h 60469"/>
                  <a:gd name="connsiteX4" fmla="*/ 8249 w 250343"/>
                  <a:gd name="connsiteY4" fmla="*/ 55707 h 60469"/>
                  <a:gd name="connsiteX5" fmla="*/ 21489 w 250343"/>
                  <a:gd name="connsiteY5" fmla="*/ 55707 h 60469"/>
                  <a:gd name="connsiteX6" fmla="*/ 21489 w 250343"/>
                  <a:gd name="connsiteY6" fmla="*/ 55231 h 60469"/>
                  <a:gd name="connsiteX7" fmla="*/ 915 w 250343"/>
                  <a:gd name="connsiteY7" fmla="*/ 3510 h 60469"/>
                  <a:gd name="connsiteX8" fmla="*/ 2820 w 250343"/>
                  <a:gd name="connsiteY8" fmla="*/ 272 h 60469"/>
                  <a:gd name="connsiteX9" fmla="*/ 25299 w 250343"/>
                  <a:gd name="connsiteY9" fmla="*/ 55707 h 60469"/>
                  <a:gd name="connsiteX10" fmla="*/ 52921 w 250343"/>
                  <a:gd name="connsiteY10" fmla="*/ 55707 h 60469"/>
                  <a:gd name="connsiteX11" fmla="*/ 248755 w 250343"/>
                  <a:gd name="connsiteY11" fmla="*/ 56755 h 60469"/>
                  <a:gd name="connsiteX12" fmla="*/ 250317 w 250343"/>
                  <a:gd name="connsiteY12" fmla="*/ 58946 h 60469"/>
                  <a:gd name="connsiteX13" fmla="*/ 248946 w 250343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343" h="60469">
                    <a:moveTo>
                      <a:pt x="248946" y="60470"/>
                    </a:moveTo>
                    <a:lnTo>
                      <a:pt x="204178" y="60470"/>
                    </a:lnTo>
                    <a:lnTo>
                      <a:pt x="8249" y="59517"/>
                    </a:lnTo>
                    <a:cubicBezTo>
                      <a:pt x="7201" y="59517"/>
                      <a:pt x="6344" y="58660"/>
                      <a:pt x="6344" y="57612"/>
                    </a:cubicBezTo>
                    <a:cubicBezTo>
                      <a:pt x="6344" y="56564"/>
                      <a:pt x="7201" y="55707"/>
                      <a:pt x="8249" y="55707"/>
                    </a:cubicBezTo>
                    <a:lnTo>
                      <a:pt x="21489" y="55707"/>
                    </a:lnTo>
                    <a:cubicBezTo>
                      <a:pt x="21441" y="55554"/>
                      <a:pt x="21441" y="55383"/>
                      <a:pt x="21489" y="55231"/>
                    </a:cubicBezTo>
                    <a:cubicBezTo>
                      <a:pt x="31014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47" y="34190"/>
                      <a:pt x="25299" y="55707"/>
                    </a:cubicBezTo>
                    <a:lnTo>
                      <a:pt x="52921" y="55707"/>
                    </a:lnTo>
                    <a:lnTo>
                      <a:pt x="248755" y="56755"/>
                    </a:lnTo>
                    <a:cubicBezTo>
                      <a:pt x="249793" y="56926"/>
                      <a:pt x="250489" y="57917"/>
                      <a:pt x="250317" y="58946"/>
                    </a:cubicBezTo>
                    <a:cubicBezTo>
                      <a:pt x="250193" y="59679"/>
                      <a:pt x="249660" y="60270"/>
                      <a:pt x="248946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A0366210-8708-3C30-EF83-11F4256A291C}"/>
                  </a:ext>
                </a:extLst>
              </p:cNvPr>
              <p:cNvSpPr/>
              <p:nvPr/>
            </p:nvSpPr>
            <p:spPr>
              <a:xfrm>
                <a:off x="8176810" y="6092185"/>
                <a:ext cx="41340" cy="16046"/>
              </a:xfrm>
              <a:custGeom>
                <a:avLst/>
                <a:gdLst>
                  <a:gd name="connsiteX0" fmla="*/ 3594 w 41340"/>
                  <a:gd name="connsiteY0" fmla="*/ 15258 h 16046"/>
                  <a:gd name="connsiteX1" fmla="*/ 36303 w 41340"/>
                  <a:gd name="connsiteY1" fmla="*/ 7257 h 16046"/>
                  <a:gd name="connsiteX2" fmla="*/ 38647 w 41340"/>
                  <a:gd name="connsiteY2" fmla="*/ 8876 h 16046"/>
                  <a:gd name="connsiteX3" fmla="*/ 40552 w 41340"/>
                  <a:gd name="connsiteY3" fmla="*/ 5637 h 16046"/>
                  <a:gd name="connsiteX4" fmla="*/ 2099 w 41340"/>
                  <a:gd name="connsiteY4" fmla="*/ 10781 h 16046"/>
                  <a:gd name="connsiteX5" fmla="*/ 356 w 41340"/>
                  <a:gd name="connsiteY5" fmla="*/ 13352 h 16046"/>
                  <a:gd name="connsiteX6" fmla="*/ 3594 w 41340"/>
                  <a:gd name="connsiteY6" fmla="*/ 15258 h 1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46">
                    <a:moveTo>
                      <a:pt x="3594" y="15258"/>
                    </a:moveTo>
                    <a:cubicBezTo>
                      <a:pt x="10414" y="4018"/>
                      <a:pt x="25064" y="437"/>
                      <a:pt x="36303" y="7257"/>
                    </a:cubicBezTo>
                    <a:cubicBezTo>
                      <a:pt x="37122" y="7752"/>
                      <a:pt x="37904" y="8285"/>
                      <a:pt x="38647" y="8876"/>
                    </a:cubicBezTo>
                    <a:cubicBezTo>
                      <a:pt x="40552" y="10305"/>
                      <a:pt x="42456" y="7066"/>
                      <a:pt x="40552" y="5637"/>
                    </a:cubicBezTo>
                    <a:cubicBezTo>
                      <a:pt x="28512" y="-3564"/>
                      <a:pt x="11300" y="-1259"/>
                      <a:pt x="2099" y="10781"/>
                    </a:cubicBezTo>
                    <a:cubicBezTo>
                      <a:pt x="1470" y="11600"/>
                      <a:pt x="889" y="12467"/>
                      <a:pt x="356" y="13352"/>
                    </a:cubicBezTo>
                    <a:cubicBezTo>
                      <a:pt x="-1073" y="15258"/>
                      <a:pt x="2166" y="17163"/>
                      <a:pt x="3594" y="152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63E734C2-78D8-2856-CFB1-BF0276A01B88}"/>
                  </a:ext>
                </a:extLst>
              </p:cNvPr>
              <p:cNvSpPr/>
              <p:nvPr/>
            </p:nvSpPr>
            <p:spPr>
              <a:xfrm>
                <a:off x="8197868" y="6098585"/>
                <a:ext cx="41392" cy="16026"/>
              </a:xfrm>
              <a:custGeom>
                <a:avLst/>
                <a:gdLst>
                  <a:gd name="connsiteX0" fmla="*/ 3682 w 41392"/>
                  <a:gd name="connsiteY0" fmla="*/ 15239 h 16026"/>
                  <a:gd name="connsiteX1" fmla="*/ 36248 w 41392"/>
                  <a:gd name="connsiteY1" fmla="*/ 7200 h 16026"/>
                  <a:gd name="connsiteX2" fmla="*/ 38639 w 41392"/>
                  <a:gd name="connsiteY2" fmla="*/ 8858 h 16026"/>
                  <a:gd name="connsiteX3" fmla="*/ 40544 w 41392"/>
                  <a:gd name="connsiteY3" fmla="*/ 5619 h 16026"/>
                  <a:gd name="connsiteX4" fmla="*/ 1968 w 41392"/>
                  <a:gd name="connsiteY4" fmla="*/ 10858 h 16026"/>
                  <a:gd name="connsiteX5" fmla="*/ 349 w 41392"/>
                  <a:gd name="connsiteY5" fmla="*/ 13239 h 16026"/>
                  <a:gd name="connsiteX6" fmla="*/ 3682 w 41392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6026">
                    <a:moveTo>
                      <a:pt x="3682" y="15239"/>
                    </a:moveTo>
                    <a:cubicBezTo>
                      <a:pt x="10454" y="4029"/>
                      <a:pt x="25037" y="428"/>
                      <a:pt x="36248" y="7200"/>
                    </a:cubicBezTo>
                    <a:cubicBezTo>
                      <a:pt x="37077" y="7705"/>
                      <a:pt x="37877" y="8258"/>
                      <a:pt x="38639" y="8858"/>
                    </a:cubicBezTo>
                    <a:cubicBezTo>
                      <a:pt x="40639" y="10286"/>
                      <a:pt x="42544" y="7048"/>
                      <a:pt x="40544" y="5619"/>
                    </a:cubicBezTo>
                    <a:cubicBezTo>
                      <a:pt x="28447" y="-3582"/>
                      <a:pt x="11178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682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BE462291-EEBA-9EEF-314F-9EEA9B3577B6}"/>
                  </a:ext>
                </a:extLst>
              </p:cNvPr>
              <p:cNvSpPr/>
              <p:nvPr/>
            </p:nvSpPr>
            <p:spPr>
              <a:xfrm>
                <a:off x="8219680" y="6104943"/>
                <a:ext cx="41350" cy="16016"/>
              </a:xfrm>
              <a:custGeom>
                <a:avLst/>
                <a:gdLst>
                  <a:gd name="connsiteX0" fmla="*/ 3682 w 41350"/>
                  <a:gd name="connsiteY0" fmla="*/ 15168 h 16016"/>
                  <a:gd name="connsiteX1" fmla="*/ 36277 w 41350"/>
                  <a:gd name="connsiteY1" fmla="*/ 7234 h 16016"/>
                  <a:gd name="connsiteX2" fmla="*/ 38639 w 41350"/>
                  <a:gd name="connsiteY2" fmla="*/ 8882 h 16016"/>
                  <a:gd name="connsiteX3" fmla="*/ 40544 w 41350"/>
                  <a:gd name="connsiteY3" fmla="*/ 5548 h 16016"/>
                  <a:gd name="connsiteX4" fmla="*/ 1863 w 41350"/>
                  <a:gd name="connsiteY4" fmla="*/ 11025 h 16016"/>
                  <a:gd name="connsiteX5" fmla="*/ 348 w 41350"/>
                  <a:gd name="connsiteY5" fmla="*/ 13263 h 16016"/>
                  <a:gd name="connsiteX6" fmla="*/ 3682 w 4135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50" h="16016">
                    <a:moveTo>
                      <a:pt x="3682" y="15168"/>
                    </a:moveTo>
                    <a:cubicBezTo>
                      <a:pt x="10493" y="3976"/>
                      <a:pt x="25085" y="424"/>
                      <a:pt x="36277" y="7234"/>
                    </a:cubicBezTo>
                    <a:cubicBezTo>
                      <a:pt x="37096" y="7739"/>
                      <a:pt x="37886" y="8282"/>
                      <a:pt x="38639" y="8882"/>
                    </a:cubicBezTo>
                    <a:cubicBezTo>
                      <a:pt x="40639" y="10311"/>
                      <a:pt x="42449" y="7072"/>
                      <a:pt x="40544" y="5548"/>
                    </a:cubicBezTo>
                    <a:cubicBezTo>
                      <a:pt x="28352" y="-3625"/>
                      <a:pt x="11036" y="-1167"/>
                      <a:pt x="1863" y="11025"/>
                    </a:cubicBezTo>
                    <a:cubicBezTo>
                      <a:pt x="1320" y="11749"/>
                      <a:pt x="815" y="12492"/>
                      <a:pt x="348" y="13263"/>
                    </a:cubicBezTo>
                    <a:cubicBezTo>
                      <a:pt x="-1080" y="15264"/>
                      <a:pt x="2253" y="17169"/>
                      <a:pt x="3682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94AB3C11-FFEE-8D68-F606-83036D67B837}"/>
                  </a:ext>
                </a:extLst>
              </p:cNvPr>
              <p:cNvSpPr/>
              <p:nvPr/>
            </p:nvSpPr>
            <p:spPr>
              <a:xfrm>
                <a:off x="8187358" y="5222285"/>
                <a:ext cx="134492" cy="190118"/>
              </a:xfrm>
              <a:custGeom>
                <a:avLst/>
                <a:gdLst>
                  <a:gd name="connsiteX0" fmla="*/ 134493 w 134492"/>
                  <a:gd name="connsiteY0" fmla="*/ 0 h 190118"/>
                  <a:gd name="connsiteX1" fmla="*/ 58293 w 134492"/>
                  <a:gd name="connsiteY1" fmla="*/ 179927 h 190118"/>
                  <a:gd name="connsiteX2" fmla="*/ 0 w 134492"/>
                  <a:gd name="connsiteY2" fmla="*/ 190119 h 190118"/>
                  <a:gd name="connsiteX3" fmla="*/ 134493 w 134492"/>
                  <a:gd name="connsiteY3" fmla="*/ 0 h 19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492" h="190118">
                    <a:moveTo>
                      <a:pt x="134493" y="0"/>
                    </a:moveTo>
                    <a:lnTo>
                      <a:pt x="58293" y="179927"/>
                    </a:lnTo>
                    <a:cubicBezTo>
                      <a:pt x="58293" y="179927"/>
                      <a:pt x="35909" y="184309"/>
                      <a:pt x="0" y="190119"/>
                    </a:cubicBezTo>
                    <a:cubicBezTo>
                      <a:pt x="44958" y="124492"/>
                      <a:pt x="130778" y="4858"/>
                      <a:pt x="134493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D77B80A1-3FBB-5187-02D9-8075BCDCCFEE}"/>
                  </a:ext>
                </a:extLst>
              </p:cNvPr>
              <p:cNvSpPr/>
              <p:nvPr/>
            </p:nvSpPr>
            <p:spPr>
              <a:xfrm>
                <a:off x="7571542" y="4518673"/>
                <a:ext cx="634961" cy="522863"/>
              </a:xfrm>
              <a:custGeom>
                <a:avLst/>
                <a:gdLst>
                  <a:gd name="connsiteX0" fmla="*/ 214718 w 634961"/>
                  <a:gd name="connsiteY0" fmla="*/ 33242 h 522863"/>
                  <a:gd name="connsiteX1" fmla="*/ 198811 w 634961"/>
                  <a:gd name="connsiteY1" fmla="*/ 380143 h 522863"/>
                  <a:gd name="connsiteX2" fmla="*/ 615911 w 634961"/>
                  <a:gd name="connsiteY2" fmla="*/ 448627 h 522863"/>
                  <a:gd name="connsiteX3" fmla="*/ 634961 w 634961"/>
                  <a:gd name="connsiteY3" fmla="*/ 470821 h 522863"/>
                  <a:gd name="connsiteX4" fmla="*/ 70986 w 634961"/>
                  <a:gd name="connsiteY4" fmla="*/ 471583 h 522863"/>
                  <a:gd name="connsiteX5" fmla="*/ 1549 w 634961"/>
                  <a:gd name="connsiteY5" fmla="*/ 0 h 52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4961" h="522863">
                    <a:moveTo>
                      <a:pt x="214718" y="33242"/>
                    </a:moveTo>
                    <a:cubicBezTo>
                      <a:pt x="214718" y="33242"/>
                      <a:pt x="178904" y="338042"/>
                      <a:pt x="198811" y="380143"/>
                    </a:cubicBezTo>
                    <a:cubicBezTo>
                      <a:pt x="218719" y="422243"/>
                      <a:pt x="615911" y="448627"/>
                      <a:pt x="615911" y="448627"/>
                    </a:cubicBezTo>
                    <a:lnTo>
                      <a:pt x="634961" y="470821"/>
                    </a:lnTo>
                    <a:cubicBezTo>
                      <a:pt x="634961" y="470821"/>
                      <a:pt x="219385" y="587407"/>
                      <a:pt x="70986" y="471583"/>
                    </a:cubicBezTo>
                    <a:cubicBezTo>
                      <a:pt x="-16549" y="403384"/>
                      <a:pt x="1549" y="0"/>
                      <a:pt x="1549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A98CB466-B2C8-887A-8B9B-EC7547167FB9}"/>
                  </a:ext>
                </a:extLst>
              </p:cNvPr>
              <p:cNvSpPr/>
              <p:nvPr/>
            </p:nvSpPr>
            <p:spPr>
              <a:xfrm>
                <a:off x="7545945" y="4295291"/>
                <a:ext cx="291395" cy="360922"/>
              </a:xfrm>
              <a:custGeom>
                <a:avLst/>
                <a:gdLst>
                  <a:gd name="connsiteX0" fmla="*/ 80105 w 291395"/>
                  <a:gd name="connsiteY0" fmla="*/ 48503 h 360922"/>
                  <a:gd name="connsiteX1" fmla="*/ 0 w 291395"/>
                  <a:gd name="connsiteY1" fmla="*/ 360923 h 360922"/>
                  <a:gd name="connsiteX2" fmla="*/ 270034 w 291395"/>
                  <a:gd name="connsiteY2" fmla="*/ 345968 h 360922"/>
                  <a:gd name="connsiteX3" fmla="*/ 289084 w 291395"/>
                  <a:gd name="connsiteY3" fmla="*/ 122036 h 360922"/>
                  <a:gd name="connsiteX4" fmla="*/ 213646 w 291395"/>
                  <a:gd name="connsiteY4" fmla="*/ 11641 h 360922"/>
                  <a:gd name="connsiteX5" fmla="*/ 80105 w 291395"/>
                  <a:gd name="connsiteY5" fmla="*/ 48503 h 36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395" h="360922">
                    <a:moveTo>
                      <a:pt x="80105" y="48503"/>
                    </a:moveTo>
                    <a:cubicBezTo>
                      <a:pt x="30099" y="120988"/>
                      <a:pt x="9239" y="245003"/>
                      <a:pt x="0" y="360923"/>
                    </a:cubicBezTo>
                    <a:lnTo>
                      <a:pt x="270034" y="345968"/>
                    </a:lnTo>
                    <a:cubicBezTo>
                      <a:pt x="270034" y="345968"/>
                      <a:pt x="299752" y="225953"/>
                      <a:pt x="289084" y="122036"/>
                    </a:cubicBezTo>
                    <a:cubicBezTo>
                      <a:pt x="282607" y="56408"/>
                      <a:pt x="250127" y="25357"/>
                      <a:pt x="213646" y="11641"/>
                    </a:cubicBezTo>
                    <a:cubicBezTo>
                      <a:pt x="155734" y="-10457"/>
                      <a:pt x="115633" y="-2647"/>
                      <a:pt x="80105" y="485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9A4F589A-F91E-D607-9686-FEDC5E4A158A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90414064-57E5-AC06-32F8-C6E852EFDC31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B34123C0-BE8D-A5FF-685B-74FFE081AF2E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6A4B23C6-2E6E-83DB-2E4A-C25846580545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29C129A9-965D-AC7E-6067-29FAB1142EEC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13FB66-87FA-578F-58F7-FFA02DB606F5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3238CED3-F55A-1E23-9F80-E6B222A92FD8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B278662-1315-5F9D-FBDE-BA721D9B060D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3425836-310D-7DA3-DF09-7C0EEB2F99C0}"/>
                  </a:ext>
                </a:extLst>
              </p:cNvPr>
              <p:cNvSpPr/>
              <p:nvPr/>
            </p:nvSpPr>
            <p:spPr>
              <a:xfrm>
                <a:off x="7911200" y="3828297"/>
                <a:ext cx="282942" cy="209820"/>
              </a:xfrm>
              <a:custGeom>
                <a:avLst/>
                <a:gdLst>
                  <a:gd name="connsiteX0" fmla="*/ 282541 w 282942"/>
                  <a:gd name="connsiteY0" fmla="*/ 146308 h 209820"/>
                  <a:gd name="connsiteX1" fmla="*/ 263491 w 282942"/>
                  <a:gd name="connsiteY1" fmla="*/ 159167 h 209820"/>
                  <a:gd name="connsiteX2" fmla="*/ 270729 w 282942"/>
                  <a:gd name="connsiteY2" fmla="*/ 183456 h 209820"/>
                  <a:gd name="connsiteX3" fmla="*/ 247774 w 282942"/>
                  <a:gd name="connsiteY3" fmla="*/ 183456 h 209820"/>
                  <a:gd name="connsiteX4" fmla="*/ 250537 w 282942"/>
                  <a:gd name="connsiteY4" fmla="*/ 202506 h 209820"/>
                  <a:gd name="connsiteX5" fmla="*/ 242916 w 282942"/>
                  <a:gd name="connsiteY5" fmla="*/ 209078 h 209820"/>
                  <a:gd name="connsiteX6" fmla="*/ 10887 w 282942"/>
                  <a:gd name="connsiteY6" fmla="*/ 171835 h 209820"/>
                  <a:gd name="connsiteX7" fmla="*/ 10887 w 282942"/>
                  <a:gd name="connsiteY7" fmla="*/ 116971 h 209820"/>
                  <a:gd name="connsiteX8" fmla="*/ 5649 w 282942"/>
                  <a:gd name="connsiteY8" fmla="*/ 51534 h 209820"/>
                  <a:gd name="connsiteX9" fmla="*/ 23556 w 282942"/>
                  <a:gd name="connsiteY9" fmla="*/ 51534 h 209820"/>
                  <a:gd name="connsiteX10" fmla="*/ 35081 w 282942"/>
                  <a:gd name="connsiteY10" fmla="*/ 23721 h 209820"/>
                  <a:gd name="connsiteX11" fmla="*/ 54131 w 282942"/>
                  <a:gd name="connsiteY11" fmla="*/ 27722 h 209820"/>
                  <a:gd name="connsiteX12" fmla="*/ 66990 w 282942"/>
                  <a:gd name="connsiteY12" fmla="*/ 8005 h 209820"/>
                  <a:gd name="connsiteX13" fmla="*/ 81849 w 282942"/>
                  <a:gd name="connsiteY13" fmla="*/ 18102 h 209820"/>
                  <a:gd name="connsiteX14" fmla="*/ 107757 w 282942"/>
                  <a:gd name="connsiteY14" fmla="*/ 4 h 209820"/>
                  <a:gd name="connsiteX15" fmla="*/ 122330 w 282942"/>
                  <a:gd name="connsiteY15" fmla="*/ 14387 h 209820"/>
                  <a:gd name="connsiteX16" fmla="*/ 152429 w 282942"/>
                  <a:gd name="connsiteY16" fmla="*/ 4195 h 209820"/>
                  <a:gd name="connsiteX17" fmla="*/ 165764 w 282942"/>
                  <a:gd name="connsiteY17" fmla="*/ 22769 h 209820"/>
                  <a:gd name="connsiteX18" fmla="*/ 194339 w 282942"/>
                  <a:gd name="connsiteY18" fmla="*/ 13244 h 209820"/>
                  <a:gd name="connsiteX19" fmla="*/ 202912 w 282942"/>
                  <a:gd name="connsiteY19" fmla="*/ 38961 h 209820"/>
                  <a:gd name="connsiteX20" fmla="*/ 235582 w 282942"/>
                  <a:gd name="connsiteY20" fmla="*/ 31818 h 209820"/>
                  <a:gd name="connsiteX21" fmla="*/ 239297 w 282942"/>
                  <a:gd name="connsiteY21" fmla="*/ 58392 h 209820"/>
                  <a:gd name="connsiteX22" fmla="*/ 267872 w 282942"/>
                  <a:gd name="connsiteY22" fmla="*/ 61631 h 209820"/>
                  <a:gd name="connsiteX23" fmla="*/ 263109 w 282942"/>
                  <a:gd name="connsiteY23" fmla="*/ 90206 h 209820"/>
                  <a:gd name="connsiteX24" fmla="*/ 282921 w 282942"/>
                  <a:gd name="connsiteY24" fmla="*/ 104779 h 209820"/>
                  <a:gd name="connsiteX25" fmla="*/ 263871 w 282942"/>
                  <a:gd name="connsiteY25" fmla="*/ 127544 h 209820"/>
                  <a:gd name="connsiteX26" fmla="*/ 282541 w 282942"/>
                  <a:gd name="connsiteY26" fmla="*/ 146308 h 20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82942" h="209820">
                    <a:moveTo>
                      <a:pt x="282541" y="146308"/>
                    </a:moveTo>
                    <a:cubicBezTo>
                      <a:pt x="278826" y="156786"/>
                      <a:pt x="263491" y="159167"/>
                      <a:pt x="263491" y="159167"/>
                    </a:cubicBezTo>
                    <a:cubicBezTo>
                      <a:pt x="263491" y="159167"/>
                      <a:pt x="277968" y="177360"/>
                      <a:pt x="270729" y="183456"/>
                    </a:cubicBezTo>
                    <a:cubicBezTo>
                      <a:pt x="263491" y="189552"/>
                      <a:pt x="247774" y="183456"/>
                      <a:pt x="247774" y="183456"/>
                    </a:cubicBezTo>
                    <a:cubicBezTo>
                      <a:pt x="251346" y="189133"/>
                      <a:pt x="252346" y="196048"/>
                      <a:pt x="250537" y="202506"/>
                    </a:cubicBezTo>
                    <a:cubicBezTo>
                      <a:pt x="247203" y="213078"/>
                      <a:pt x="242916" y="209078"/>
                      <a:pt x="242916" y="209078"/>
                    </a:cubicBezTo>
                    <a:lnTo>
                      <a:pt x="10887" y="171835"/>
                    </a:lnTo>
                    <a:cubicBezTo>
                      <a:pt x="14993" y="153776"/>
                      <a:pt x="14993" y="135030"/>
                      <a:pt x="10887" y="116971"/>
                    </a:cubicBezTo>
                    <a:cubicBezTo>
                      <a:pt x="3553" y="91920"/>
                      <a:pt x="-6448" y="57630"/>
                      <a:pt x="5649" y="51534"/>
                    </a:cubicBezTo>
                    <a:cubicBezTo>
                      <a:pt x="17745" y="45438"/>
                      <a:pt x="23556" y="51534"/>
                      <a:pt x="23556" y="51534"/>
                    </a:cubicBezTo>
                    <a:cubicBezTo>
                      <a:pt x="23556" y="51534"/>
                      <a:pt x="22603" y="25817"/>
                      <a:pt x="35081" y="23721"/>
                    </a:cubicBezTo>
                    <a:cubicBezTo>
                      <a:pt x="41710" y="22369"/>
                      <a:pt x="48606" y="23817"/>
                      <a:pt x="54131" y="27722"/>
                    </a:cubicBezTo>
                    <a:cubicBezTo>
                      <a:pt x="54131" y="27722"/>
                      <a:pt x="55655" y="9624"/>
                      <a:pt x="66990" y="8005"/>
                    </a:cubicBezTo>
                    <a:cubicBezTo>
                      <a:pt x="73724" y="7367"/>
                      <a:pt x="79963" y="11606"/>
                      <a:pt x="81849" y="18102"/>
                    </a:cubicBezTo>
                    <a:cubicBezTo>
                      <a:pt x="81849" y="18102"/>
                      <a:pt x="94898" y="290"/>
                      <a:pt x="107757" y="4"/>
                    </a:cubicBezTo>
                    <a:cubicBezTo>
                      <a:pt x="120616" y="-282"/>
                      <a:pt x="122330" y="14387"/>
                      <a:pt x="122330" y="14387"/>
                    </a:cubicBezTo>
                    <a:cubicBezTo>
                      <a:pt x="122330" y="14387"/>
                      <a:pt x="142904" y="-2377"/>
                      <a:pt x="152429" y="4195"/>
                    </a:cubicBezTo>
                    <a:cubicBezTo>
                      <a:pt x="158430" y="9110"/>
                      <a:pt x="163030" y="15511"/>
                      <a:pt x="165764" y="22769"/>
                    </a:cubicBezTo>
                    <a:cubicBezTo>
                      <a:pt x="165764" y="22769"/>
                      <a:pt x="185766" y="2195"/>
                      <a:pt x="194339" y="13244"/>
                    </a:cubicBezTo>
                    <a:cubicBezTo>
                      <a:pt x="199730" y="20750"/>
                      <a:pt x="202721" y="29722"/>
                      <a:pt x="202912" y="38961"/>
                    </a:cubicBezTo>
                    <a:cubicBezTo>
                      <a:pt x="202912" y="38961"/>
                      <a:pt x="228724" y="19911"/>
                      <a:pt x="235582" y="31818"/>
                    </a:cubicBezTo>
                    <a:cubicBezTo>
                      <a:pt x="239640" y="40047"/>
                      <a:pt x="240945" y="49363"/>
                      <a:pt x="239297" y="58392"/>
                    </a:cubicBezTo>
                    <a:cubicBezTo>
                      <a:pt x="239297" y="58392"/>
                      <a:pt x="261395" y="46296"/>
                      <a:pt x="267872" y="61631"/>
                    </a:cubicBezTo>
                    <a:cubicBezTo>
                      <a:pt x="271406" y="71327"/>
                      <a:pt x="269596" y="82176"/>
                      <a:pt x="263109" y="90206"/>
                    </a:cubicBezTo>
                    <a:cubicBezTo>
                      <a:pt x="263109" y="90206"/>
                      <a:pt x="283683" y="92682"/>
                      <a:pt x="282921" y="104779"/>
                    </a:cubicBezTo>
                    <a:cubicBezTo>
                      <a:pt x="282159" y="116876"/>
                      <a:pt x="263871" y="127544"/>
                      <a:pt x="263871" y="127544"/>
                    </a:cubicBezTo>
                    <a:cubicBezTo>
                      <a:pt x="263871" y="127544"/>
                      <a:pt x="285779" y="135735"/>
                      <a:pt x="282541" y="1463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EC90F60B-CEB2-C030-5F4A-173D5635FDF4}"/>
                  </a:ext>
                </a:extLst>
              </p:cNvPr>
              <p:cNvSpPr/>
              <p:nvPr/>
            </p:nvSpPr>
            <p:spPr>
              <a:xfrm>
                <a:off x="7884175" y="4076332"/>
                <a:ext cx="137258" cy="238021"/>
              </a:xfrm>
              <a:custGeom>
                <a:avLst/>
                <a:gdLst>
                  <a:gd name="connsiteX0" fmla="*/ 137258 w 137258"/>
                  <a:gd name="connsiteY0" fmla="*/ 127730 h 238021"/>
                  <a:gd name="connsiteX1" fmla="*/ 137258 w 137258"/>
                  <a:gd name="connsiteY1" fmla="*/ 127730 h 238021"/>
                  <a:gd name="connsiteX2" fmla="*/ 137258 w 137258"/>
                  <a:gd name="connsiteY2" fmla="*/ 128492 h 238021"/>
                  <a:gd name="connsiteX3" fmla="*/ 121066 w 137258"/>
                  <a:gd name="connsiteY3" fmla="*/ 163544 h 238021"/>
                  <a:gd name="connsiteX4" fmla="*/ 116779 w 137258"/>
                  <a:gd name="connsiteY4" fmla="*/ 185738 h 238021"/>
                  <a:gd name="connsiteX5" fmla="*/ 116303 w 137258"/>
                  <a:gd name="connsiteY5" fmla="*/ 204026 h 238021"/>
                  <a:gd name="connsiteX6" fmla="*/ 93062 w 137258"/>
                  <a:gd name="connsiteY6" fmla="*/ 237458 h 238021"/>
                  <a:gd name="connsiteX7" fmla="*/ 3 w 137258"/>
                  <a:gd name="connsiteY7" fmla="*/ 149924 h 238021"/>
                  <a:gd name="connsiteX8" fmla="*/ 55534 w 137258"/>
                  <a:gd name="connsiteY8" fmla="*/ 0 h 238021"/>
                  <a:gd name="connsiteX9" fmla="*/ 89062 w 137258"/>
                  <a:gd name="connsiteY9" fmla="*/ 52102 h 23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258" h="238021">
                    <a:moveTo>
                      <a:pt x="137258" y="127730"/>
                    </a:moveTo>
                    <a:lnTo>
                      <a:pt x="137258" y="127730"/>
                    </a:lnTo>
                    <a:lnTo>
                      <a:pt x="137258" y="128492"/>
                    </a:lnTo>
                    <a:lnTo>
                      <a:pt x="121066" y="163544"/>
                    </a:lnTo>
                    <a:cubicBezTo>
                      <a:pt x="118913" y="170783"/>
                      <a:pt x="117475" y="178213"/>
                      <a:pt x="116779" y="185738"/>
                    </a:cubicBezTo>
                    <a:cubicBezTo>
                      <a:pt x="116151" y="191814"/>
                      <a:pt x="115989" y="197930"/>
                      <a:pt x="116303" y="204026"/>
                    </a:cubicBezTo>
                    <a:cubicBezTo>
                      <a:pt x="122494" y="216599"/>
                      <a:pt x="121828" y="242125"/>
                      <a:pt x="93062" y="237458"/>
                    </a:cubicBezTo>
                    <a:cubicBezTo>
                      <a:pt x="56772" y="231267"/>
                      <a:pt x="-473" y="166402"/>
                      <a:pt x="3" y="149924"/>
                    </a:cubicBezTo>
                    <a:cubicBezTo>
                      <a:pt x="25530" y="103346"/>
                      <a:pt x="49914" y="47816"/>
                      <a:pt x="55534" y="0"/>
                    </a:cubicBezTo>
                    <a:lnTo>
                      <a:pt x="89062" y="52102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7530F4AE-0832-FF5A-6B08-FC175FE12903}"/>
                  </a:ext>
                </a:extLst>
              </p:cNvPr>
              <p:cNvSpPr/>
              <p:nvPr/>
            </p:nvSpPr>
            <p:spPr>
              <a:xfrm>
                <a:off x="7962824" y="4141193"/>
                <a:ext cx="58132" cy="98778"/>
              </a:xfrm>
              <a:custGeom>
                <a:avLst/>
                <a:gdLst>
                  <a:gd name="connsiteX0" fmla="*/ 58132 w 58132"/>
                  <a:gd name="connsiteY0" fmla="*/ 63726 h 98778"/>
                  <a:gd name="connsiteX1" fmla="*/ 41940 w 58132"/>
                  <a:gd name="connsiteY1" fmla="*/ 98778 h 98778"/>
                  <a:gd name="connsiteX2" fmla="*/ 30 w 58132"/>
                  <a:gd name="connsiteY2" fmla="*/ 32675 h 98778"/>
                  <a:gd name="connsiteX3" fmla="*/ 17270 w 58132"/>
                  <a:gd name="connsiteY3" fmla="*/ 4 h 9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32" h="98778">
                    <a:moveTo>
                      <a:pt x="58132" y="63726"/>
                    </a:moveTo>
                    <a:lnTo>
                      <a:pt x="41940" y="98778"/>
                    </a:lnTo>
                    <a:cubicBezTo>
                      <a:pt x="20985" y="84396"/>
                      <a:pt x="1268" y="57821"/>
                      <a:pt x="30" y="32675"/>
                    </a:cubicBezTo>
                    <a:cubicBezTo>
                      <a:pt x="-637" y="14577"/>
                      <a:pt x="10126" y="-282"/>
                      <a:pt x="1727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FDD171B-4BF0-F6DF-4B80-1E7C2931F1E2}"/>
                  </a:ext>
                </a:extLst>
              </p:cNvPr>
              <p:cNvSpPr/>
              <p:nvPr/>
            </p:nvSpPr>
            <p:spPr>
              <a:xfrm>
                <a:off x="7925579" y="3905140"/>
                <a:ext cx="231993" cy="306612"/>
              </a:xfrm>
              <a:custGeom>
                <a:avLst/>
                <a:gdLst>
                  <a:gd name="connsiteX0" fmla="*/ 21749 w 231993"/>
                  <a:gd name="connsiteY0" fmla="*/ 81561 h 306612"/>
                  <a:gd name="connsiteX1" fmla="*/ 150394 w 231993"/>
                  <a:gd name="connsiteY1" fmla="*/ 3008 h 306612"/>
                  <a:gd name="connsiteX2" fmla="*/ 193199 w 231993"/>
                  <a:gd name="connsiteY2" fmla="*/ 24411 h 306612"/>
                  <a:gd name="connsiteX3" fmla="*/ 189198 w 231993"/>
                  <a:gd name="connsiteY3" fmla="*/ 261869 h 306612"/>
                  <a:gd name="connsiteX4" fmla="*/ 13843 w 231993"/>
                  <a:gd name="connsiteY4" fmla="*/ 240248 h 306612"/>
                  <a:gd name="connsiteX5" fmla="*/ 21273 w 231993"/>
                  <a:gd name="connsiteY5" fmla="*/ 82037 h 306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93" h="306612">
                    <a:moveTo>
                      <a:pt x="21749" y="81561"/>
                    </a:moveTo>
                    <a:cubicBezTo>
                      <a:pt x="35579" y="24344"/>
                      <a:pt x="93177" y="-10822"/>
                      <a:pt x="150394" y="3008"/>
                    </a:cubicBezTo>
                    <a:cubicBezTo>
                      <a:pt x="166100" y="6809"/>
                      <a:pt x="180740" y="14124"/>
                      <a:pt x="193199" y="24411"/>
                    </a:cubicBezTo>
                    <a:cubicBezTo>
                      <a:pt x="256826" y="76799"/>
                      <a:pt x="232537" y="181955"/>
                      <a:pt x="189198" y="261869"/>
                    </a:cubicBezTo>
                    <a:cubicBezTo>
                      <a:pt x="151098" y="332259"/>
                      <a:pt x="52419" y="315495"/>
                      <a:pt x="13843" y="240248"/>
                    </a:cubicBezTo>
                    <a:cubicBezTo>
                      <a:pt x="-11779" y="190337"/>
                      <a:pt x="2604" y="157952"/>
                      <a:pt x="21273" y="82037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57C8257-ADC6-F29A-21F7-6528D92669D5}"/>
                  </a:ext>
                </a:extLst>
              </p:cNvPr>
              <p:cNvSpPr/>
              <p:nvPr/>
            </p:nvSpPr>
            <p:spPr>
              <a:xfrm>
                <a:off x="8031203" y="4109193"/>
                <a:ext cx="51475" cy="48429"/>
              </a:xfrm>
              <a:custGeom>
                <a:avLst/>
                <a:gdLst>
                  <a:gd name="connsiteX0" fmla="*/ 51475 w 51475"/>
                  <a:gd name="connsiteY0" fmla="*/ 33052 h 48429"/>
                  <a:gd name="connsiteX1" fmla="*/ 40 w 51475"/>
                  <a:gd name="connsiteY1" fmla="*/ 0 h 48429"/>
                  <a:gd name="connsiteX2" fmla="*/ 14232 w 51475"/>
                  <a:gd name="connsiteY2" fmla="*/ 43434 h 48429"/>
                  <a:gd name="connsiteX3" fmla="*/ 51475 w 51475"/>
                  <a:gd name="connsiteY3" fmla="*/ 33052 h 48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75" h="48429">
                    <a:moveTo>
                      <a:pt x="51475" y="33052"/>
                    </a:moveTo>
                    <a:cubicBezTo>
                      <a:pt x="51475" y="33052"/>
                      <a:pt x="16328" y="23527"/>
                      <a:pt x="40" y="0"/>
                    </a:cubicBezTo>
                    <a:cubicBezTo>
                      <a:pt x="40" y="0"/>
                      <a:pt x="-1484" y="27813"/>
                      <a:pt x="14232" y="43434"/>
                    </a:cubicBezTo>
                    <a:cubicBezTo>
                      <a:pt x="29949" y="59055"/>
                      <a:pt x="51475" y="33052"/>
                      <a:pt x="51475" y="330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C0B52E7F-0243-E9B0-318E-F6F1FFCA3B1F}"/>
                  </a:ext>
                </a:extLst>
              </p:cNvPr>
              <p:cNvSpPr/>
              <p:nvPr/>
            </p:nvSpPr>
            <p:spPr>
              <a:xfrm>
                <a:off x="7945233" y="3888288"/>
                <a:ext cx="213360" cy="163469"/>
              </a:xfrm>
              <a:custGeom>
                <a:avLst/>
                <a:gdLst>
                  <a:gd name="connsiteX0" fmla="*/ 0 w 213360"/>
                  <a:gd name="connsiteY0" fmla="*/ 105462 h 163469"/>
                  <a:gd name="connsiteX1" fmla="*/ 20479 w 213360"/>
                  <a:gd name="connsiteY1" fmla="*/ 130608 h 163469"/>
                  <a:gd name="connsiteX2" fmla="*/ 15431 w 213360"/>
                  <a:gd name="connsiteY2" fmla="*/ 152896 h 163469"/>
                  <a:gd name="connsiteX3" fmla="*/ 41815 w 213360"/>
                  <a:gd name="connsiteY3" fmla="*/ 163469 h 163469"/>
                  <a:gd name="connsiteX4" fmla="*/ 67246 w 213360"/>
                  <a:gd name="connsiteY4" fmla="*/ 90793 h 163469"/>
                  <a:gd name="connsiteX5" fmla="*/ 84201 w 213360"/>
                  <a:gd name="connsiteY5" fmla="*/ 54598 h 163469"/>
                  <a:gd name="connsiteX6" fmla="*/ 213360 w 213360"/>
                  <a:gd name="connsiteY6" fmla="*/ 112320 h 163469"/>
                  <a:gd name="connsiteX7" fmla="*/ 181261 w 213360"/>
                  <a:gd name="connsiteY7" fmla="*/ 34120 h 163469"/>
                  <a:gd name="connsiteX8" fmla="*/ 40196 w 213360"/>
                  <a:gd name="connsiteY8" fmla="*/ 15927 h 163469"/>
                  <a:gd name="connsiteX9" fmla="*/ 0 w 213360"/>
                  <a:gd name="connsiteY9" fmla="*/ 105462 h 16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" h="163469">
                    <a:moveTo>
                      <a:pt x="0" y="105462"/>
                    </a:moveTo>
                    <a:cubicBezTo>
                      <a:pt x="0" y="105462"/>
                      <a:pt x="22955" y="110605"/>
                      <a:pt x="20479" y="130608"/>
                    </a:cubicBezTo>
                    <a:cubicBezTo>
                      <a:pt x="18002" y="150610"/>
                      <a:pt x="15431" y="152896"/>
                      <a:pt x="15431" y="152896"/>
                    </a:cubicBezTo>
                    <a:lnTo>
                      <a:pt x="41815" y="163469"/>
                    </a:lnTo>
                    <a:cubicBezTo>
                      <a:pt x="41815" y="163469"/>
                      <a:pt x="47435" y="86412"/>
                      <a:pt x="67246" y="90793"/>
                    </a:cubicBezTo>
                    <a:cubicBezTo>
                      <a:pt x="87058" y="95175"/>
                      <a:pt x="71342" y="57456"/>
                      <a:pt x="84201" y="54598"/>
                    </a:cubicBezTo>
                    <a:cubicBezTo>
                      <a:pt x="114490" y="47931"/>
                      <a:pt x="191738" y="60694"/>
                      <a:pt x="213360" y="112320"/>
                    </a:cubicBezTo>
                    <a:cubicBezTo>
                      <a:pt x="213360" y="112320"/>
                      <a:pt x="213360" y="64695"/>
                      <a:pt x="181261" y="34120"/>
                    </a:cubicBezTo>
                    <a:cubicBezTo>
                      <a:pt x="149162" y="3544"/>
                      <a:pt x="76486" y="-15029"/>
                      <a:pt x="40196" y="15927"/>
                    </a:cubicBezTo>
                    <a:cubicBezTo>
                      <a:pt x="3905" y="46883"/>
                      <a:pt x="0" y="105462"/>
                      <a:pt x="0" y="1054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2D6E4EBA-B35E-D29F-4B46-B2D5134A9516}"/>
                  </a:ext>
                </a:extLst>
              </p:cNvPr>
              <p:cNvSpPr/>
              <p:nvPr/>
            </p:nvSpPr>
            <p:spPr>
              <a:xfrm>
                <a:off x="7899790" y="3990877"/>
                <a:ext cx="69087" cy="97282"/>
              </a:xfrm>
              <a:custGeom>
                <a:avLst/>
                <a:gdLst>
                  <a:gd name="connsiteX0" fmla="*/ 8 w 69087"/>
                  <a:gd name="connsiteY0" fmla="*/ 35544 h 97282"/>
                  <a:gd name="connsiteX1" fmla="*/ 20868 w 69087"/>
                  <a:gd name="connsiteY1" fmla="*/ 88312 h 97282"/>
                  <a:gd name="connsiteX2" fmla="*/ 66969 w 69087"/>
                  <a:gd name="connsiteY2" fmla="*/ 69262 h 97282"/>
                  <a:gd name="connsiteX3" fmla="*/ 45443 w 69087"/>
                  <a:gd name="connsiteY3" fmla="*/ 2587 h 97282"/>
                  <a:gd name="connsiteX4" fmla="*/ 8 w 69087"/>
                  <a:gd name="connsiteY4" fmla="*/ 35258 h 97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87" h="97282">
                    <a:moveTo>
                      <a:pt x="8" y="35544"/>
                    </a:moveTo>
                    <a:cubicBezTo>
                      <a:pt x="-287" y="55194"/>
                      <a:pt x="7219" y="74168"/>
                      <a:pt x="20868" y="88312"/>
                    </a:cubicBezTo>
                    <a:cubicBezTo>
                      <a:pt x="39061" y="107362"/>
                      <a:pt x="61159" y="93742"/>
                      <a:pt x="66969" y="69262"/>
                    </a:cubicBezTo>
                    <a:cubicBezTo>
                      <a:pt x="72113" y="47736"/>
                      <a:pt x="68969" y="12112"/>
                      <a:pt x="45443" y="2587"/>
                    </a:cubicBezTo>
                    <a:cubicBezTo>
                      <a:pt x="21916" y="-6938"/>
                      <a:pt x="675" y="11160"/>
                      <a:pt x="8" y="35258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B6C03D44-3E1D-33DA-D68D-B7F0020EFE79}"/>
                  </a:ext>
                </a:extLst>
              </p:cNvPr>
              <p:cNvSpPr/>
              <p:nvPr/>
            </p:nvSpPr>
            <p:spPr>
              <a:xfrm>
                <a:off x="8047068" y="4049814"/>
                <a:ext cx="15785" cy="22365"/>
              </a:xfrm>
              <a:custGeom>
                <a:avLst/>
                <a:gdLst>
                  <a:gd name="connsiteX0" fmla="*/ 749 w 15785"/>
                  <a:gd name="connsiteY0" fmla="*/ 8897 h 22365"/>
                  <a:gd name="connsiteX1" fmla="*/ 4464 w 15785"/>
                  <a:gd name="connsiteY1" fmla="*/ 22137 h 22365"/>
                  <a:gd name="connsiteX2" fmla="*/ 15037 w 15785"/>
                  <a:gd name="connsiteY2" fmla="*/ 13469 h 22365"/>
                  <a:gd name="connsiteX3" fmla="*/ 11322 w 15785"/>
                  <a:gd name="connsiteY3" fmla="*/ 229 h 22365"/>
                  <a:gd name="connsiteX4" fmla="*/ 749 w 15785"/>
                  <a:gd name="connsiteY4" fmla="*/ 8897 h 22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5" h="22365">
                    <a:moveTo>
                      <a:pt x="749" y="8897"/>
                    </a:moveTo>
                    <a:cubicBezTo>
                      <a:pt x="-1156" y="14993"/>
                      <a:pt x="749" y="20898"/>
                      <a:pt x="4464" y="22137"/>
                    </a:cubicBezTo>
                    <a:cubicBezTo>
                      <a:pt x="8179" y="23375"/>
                      <a:pt x="13132" y="19470"/>
                      <a:pt x="15037" y="13469"/>
                    </a:cubicBezTo>
                    <a:cubicBezTo>
                      <a:pt x="16942" y="7468"/>
                      <a:pt x="15037" y="1468"/>
                      <a:pt x="11322" y="229"/>
                    </a:cubicBezTo>
                    <a:cubicBezTo>
                      <a:pt x="7607" y="-1009"/>
                      <a:pt x="2559" y="2896"/>
                      <a:pt x="749" y="889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F44D8B45-072D-C5F3-D647-62C3FE07F30D}"/>
                  </a:ext>
                </a:extLst>
              </p:cNvPr>
              <p:cNvSpPr/>
              <p:nvPr/>
            </p:nvSpPr>
            <p:spPr>
              <a:xfrm>
                <a:off x="8113743" y="4069721"/>
                <a:ext cx="15879" cy="22460"/>
              </a:xfrm>
              <a:custGeom>
                <a:avLst/>
                <a:gdLst>
                  <a:gd name="connsiteX0" fmla="*/ 749 w 15879"/>
                  <a:gd name="connsiteY0" fmla="*/ 8992 h 22460"/>
                  <a:gd name="connsiteX1" fmla="*/ 4464 w 15879"/>
                  <a:gd name="connsiteY1" fmla="*/ 22232 h 22460"/>
                  <a:gd name="connsiteX2" fmla="*/ 15132 w 15879"/>
                  <a:gd name="connsiteY2" fmla="*/ 13469 h 22460"/>
                  <a:gd name="connsiteX3" fmla="*/ 11322 w 15879"/>
                  <a:gd name="connsiteY3" fmla="*/ 229 h 22460"/>
                  <a:gd name="connsiteX4" fmla="*/ 749 w 15879"/>
                  <a:gd name="connsiteY4" fmla="*/ 8992 h 2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79" h="22460">
                    <a:moveTo>
                      <a:pt x="749" y="8992"/>
                    </a:moveTo>
                    <a:cubicBezTo>
                      <a:pt x="-1156" y="15088"/>
                      <a:pt x="749" y="20994"/>
                      <a:pt x="4464" y="22232"/>
                    </a:cubicBezTo>
                    <a:cubicBezTo>
                      <a:pt x="8179" y="23470"/>
                      <a:pt x="13227" y="19565"/>
                      <a:pt x="15132" y="13469"/>
                    </a:cubicBezTo>
                    <a:cubicBezTo>
                      <a:pt x="17037" y="7373"/>
                      <a:pt x="15132" y="1467"/>
                      <a:pt x="11322" y="229"/>
                    </a:cubicBezTo>
                    <a:cubicBezTo>
                      <a:pt x="7512" y="-1009"/>
                      <a:pt x="2654" y="2896"/>
                      <a:pt x="749" y="8992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ED086C8A-9829-691F-7C1A-219A4FDBAFDC}"/>
                  </a:ext>
                </a:extLst>
              </p:cNvPr>
              <p:cNvSpPr/>
              <p:nvPr/>
            </p:nvSpPr>
            <p:spPr>
              <a:xfrm>
                <a:off x="8120877" y="4037316"/>
                <a:ext cx="29420" cy="21802"/>
              </a:xfrm>
              <a:custGeom>
                <a:avLst/>
                <a:gdLst>
                  <a:gd name="connsiteX0" fmla="*/ 25238 w 29420"/>
                  <a:gd name="connsiteY0" fmla="*/ 21681 h 21802"/>
                  <a:gd name="connsiteX1" fmla="*/ 23143 w 29420"/>
                  <a:gd name="connsiteY1" fmla="*/ 19299 h 21802"/>
                  <a:gd name="connsiteX2" fmla="*/ 16475 w 29420"/>
                  <a:gd name="connsiteY2" fmla="*/ 8441 h 21802"/>
                  <a:gd name="connsiteX3" fmla="*/ 3902 w 29420"/>
                  <a:gd name="connsiteY3" fmla="*/ 6536 h 21802"/>
                  <a:gd name="connsiteX4" fmla="*/ 92 w 29420"/>
                  <a:gd name="connsiteY4" fmla="*/ 4250 h 21802"/>
                  <a:gd name="connsiteX5" fmla="*/ 2312 w 29420"/>
                  <a:gd name="connsiteY5" fmla="*/ 554 h 21802"/>
                  <a:gd name="connsiteX6" fmla="*/ 2378 w 29420"/>
                  <a:gd name="connsiteY6" fmla="*/ 535 h 21802"/>
                  <a:gd name="connsiteX7" fmla="*/ 19809 w 29420"/>
                  <a:gd name="connsiteY7" fmla="*/ 3202 h 21802"/>
                  <a:gd name="connsiteX8" fmla="*/ 29334 w 29420"/>
                  <a:gd name="connsiteY8" fmla="*/ 18061 h 21802"/>
                  <a:gd name="connsiteX9" fmla="*/ 27172 w 29420"/>
                  <a:gd name="connsiteY9" fmla="*/ 21633 h 21802"/>
                  <a:gd name="connsiteX10" fmla="*/ 26953 w 29420"/>
                  <a:gd name="connsiteY10" fmla="*/ 21681 h 21802"/>
                  <a:gd name="connsiteX11" fmla="*/ 25238 w 29420"/>
                  <a:gd name="connsiteY11" fmla="*/ 21681 h 2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20" h="21802">
                    <a:moveTo>
                      <a:pt x="25238" y="21681"/>
                    </a:moveTo>
                    <a:cubicBezTo>
                      <a:pt x="24200" y="21261"/>
                      <a:pt x="23429" y="20376"/>
                      <a:pt x="23143" y="19299"/>
                    </a:cubicBezTo>
                    <a:cubicBezTo>
                      <a:pt x="22486" y="14927"/>
                      <a:pt x="20076" y="11003"/>
                      <a:pt x="16475" y="8441"/>
                    </a:cubicBezTo>
                    <a:cubicBezTo>
                      <a:pt x="12627" y="6383"/>
                      <a:pt x="8189" y="5717"/>
                      <a:pt x="3902" y="6536"/>
                    </a:cubicBezTo>
                    <a:cubicBezTo>
                      <a:pt x="2226" y="6907"/>
                      <a:pt x="559" y="5898"/>
                      <a:pt x="92" y="4250"/>
                    </a:cubicBezTo>
                    <a:cubicBezTo>
                      <a:pt x="-317" y="2621"/>
                      <a:pt x="673" y="964"/>
                      <a:pt x="2312" y="554"/>
                    </a:cubicBezTo>
                    <a:cubicBezTo>
                      <a:pt x="2331" y="545"/>
                      <a:pt x="2359" y="545"/>
                      <a:pt x="2378" y="535"/>
                    </a:cubicBezTo>
                    <a:cubicBezTo>
                      <a:pt x="8322" y="-713"/>
                      <a:pt x="14513" y="240"/>
                      <a:pt x="19809" y="3202"/>
                    </a:cubicBezTo>
                    <a:cubicBezTo>
                      <a:pt x="24915" y="6612"/>
                      <a:pt x="28372" y="11994"/>
                      <a:pt x="29334" y="18061"/>
                    </a:cubicBezTo>
                    <a:cubicBezTo>
                      <a:pt x="29725" y="19642"/>
                      <a:pt x="28753" y="21242"/>
                      <a:pt x="27172" y="21633"/>
                    </a:cubicBezTo>
                    <a:cubicBezTo>
                      <a:pt x="27105" y="21652"/>
                      <a:pt x="27029" y="21671"/>
                      <a:pt x="26953" y="21681"/>
                    </a:cubicBezTo>
                    <a:cubicBezTo>
                      <a:pt x="26391" y="21843"/>
                      <a:pt x="25800" y="21843"/>
                      <a:pt x="25238" y="21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1D51438A-8292-DF42-49D1-581653A96F03}"/>
                  </a:ext>
                </a:extLst>
              </p:cNvPr>
              <p:cNvSpPr/>
              <p:nvPr/>
            </p:nvSpPr>
            <p:spPr>
              <a:xfrm>
                <a:off x="8040000" y="4016420"/>
                <a:ext cx="34196" cy="12949"/>
              </a:xfrm>
              <a:custGeom>
                <a:avLst/>
                <a:gdLst>
                  <a:gd name="connsiteX0" fmla="*/ 2197 w 34196"/>
                  <a:gd name="connsiteY0" fmla="*/ 12287 h 12949"/>
                  <a:gd name="connsiteX1" fmla="*/ 121 w 34196"/>
                  <a:gd name="connsiteY1" fmla="*/ 8506 h 12949"/>
                  <a:gd name="connsiteX2" fmla="*/ 864 w 34196"/>
                  <a:gd name="connsiteY2" fmla="*/ 7239 h 12949"/>
                  <a:gd name="connsiteX3" fmla="*/ 16866 w 34196"/>
                  <a:gd name="connsiteY3" fmla="*/ 0 h 12949"/>
                  <a:gd name="connsiteX4" fmla="*/ 32868 w 34196"/>
                  <a:gd name="connsiteY4" fmla="*/ 7239 h 12949"/>
                  <a:gd name="connsiteX5" fmla="*/ 33620 w 34196"/>
                  <a:gd name="connsiteY5" fmla="*/ 11621 h 12949"/>
                  <a:gd name="connsiteX6" fmla="*/ 29239 w 34196"/>
                  <a:gd name="connsiteY6" fmla="*/ 12373 h 12949"/>
                  <a:gd name="connsiteX7" fmla="*/ 28486 w 34196"/>
                  <a:gd name="connsiteY7" fmla="*/ 11621 h 12949"/>
                  <a:gd name="connsiteX8" fmla="*/ 17056 w 34196"/>
                  <a:gd name="connsiteY8" fmla="*/ 6191 h 12949"/>
                  <a:gd name="connsiteX9" fmla="*/ 5341 w 34196"/>
                  <a:gd name="connsiteY9" fmla="*/ 11525 h 12949"/>
                  <a:gd name="connsiteX10" fmla="*/ 2197 w 34196"/>
                  <a:gd name="connsiteY10" fmla="*/ 12287 h 12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196" h="12949">
                    <a:moveTo>
                      <a:pt x="2197" y="12287"/>
                    </a:moveTo>
                    <a:cubicBezTo>
                      <a:pt x="578" y="11811"/>
                      <a:pt x="-346" y="10125"/>
                      <a:pt x="121" y="8506"/>
                    </a:cubicBezTo>
                    <a:cubicBezTo>
                      <a:pt x="264" y="8030"/>
                      <a:pt x="521" y="7591"/>
                      <a:pt x="864" y="7239"/>
                    </a:cubicBezTo>
                    <a:cubicBezTo>
                      <a:pt x="5141" y="2962"/>
                      <a:pt x="10827" y="381"/>
                      <a:pt x="16866" y="0"/>
                    </a:cubicBezTo>
                    <a:cubicBezTo>
                      <a:pt x="22971" y="86"/>
                      <a:pt x="28772" y="2705"/>
                      <a:pt x="32868" y="7239"/>
                    </a:cubicBezTo>
                    <a:cubicBezTo>
                      <a:pt x="34287" y="8239"/>
                      <a:pt x="34621" y="10201"/>
                      <a:pt x="33620" y="11621"/>
                    </a:cubicBezTo>
                    <a:cubicBezTo>
                      <a:pt x="32611" y="13040"/>
                      <a:pt x="30658" y="13373"/>
                      <a:pt x="29239" y="12373"/>
                    </a:cubicBezTo>
                    <a:cubicBezTo>
                      <a:pt x="28944" y="12163"/>
                      <a:pt x="28696" y="11916"/>
                      <a:pt x="28486" y="11621"/>
                    </a:cubicBezTo>
                    <a:cubicBezTo>
                      <a:pt x="25562" y="8344"/>
                      <a:pt x="21438" y="6391"/>
                      <a:pt x="17056" y="6191"/>
                    </a:cubicBezTo>
                    <a:cubicBezTo>
                      <a:pt x="12637" y="6506"/>
                      <a:pt x="8484" y="8401"/>
                      <a:pt x="5341" y="11525"/>
                    </a:cubicBezTo>
                    <a:cubicBezTo>
                      <a:pt x="4522" y="12363"/>
                      <a:pt x="3302" y="12659"/>
                      <a:pt x="2197" y="12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02347E30-B92B-FAB9-4EAA-84C1FCB96EF4}"/>
                  </a:ext>
                </a:extLst>
              </p:cNvPr>
              <p:cNvSpPr/>
              <p:nvPr/>
            </p:nvSpPr>
            <p:spPr>
              <a:xfrm>
                <a:off x="8080488" y="4061854"/>
                <a:ext cx="24652" cy="57626"/>
              </a:xfrm>
              <a:custGeom>
                <a:avLst/>
                <a:gdLst>
                  <a:gd name="connsiteX0" fmla="*/ 12859 w 24652"/>
                  <a:gd name="connsiteY0" fmla="*/ 0 h 57626"/>
                  <a:gd name="connsiteX1" fmla="*/ 22384 w 24652"/>
                  <a:gd name="connsiteY1" fmla="*/ 38100 h 57626"/>
                  <a:gd name="connsiteX2" fmla="*/ 0 w 24652"/>
                  <a:gd name="connsiteY2" fmla="*/ 57626 h 57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52" h="57626">
                    <a:moveTo>
                      <a:pt x="12859" y="0"/>
                    </a:moveTo>
                    <a:cubicBezTo>
                      <a:pt x="12230" y="13364"/>
                      <a:pt x="15545" y="26613"/>
                      <a:pt x="22384" y="38100"/>
                    </a:cubicBezTo>
                    <a:cubicBezTo>
                      <a:pt x="33528" y="55721"/>
                      <a:pt x="0" y="57626"/>
                      <a:pt x="0" y="57626"/>
                    </a:cubicBezTo>
                    <a:close/>
                  </a:path>
                </a:pathLst>
              </a:custGeom>
              <a:solidFill>
                <a:srgbClr val="BA4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20" name="文本框 519">
            <a:extLst>
              <a:ext uri="{FF2B5EF4-FFF2-40B4-BE49-F238E27FC236}">
                <a16:creationId xmlns:a16="http://schemas.microsoft.com/office/drawing/2014/main" id="{E6FB223D-27F7-73B2-0E48-79B4DB99B13F}"/>
              </a:ext>
            </a:extLst>
          </p:cNvPr>
          <p:cNvSpPr txBox="1"/>
          <p:nvPr/>
        </p:nvSpPr>
        <p:spPr>
          <a:xfrm>
            <a:off x="4726415" y="781504"/>
            <a:ext cx="325762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263238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16600" dirty="0">
              <a:solidFill>
                <a:srgbClr val="263238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39" name="任意多边形: 形状 538">
            <a:extLst>
              <a:ext uri="{FF2B5EF4-FFF2-40B4-BE49-F238E27FC236}">
                <a16:creationId xmlns:a16="http://schemas.microsoft.com/office/drawing/2014/main" id="{D979D3C1-3A2B-DABE-6726-EB2E5421B980}"/>
              </a:ext>
            </a:extLst>
          </p:cNvPr>
          <p:cNvSpPr/>
          <p:nvPr/>
        </p:nvSpPr>
        <p:spPr>
          <a:xfrm>
            <a:off x="0" y="0"/>
            <a:ext cx="2332600" cy="1545143"/>
          </a:xfrm>
          <a:custGeom>
            <a:avLst/>
            <a:gdLst>
              <a:gd name="connsiteX0" fmla="*/ 0 w 2332600"/>
              <a:gd name="connsiteY0" fmla="*/ 0 h 1545143"/>
              <a:gd name="connsiteX1" fmla="*/ 2332600 w 2332600"/>
              <a:gd name="connsiteY1" fmla="*/ 0 h 1545143"/>
              <a:gd name="connsiteX2" fmla="*/ 2329260 w 2332600"/>
              <a:gd name="connsiteY2" fmla="*/ 18059 h 1545143"/>
              <a:gd name="connsiteX3" fmla="*/ 2247900 w 2332600"/>
              <a:gd name="connsiteY3" fmla="*/ 241301 h 1545143"/>
              <a:gd name="connsiteX4" fmla="*/ 1600200 w 2332600"/>
              <a:gd name="connsiteY4" fmla="*/ 152401 h 1545143"/>
              <a:gd name="connsiteX5" fmla="*/ 622300 w 2332600"/>
              <a:gd name="connsiteY5" fmla="*/ 1498601 h 1545143"/>
              <a:gd name="connsiteX6" fmla="*/ 21071 w 2332600"/>
              <a:gd name="connsiteY6" fmla="*/ 1516628 h 1545143"/>
              <a:gd name="connsiteX7" fmla="*/ 0 w 2332600"/>
              <a:gd name="connsiteY7" fmla="*/ 1511849 h 15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2600" h="1545143">
                <a:moveTo>
                  <a:pt x="0" y="0"/>
                </a:moveTo>
                <a:lnTo>
                  <a:pt x="2332600" y="0"/>
                </a:lnTo>
                <a:lnTo>
                  <a:pt x="2329260" y="18059"/>
                </a:lnTo>
                <a:cubicBezTo>
                  <a:pt x="2306770" y="117079"/>
                  <a:pt x="2279121" y="197380"/>
                  <a:pt x="2247900" y="241301"/>
                </a:cubicBezTo>
                <a:cubicBezTo>
                  <a:pt x="2123017" y="416984"/>
                  <a:pt x="1871133" y="-57149"/>
                  <a:pt x="1600200" y="152401"/>
                </a:cubicBezTo>
                <a:cubicBezTo>
                  <a:pt x="1329267" y="361951"/>
                  <a:pt x="1087967" y="1339851"/>
                  <a:pt x="622300" y="1498601"/>
                </a:cubicBezTo>
                <a:cubicBezTo>
                  <a:pt x="447675" y="1558132"/>
                  <a:pt x="243582" y="1556495"/>
                  <a:pt x="21071" y="1516628"/>
                </a:cubicBezTo>
                <a:lnTo>
                  <a:pt x="0" y="1511849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2" name="任意多边形: 形状 521">
            <a:extLst>
              <a:ext uri="{FF2B5EF4-FFF2-40B4-BE49-F238E27FC236}">
                <a16:creationId xmlns:a16="http://schemas.microsoft.com/office/drawing/2014/main" id="{D146F12F-0B36-41DE-3799-EE0D81FB75D9}"/>
              </a:ext>
            </a:extLst>
          </p:cNvPr>
          <p:cNvSpPr/>
          <p:nvPr/>
        </p:nvSpPr>
        <p:spPr>
          <a:xfrm>
            <a:off x="-508000" y="-190500"/>
            <a:ext cx="3632200" cy="2006600"/>
          </a:xfrm>
          <a:custGeom>
            <a:avLst/>
            <a:gdLst>
              <a:gd name="connsiteX0" fmla="*/ 0 w 3632200"/>
              <a:gd name="connsiteY0" fmla="*/ 2006600 h 2006600"/>
              <a:gd name="connsiteX1" fmla="*/ 1041400 w 3632200"/>
              <a:gd name="connsiteY1" fmla="*/ 1181100 h 2006600"/>
              <a:gd name="connsiteX2" fmla="*/ 2159000 w 3632200"/>
              <a:gd name="connsiteY2" fmla="*/ 1168400 h 2006600"/>
              <a:gd name="connsiteX3" fmla="*/ 3632200 w 3632200"/>
              <a:gd name="connsiteY3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2200" h="2006600">
                <a:moveTo>
                  <a:pt x="0" y="2006600"/>
                </a:moveTo>
                <a:cubicBezTo>
                  <a:pt x="340783" y="1663700"/>
                  <a:pt x="681567" y="1320800"/>
                  <a:pt x="1041400" y="1181100"/>
                </a:cubicBezTo>
                <a:cubicBezTo>
                  <a:pt x="1401233" y="1041400"/>
                  <a:pt x="1727200" y="1365250"/>
                  <a:pt x="2159000" y="1168400"/>
                </a:cubicBezTo>
                <a:cubicBezTo>
                  <a:pt x="2590800" y="971550"/>
                  <a:pt x="3111500" y="485775"/>
                  <a:pt x="3632200" y="0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任意多边形: 形状 537">
            <a:extLst>
              <a:ext uri="{FF2B5EF4-FFF2-40B4-BE49-F238E27FC236}">
                <a16:creationId xmlns:a16="http://schemas.microsoft.com/office/drawing/2014/main" id="{AB9D9124-8182-7F6C-284C-580BB3156CC6}"/>
              </a:ext>
            </a:extLst>
          </p:cNvPr>
          <p:cNvSpPr/>
          <p:nvPr/>
        </p:nvSpPr>
        <p:spPr>
          <a:xfrm flipH="1">
            <a:off x="6415612" y="0"/>
            <a:ext cx="5658201" cy="1108797"/>
          </a:xfrm>
          <a:custGeom>
            <a:avLst/>
            <a:gdLst>
              <a:gd name="connsiteX0" fmla="*/ 4568290 w 4568290"/>
              <a:gd name="connsiteY0" fmla="*/ 0 h 895215"/>
              <a:gd name="connsiteX1" fmla="*/ 0 w 4568290"/>
              <a:gd name="connsiteY1" fmla="*/ 0 h 895215"/>
              <a:gd name="connsiteX2" fmla="*/ 21487 w 4568290"/>
              <a:gd name="connsiteY2" fmla="*/ 29952 h 895215"/>
              <a:gd name="connsiteX3" fmla="*/ 854679 w 4568290"/>
              <a:gd name="connsiteY3" fmla="*/ 889000 h 895215"/>
              <a:gd name="connsiteX4" fmla="*/ 2144184 w 4568290"/>
              <a:gd name="connsiteY4" fmla="*/ 342900 h 895215"/>
              <a:gd name="connsiteX5" fmla="*/ 3949492 w 4568290"/>
              <a:gd name="connsiteY5" fmla="*/ 241300 h 895215"/>
              <a:gd name="connsiteX6" fmla="*/ 4456139 w 4568290"/>
              <a:gd name="connsiteY6" fmla="*/ 58799 h 895215"/>
              <a:gd name="connsiteX7" fmla="*/ 4568290 w 4568290"/>
              <a:gd name="connsiteY7" fmla="*/ 0 h 8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68290" h="895215">
                <a:moveTo>
                  <a:pt x="4568290" y="0"/>
                </a:moveTo>
                <a:lnTo>
                  <a:pt x="0" y="0"/>
                </a:lnTo>
                <a:lnTo>
                  <a:pt x="21487" y="29952"/>
                </a:lnTo>
                <a:cubicBezTo>
                  <a:pt x="205426" y="292398"/>
                  <a:pt x="534989" y="829734"/>
                  <a:pt x="854679" y="889000"/>
                </a:cubicBezTo>
                <a:cubicBezTo>
                  <a:pt x="1220038" y="956733"/>
                  <a:pt x="1628382" y="450850"/>
                  <a:pt x="2144184" y="342900"/>
                </a:cubicBezTo>
                <a:cubicBezTo>
                  <a:pt x="2659987" y="234950"/>
                  <a:pt x="3483120" y="342900"/>
                  <a:pt x="3949492" y="241300"/>
                </a:cubicBezTo>
                <a:cubicBezTo>
                  <a:pt x="4124381" y="203200"/>
                  <a:pt x="4301084" y="134441"/>
                  <a:pt x="4456139" y="58799"/>
                </a:cubicBezTo>
                <a:lnTo>
                  <a:pt x="45682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2" name="任意多边形: 形状 531">
            <a:extLst>
              <a:ext uri="{FF2B5EF4-FFF2-40B4-BE49-F238E27FC236}">
                <a16:creationId xmlns:a16="http://schemas.microsoft.com/office/drawing/2014/main" id="{F6F29F55-0311-6C14-D037-92113EA097DE}"/>
              </a:ext>
            </a:extLst>
          </p:cNvPr>
          <p:cNvSpPr/>
          <p:nvPr/>
        </p:nvSpPr>
        <p:spPr>
          <a:xfrm rot="10800000" flipH="1">
            <a:off x="4139" y="5498658"/>
            <a:ext cx="4287055" cy="1363939"/>
          </a:xfrm>
          <a:custGeom>
            <a:avLst/>
            <a:gdLst>
              <a:gd name="connsiteX0" fmla="*/ 3050190 w 3050190"/>
              <a:gd name="connsiteY0" fmla="*/ 0 h 970427"/>
              <a:gd name="connsiteX1" fmla="*/ 0 w 3050190"/>
              <a:gd name="connsiteY1" fmla="*/ 0 h 970427"/>
              <a:gd name="connsiteX2" fmla="*/ 0 w 3050190"/>
              <a:gd name="connsiteY2" fmla="*/ 710048 h 970427"/>
              <a:gd name="connsiteX3" fmla="*/ 32794 w 3050190"/>
              <a:gd name="connsiteY3" fmla="*/ 745131 h 970427"/>
              <a:gd name="connsiteX4" fmla="*/ 306564 w 3050190"/>
              <a:gd name="connsiteY4" fmla="*/ 939778 h 970427"/>
              <a:gd name="connsiteX5" fmla="*/ 1584866 w 3050190"/>
              <a:gd name="connsiteY5" fmla="*/ 528067 h 970427"/>
              <a:gd name="connsiteX6" fmla="*/ 2539332 w 3050190"/>
              <a:gd name="connsiteY6" fmla="*/ 528067 h 970427"/>
              <a:gd name="connsiteX7" fmla="*/ 2965741 w 3050190"/>
              <a:gd name="connsiteY7" fmla="*/ 107035 h 970427"/>
              <a:gd name="connsiteX8" fmla="*/ 3050190 w 3050190"/>
              <a:gd name="connsiteY8" fmla="*/ 0 h 970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50190" h="970427">
                <a:moveTo>
                  <a:pt x="3050190" y="0"/>
                </a:moveTo>
                <a:lnTo>
                  <a:pt x="0" y="0"/>
                </a:lnTo>
                <a:lnTo>
                  <a:pt x="0" y="710048"/>
                </a:lnTo>
                <a:lnTo>
                  <a:pt x="32794" y="745131"/>
                </a:lnTo>
                <a:cubicBezTo>
                  <a:pt x="120500" y="833081"/>
                  <a:pt x="211401" y="900270"/>
                  <a:pt x="306564" y="939778"/>
                </a:cubicBezTo>
                <a:cubicBezTo>
                  <a:pt x="687214" y="1097809"/>
                  <a:pt x="1212738" y="596685"/>
                  <a:pt x="1584866" y="528067"/>
                </a:cubicBezTo>
                <a:cubicBezTo>
                  <a:pt x="1956994" y="459448"/>
                  <a:pt x="2219756" y="731843"/>
                  <a:pt x="2539332" y="528067"/>
                </a:cubicBezTo>
                <a:cubicBezTo>
                  <a:pt x="2659173" y="451651"/>
                  <a:pt x="2814567" y="290144"/>
                  <a:pt x="2965741" y="107035"/>
                </a:cubicBezTo>
                <a:lnTo>
                  <a:pt x="30501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3" name="任意多边形: 形状 532">
            <a:extLst>
              <a:ext uri="{FF2B5EF4-FFF2-40B4-BE49-F238E27FC236}">
                <a16:creationId xmlns:a16="http://schemas.microsoft.com/office/drawing/2014/main" id="{6F07F2EE-8ED0-3FB7-386D-2CCD7F7EB112}"/>
              </a:ext>
            </a:extLst>
          </p:cNvPr>
          <p:cNvSpPr/>
          <p:nvPr/>
        </p:nvSpPr>
        <p:spPr>
          <a:xfrm>
            <a:off x="-546100" y="4457545"/>
            <a:ext cx="4194727" cy="2578255"/>
          </a:xfrm>
          <a:custGeom>
            <a:avLst/>
            <a:gdLst>
              <a:gd name="connsiteX0" fmla="*/ 0 w 2984500"/>
              <a:gd name="connsiteY0" fmla="*/ 615199 h 1834399"/>
              <a:gd name="connsiteX1" fmla="*/ 1346200 w 2984500"/>
              <a:gd name="connsiteY1" fmla="*/ 5599 h 1834399"/>
              <a:gd name="connsiteX2" fmla="*/ 1727200 w 2984500"/>
              <a:gd name="connsiteY2" fmla="*/ 932699 h 1834399"/>
              <a:gd name="connsiteX3" fmla="*/ 2984500 w 2984500"/>
              <a:gd name="connsiteY3" fmla="*/ 1834399 h 1834399"/>
              <a:gd name="connsiteX4" fmla="*/ 2984500 w 2984500"/>
              <a:gd name="connsiteY4" fmla="*/ 1834399 h 183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500" h="1834399">
                <a:moveTo>
                  <a:pt x="0" y="615199"/>
                </a:moveTo>
                <a:cubicBezTo>
                  <a:pt x="529166" y="283940"/>
                  <a:pt x="1058333" y="-47318"/>
                  <a:pt x="1346200" y="5599"/>
                </a:cubicBezTo>
                <a:cubicBezTo>
                  <a:pt x="1634067" y="58516"/>
                  <a:pt x="1454150" y="627899"/>
                  <a:pt x="1727200" y="932699"/>
                </a:cubicBezTo>
                <a:cubicBezTo>
                  <a:pt x="2000250" y="1237499"/>
                  <a:pt x="2984500" y="1834399"/>
                  <a:pt x="2984500" y="1834399"/>
                </a:cubicBezTo>
                <a:lnTo>
                  <a:pt x="2984500" y="1834399"/>
                </a:ln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9" name="图形 545">
            <a:extLst>
              <a:ext uri="{FF2B5EF4-FFF2-40B4-BE49-F238E27FC236}">
                <a16:creationId xmlns:a16="http://schemas.microsoft.com/office/drawing/2014/main" id="{8CE5741B-67BD-7252-DEA8-06BA4668D371}"/>
              </a:ext>
            </a:extLst>
          </p:cNvPr>
          <p:cNvGrpSpPr/>
          <p:nvPr/>
        </p:nvGrpSpPr>
        <p:grpSpPr>
          <a:xfrm>
            <a:off x="3127012" y="4850217"/>
            <a:ext cx="1094727" cy="1813546"/>
            <a:chOff x="4779997" y="-2019553"/>
            <a:chExt cx="1130423" cy="1872679"/>
          </a:xfrm>
        </p:grpSpPr>
        <p:grpSp>
          <p:nvGrpSpPr>
            <p:cNvPr id="910" name="图形 545">
              <a:extLst>
                <a:ext uri="{FF2B5EF4-FFF2-40B4-BE49-F238E27FC236}">
                  <a16:creationId xmlns:a16="http://schemas.microsoft.com/office/drawing/2014/main" id="{0655FA77-D525-BE17-8E71-D71E50634084}"/>
                </a:ext>
              </a:extLst>
            </p:cNvPr>
            <p:cNvGrpSpPr/>
            <p:nvPr/>
          </p:nvGrpSpPr>
          <p:grpSpPr>
            <a:xfrm>
              <a:off x="4779997" y="-1958114"/>
              <a:ext cx="1130423" cy="1811241"/>
              <a:chOff x="4779997" y="-1958114"/>
              <a:chExt cx="1130423" cy="1811241"/>
            </a:xfrm>
          </p:grpSpPr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9E102535-95C9-CFA2-294E-AA9A57F33D33}"/>
                  </a:ext>
                </a:extLst>
              </p:cNvPr>
              <p:cNvSpPr/>
              <p:nvPr/>
            </p:nvSpPr>
            <p:spPr>
              <a:xfrm>
                <a:off x="5132994" y="-1573327"/>
                <a:ext cx="380238" cy="344634"/>
              </a:xfrm>
              <a:custGeom>
                <a:avLst/>
                <a:gdLst>
                  <a:gd name="connsiteX0" fmla="*/ 0 w 380238"/>
                  <a:gd name="connsiteY0" fmla="*/ 22765 h 344634"/>
                  <a:gd name="connsiteX1" fmla="*/ 7620 w 380238"/>
                  <a:gd name="connsiteY1" fmla="*/ 55626 h 344634"/>
                  <a:gd name="connsiteX2" fmla="*/ 16478 w 380238"/>
                  <a:gd name="connsiteY2" fmla="*/ 87344 h 344634"/>
                  <a:gd name="connsiteX3" fmla="*/ 37719 w 380238"/>
                  <a:gd name="connsiteY3" fmla="*/ 150019 h 344634"/>
                  <a:gd name="connsiteX4" fmla="*/ 102013 w 380238"/>
                  <a:gd name="connsiteY4" fmla="*/ 273082 h 344634"/>
                  <a:gd name="connsiteX5" fmla="*/ 128302 w 380238"/>
                  <a:gd name="connsiteY5" fmla="*/ 302705 h 344634"/>
                  <a:gd name="connsiteX6" fmla="*/ 164592 w 380238"/>
                  <a:gd name="connsiteY6" fmla="*/ 328327 h 344634"/>
                  <a:gd name="connsiteX7" fmla="*/ 246793 w 380238"/>
                  <a:gd name="connsiteY7" fmla="*/ 344234 h 344634"/>
                  <a:gd name="connsiteX8" fmla="*/ 318897 w 380238"/>
                  <a:gd name="connsiteY8" fmla="*/ 327279 h 344634"/>
                  <a:gd name="connsiteX9" fmla="*/ 350520 w 380238"/>
                  <a:gd name="connsiteY9" fmla="*/ 312230 h 344634"/>
                  <a:gd name="connsiteX10" fmla="*/ 365379 w 380238"/>
                  <a:gd name="connsiteY10" fmla="*/ 302705 h 344634"/>
                  <a:gd name="connsiteX11" fmla="*/ 380238 w 380238"/>
                  <a:gd name="connsiteY11" fmla="*/ 292322 h 344634"/>
                  <a:gd name="connsiteX12" fmla="*/ 354806 w 380238"/>
                  <a:gd name="connsiteY12" fmla="*/ 247459 h 344634"/>
                  <a:gd name="connsiteX13" fmla="*/ 341471 w 380238"/>
                  <a:gd name="connsiteY13" fmla="*/ 250984 h 344634"/>
                  <a:gd name="connsiteX14" fmla="*/ 327470 w 380238"/>
                  <a:gd name="connsiteY14" fmla="*/ 254317 h 344634"/>
                  <a:gd name="connsiteX15" fmla="*/ 298895 w 380238"/>
                  <a:gd name="connsiteY15" fmla="*/ 259461 h 344634"/>
                  <a:gd name="connsiteX16" fmla="*/ 246983 w 380238"/>
                  <a:gd name="connsiteY16" fmla="*/ 260509 h 344634"/>
                  <a:gd name="connsiteX17" fmla="*/ 208312 w 380238"/>
                  <a:gd name="connsiteY17" fmla="*/ 246602 h 344634"/>
                  <a:gd name="connsiteX18" fmla="*/ 194596 w 380238"/>
                  <a:gd name="connsiteY18" fmla="*/ 234410 h 344634"/>
                  <a:gd name="connsiteX19" fmla="*/ 180689 w 380238"/>
                  <a:gd name="connsiteY19" fmla="*/ 215360 h 344634"/>
                  <a:gd name="connsiteX20" fmla="*/ 155448 w 380238"/>
                  <a:gd name="connsiteY20" fmla="*/ 167735 h 344634"/>
                  <a:gd name="connsiteX21" fmla="*/ 134303 w 380238"/>
                  <a:gd name="connsiteY21" fmla="*/ 113633 h 344634"/>
                  <a:gd name="connsiteX22" fmla="*/ 116205 w 380238"/>
                  <a:gd name="connsiteY22" fmla="*/ 56483 h 344634"/>
                  <a:gd name="connsiteX23" fmla="*/ 108013 w 380238"/>
                  <a:gd name="connsiteY23" fmla="*/ 27908 h 344634"/>
                  <a:gd name="connsiteX24" fmla="*/ 100584 w 380238"/>
                  <a:gd name="connsiteY24" fmla="*/ 0 h 34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0238" h="344634">
                    <a:moveTo>
                      <a:pt x="0" y="22765"/>
                    </a:moveTo>
                    <a:cubicBezTo>
                      <a:pt x="2476" y="34576"/>
                      <a:pt x="4858" y="44863"/>
                      <a:pt x="7620" y="55626"/>
                    </a:cubicBezTo>
                    <a:cubicBezTo>
                      <a:pt x="10382" y="66389"/>
                      <a:pt x="13335" y="76486"/>
                      <a:pt x="16478" y="87344"/>
                    </a:cubicBezTo>
                    <a:cubicBezTo>
                      <a:pt x="22670" y="108204"/>
                      <a:pt x="29813" y="128968"/>
                      <a:pt x="37719" y="150019"/>
                    </a:cubicBezTo>
                    <a:cubicBezTo>
                      <a:pt x="53521" y="193744"/>
                      <a:pt x="75147" y="235138"/>
                      <a:pt x="102013" y="273082"/>
                    </a:cubicBezTo>
                    <a:cubicBezTo>
                      <a:pt x="109926" y="283679"/>
                      <a:pt x="118720" y="293588"/>
                      <a:pt x="128302" y="302705"/>
                    </a:cubicBezTo>
                    <a:cubicBezTo>
                      <a:pt x="139050" y="313011"/>
                      <a:pt x="151283" y="321648"/>
                      <a:pt x="164592" y="328327"/>
                    </a:cubicBezTo>
                    <a:cubicBezTo>
                      <a:pt x="190124" y="340744"/>
                      <a:pt x="218472" y="346229"/>
                      <a:pt x="246793" y="344234"/>
                    </a:cubicBezTo>
                    <a:cubicBezTo>
                      <a:pt x="271587" y="342521"/>
                      <a:pt x="295938" y="336795"/>
                      <a:pt x="318897" y="327279"/>
                    </a:cubicBezTo>
                    <a:cubicBezTo>
                      <a:pt x="329714" y="322864"/>
                      <a:pt x="340272" y="317839"/>
                      <a:pt x="350520" y="312230"/>
                    </a:cubicBezTo>
                    <a:cubicBezTo>
                      <a:pt x="355644" y="309329"/>
                      <a:pt x="360605" y="306150"/>
                      <a:pt x="365379" y="302705"/>
                    </a:cubicBezTo>
                    <a:cubicBezTo>
                      <a:pt x="370141" y="299180"/>
                      <a:pt x="374904" y="296227"/>
                      <a:pt x="380238" y="292322"/>
                    </a:cubicBezTo>
                    <a:lnTo>
                      <a:pt x="354806" y="247459"/>
                    </a:lnTo>
                    <a:lnTo>
                      <a:pt x="341471" y="250984"/>
                    </a:lnTo>
                    <a:lnTo>
                      <a:pt x="327470" y="254317"/>
                    </a:lnTo>
                    <a:cubicBezTo>
                      <a:pt x="317945" y="256413"/>
                      <a:pt x="308420" y="258223"/>
                      <a:pt x="298895" y="259461"/>
                    </a:cubicBezTo>
                    <a:cubicBezTo>
                      <a:pt x="281712" y="262095"/>
                      <a:pt x="264258" y="262447"/>
                      <a:pt x="246983" y="260509"/>
                    </a:cubicBezTo>
                    <a:cubicBezTo>
                      <a:pt x="233150" y="259104"/>
                      <a:pt x="219872" y="254329"/>
                      <a:pt x="208312" y="246602"/>
                    </a:cubicBezTo>
                    <a:cubicBezTo>
                      <a:pt x="203329" y="243025"/>
                      <a:pt x="198732" y="238939"/>
                      <a:pt x="194596" y="234410"/>
                    </a:cubicBezTo>
                    <a:cubicBezTo>
                      <a:pt x="189539" y="228379"/>
                      <a:pt x="184893" y="222014"/>
                      <a:pt x="180689" y="215360"/>
                    </a:cubicBezTo>
                    <a:cubicBezTo>
                      <a:pt x="171025" y="200180"/>
                      <a:pt x="162584" y="184255"/>
                      <a:pt x="155448" y="167735"/>
                    </a:cubicBezTo>
                    <a:cubicBezTo>
                      <a:pt x="147638" y="150495"/>
                      <a:pt x="140779" y="132302"/>
                      <a:pt x="134303" y="113633"/>
                    </a:cubicBezTo>
                    <a:cubicBezTo>
                      <a:pt x="127826" y="94964"/>
                      <a:pt x="122015" y="75533"/>
                      <a:pt x="116205" y="56483"/>
                    </a:cubicBezTo>
                    <a:lnTo>
                      <a:pt x="108013" y="27908"/>
                    </a:lnTo>
                    <a:cubicBezTo>
                      <a:pt x="105442" y="18383"/>
                      <a:pt x="102584" y="8287"/>
                      <a:pt x="100584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44790CC-F88A-7800-E4E9-382CA602470F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DA4846F3-2BE1-3C31-5E11-4C6234B87A79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D524FC15-EDC9-D21B-EAA0-7FEE74EEB7AA}"/>
                  </a:ext>
                </a:extLst>
              </p:cNvPr>
              <p:cNvSpPr/>
              <p:nvPr/>
            </p:nvSpPr>
            <p:spPr>
              <a:xfrm>
                <a:off x="5137947" y="-1517329"/>
                <a:ext cx="119062" cy="159838"/>
              </a:xfrm>
              <a:custGeom>
                <a:avLst/>
                <a:gdLst>
                  <a:gd name="connsiteX0" fmla="*/ 50578 w 119062"/>
                  <a:gd name="connsiteY0" fmla="*/ 961 h 159838"/>
                  <a:gd name="connsiteX1" fmla="*/ 0 w 119062"/>
                  <a:gd name="connsiteY1" fmla="*/ 101260 h 159838"/>
                  <a:gd name="connsiteX2" fmla="*/ 26575 w 119062"/>
                  <a:gd name="connsiteY2" fmla="*/ 159838 h 159838"/>
                  <a:gd name="connsiteX3" fmla="*/ 119062 w 119062"/>
                  <a:gd name="connsiteY3" fmla="*/ 127358 h 159838"/>
                  <a:gd name="connsiteX4" fmla="*/ 50578 w 119062"/>
                  <a:gd name="connsiteY4" fmla="*/ 961 h 15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" h="159838">
                    <a:moveTo>
                      <a:pt x="50578" y="961"/>
                    </a:moveTo>
                    <a:cubicBezTo>
                      <a:pt x="38005" y="-7611"/>
                      <a:pt x="12001" y="42395"/>
                      <a:pt x="0" y="101260"/>
                    </a:cubicBezTo>
                    <a:cubicBezTo>
                      <a:pt x="8477" y="121834"/>
                      <a:pt x="17526" y="141550"/>
                      <a:pt x="26575" y="159838"/>
                    </a:cubicBezTo>
                    <a:lnTo>
                      <a:pt x="119062" y="127358"/>
                    </a:lnTo>
                    <a:cubicBezTo>
                      <a:pt x="103918" y="72018"/>
                      <a:pt x="79058" y="20011"/>
                      <a:pt x="50578" y="96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94BAA31-409C-35C4-A424-DF44AAD58D0C}"/>
                  </a:ext>
                </a:extLst>
              </p:cNvPr>
              <p:cNvSpPr/>
              <p:nvPr/>
            </p:nvSpPr>
            <p:spPr>
              <a:xfrm>
                <a:off x="5468750" y="-1366825"/>
                <a:ext cx="72294" cy="92042"/>
              </a:xfrm>
              <a:custGeom>
                <a:avLst/>
                <a:gdLst>
                  <a:gd name="connsiteX0" fmla="*/ 26861 w 72294"/>
                  <a:gd name="connsiteY0" fmla="*/ 18383 h 92042"/>
                  <a:gd name="connsiteX1" fmla="*/ 60484 w 72294"/>
                  <a:gd name="connsiteY1" fmla="*/ 0 h 92042"/>
                  <a:gd name="connsiteX2" fmla="*/ 72295 w 72294"/>
                  <a:gd name="connsiteY2" fmla="*/ 75057 h 92042"/>
                  <a:gd name="connsiteX3" fmla="*/ 0 w 72294"/>
                  <a:gd name="connsiteY3" fmla="*/ 80963 h 92042"/>
                  <a:gd name="connsiteX4" fmla="*/ 1714 w 72294"/>
                  <a:gd name="connsiteY4" fmla="*/ 61913 h 92042"/>
                  <a:gd name="connsiteX5" fmla="*/ 26861 w 72294"/>
                  <a:gd name="connsiteY5" fmla="*/ 18383 h 9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294" h="92042">
                    <a:moveTo>
                      <a:pt x="26861" y="18383"/>
                    </a:moveTo>
                    <a:lnTo>
                      <a:pt x="60484" y="0"/>
                    </a:lnTo>
                    <a:lnTo>
                      <a:pt x="72295" y="75057"/>
                    </a:lnTo>
                    <a:cubicBezTo>
                      <a:pt x="72295" y="75057"/>
                      <a:pt x="16097" y="108966"/>
                      <a:pt x="0" y="80963"/>
                    </a:cubicBezTo>
                    <a:lnTo>
                      <a:pt x="1714" y="61913"/>
                    </a:lnTo>
                    <a:cubicBezTo>
                      <a:pt x="3540" y="44492"/>
                      <a:pt x="12681" y="28668"/>
                      <a:pt x="26861" y="18383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A2AEC6F-FA55-821E-918C-3252C7247DE7}"/>
                  </a:ext>
                </a:extLst>
              </p:cNvPr>
              <p:cNvSpPr/>
              <p:nvPr/>
            </p:nvSpPr>
            <p:spPr>
              <a:xfrm>
                <a:off x="5528948" y="-1370540"/>
                <a:ext cx="71913" cy="78866"/>
              </a:xfrm>
              <a:custGeom>
                <a:avLst/>
                <a:gdLst>
                  <a:gd name="connsiteX0" fmla="*/ 42481 w 71913"/>
                  <a:gd name="connsiteY0" fmla="*/ 0 h 78866"/>
                  <a:gd name="connsiteX1" fmla="*/ 71914 w 71913"/>
                  <a:gd name="connsiteY1" fmla="*/ 60388 h 78866"/>
                  <a:gd name="connsiteX2" fmla="*/ 11811 w 71913"/>
                  <a:gd name="connsiteY2" fmla="*/ 78867 h 78866"/>
                  <a:gd name="connsiteX3" fmla="*/ 0 w 71913"/>
                  <a:gd name="connsiteY3" fmla="*/ 3715 h 78866"/>
                  <a:gd name="connsiteX4" fmla="*/ 42481 w 71913"/>
                  <a:gd name="connsiteY4" fmla="*/ 0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13" h="78866">
                    <a:moveTo>
                      <a:pt x="42481" y="0"/>
                    </a:moveTo>
                    <a:lnTo>
                      <a:pt x="71914" y="60388"/>
                    </a:lnTo>
                    <a:lnTo>
                      <a:pt x="11811" y="78867"/>
                    </a:lnTo>
                    <a:lnTo>
                      <a:pt x="0" y="3715"/>
                    </a:lnTo>
                    <a:lnTo>
                      <a:pt x="42481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D19B5F8D-1C6B-8385-398D-9B4E2AAF83E8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5B1BD96-84FB-69FB-C7D5-CBF68A47B153}"/>
                  </a:ext>
                </a:extLst>
              </p:cNvPr>
              <p:cNvSpPr/>
              <p:nvPr/>
            </p:nvSpPr>
            <p:spPr>
              <a:xfrm>
                <a:off x="5222719" y="-404133"/>
                <a:ext cx="132111" cy="182975"/>
              </a:xfrm>
              <a:custGeom>
                <a:avLst/>
                <a:gdLst>
                  <a:gd name="connsiteX0" fmla="*/ 0 w 132111"/>
                  <a:gd name="connsiteY0" fmla="*/ 163640 h 182975"/>
                  <a:gd name="connsiteX1" fmla="*/ 69723 w 132111"/>
                  <a:gd name="connsiteY1" fmla="*/ 182975 h 182975"/>
                  <a:gd name="connsiteX2" fmla="*/ 132112 w 132111"/>
                  <a:gd name="connsiteY2" fmla="*/ 19241 h 182975"/>
                  <a:gd name="connsiteX3" fmla="*/ 62579 w 132111"/>
                  <a:gd name="connsiteY3" fmla="*/ 0 h 182975"/>
                  <a:gd name="connsiteX4" fmla="*/ 0 w 132111"/>
                  <a:gd name="connsiteY4" fmla="*/ 163640 h 18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11" h="182975">
                    <a:moveTo>
                      <a:pt x="0" y="163640"/>
                    </a:moveTo>
                    <a:lnTo>
                      <a:pt x="69723" y="182975"/>
                    </a:lnTo>
                    <a:lnTo>
                      <a:pt x="132112" y="19241"/>
                    </a:lnTo>
                    <a:lnTo>
                      <a:pt x="62579" y="0"/>
                    </a:lnTo>
                    <a:lnTo>
                      <a:pt x="0" y="16364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81DB307A-2854-6309-35BE-E2D0E896DF3C}"/>
                  </a:ext>
                </a:extLst>
              </p:cNvPr>
              <p:cNvSpPr/>
              <p:nvPr/>
            </p:nvSpPr>
            <p:spPr>
              <a:xfrm>
                <a:off x="5198888" y="-270568"/>
                <a:ext cx="240408" cy="123695"/>
              </a:xfrm>
              <a:custGeom>
                <a:avLst/>
                <a:gdLst>
                  <a:gd name="connsiteX0" fmla="*/ 124605 w 240408"/>
                  <a:gd name="connsiteY0" fmla="*/ 27693 h 123695"/>
                  <a:gd name="connsiteX1" fmla="*/ 102222 w 240408"/>
                  <a:gd name="connsiteY1" fmla="*/ 14073 h 123695"/>
                  <a:gd name="connsiteX2" fmla="*/ 30498 w 240408"/>
                  <a:gd name="connsiteY2" fmla="*/ 166 h 123695"/>
                  <a:gd name="connsiteX3" fmla="*/ 22783 w 240408"/>
                  <a:gd name="connsiteY3" fmla="*/ 4547 h 123695"/>
                  <a:gd name="connsiteX4" fmla="*/ 780 w 240408"/>
                  <a:gd name="connsiteY4" fmla="*/ 69984 h 123695"/>
                  <a:gd name="connsiteX5" fmla="*/ 9543 w 240408"/>
                  <a:gd name="connsiteY5" fmla="*/ 88273 h 123695"/>
                  <a:gd name="connsiteX6" fmla="*/ 10305 w 240408"/>
                  <a:gd name="connsiteY6" fmla="*/ 88272 h 123695"/>
                  <a:gd name="connsiteX7" fmla="*/ 96030 w 240408"/>
                  <a:gd name="connsiteY7" fmla="*/ 103131 h 123695"/>
                  <a:gd name="connsiteX8" fmla="*/ 210330 w 240408"/>
                  <a:gd name="connsiteY8" fmla="*/ 123610 h 123695"/>
                  <a:gd name="connsiteX9" fmla="*/ 231000 w 240408"/>
                  <a:gd name="connsiteY9" fmla="*/ 84081 h 123695"/>
                  <a:gd name="connsiteX10" fmla="*/ 124605 w 240408"/>
                  <a:gd name="connsiteY10" fmla="*/ 27693 h 12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0408" h="123695">
                    <a:moveTo>
                      <a:pt x="124605" y="27693"/>
                    </a:moveTo>
                    <a:cubicBezTo>
                      <a:pt x="119095" y="20531"/>
                      <a:pt x="111115" y="15676"/>
                      <a:pt x="102222" y="14073"/>
                    </a:cubicBezTo>
                    <a:lnTo>
                      <a:pt x="30498" y="166"/>
                    </a:lnTo>
                    <a:cubicBezTo>
                      <a:pt x="27180" y="-592"/>
                      <a:pt x="23832" y="1310"/>
                      <a:pt x="22783" y="4547"/>
                    </a:cubicBezTo>
                    <a:lnTo>
                      <a:pt x="780" y="69984"/>
                    </a:lnTo>
                    <a:cubicBezTo>
                      <a:pt x="-1769" y="77450"/>
                      <a:pt x="2128" y="85582"/>
                      <a:pt x="9543" y="88273"/>
                    </a:cubicBezTo>
                    <a:lnTo>
                      <a:pt x="10305" y="88272"/>
                    </a:lnTo>
                    <a:cubicBezTo>
                      <a:pt x="36785" y="98750"/>
                      <a:pt x="54692" y="95130"/>
                      <a:pt x="96030" y="103131"/>
                    </a:cubicBezTo>
                    <a:cubicBezTo>
                      <a:pt x="121462" y="108084"/>
                      <a:pt x="174993" y="125039"/>
                      <a:pt x="210330" y="123610"/>
                    </a:cubicBezTo>
                    <a:cubicBezTo>
                      <a:pt x="245668" y="122181"/>
                      <a:pt x="246049" y="86748"/>
                      <a:pt x="231000" y="84081"/>
                    </a:cubicBezTo>
                    <a:cubicBezTo>
                      <a:pt x="177660" y="75795"/>
                      <a:pt x="136797" y="43791"/>
                      <a:pt x="124605" y="276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3C4A5600-FA4E-2B05-090E-A95CF50239B5}"/>
                  </a:ext>
                </a:extLst>
              </p:cNvPr>
              <p:cNvSpPr/>
              <p:nvPr/>
            </p:nvSpPr>
            <p:spPr>
              <a:xfrm>
                <a:off x="5253009" y="-404133"/>
                <a:ext cx="101822" cy="106394"/>
              </a:xfrm>
              <a:custGeom>
                <a:avLst/>
                <a:gdLst>
                  <a:gd name="connsiteX0" fmla="*/ 101822 w 101822"/>
                  <a:gd name="connsiteY0" fmla="*/ 19336 h 106394"/>
                  <a:gd name="connsiteX1" fmla="*/ 68580 w 101822"/>
                  <a:gd name="connsiteY1" fmla="*/ 106394 h 106394"/>
                  <a:gd name="connsiteX2" fmla="*/ 0 w 101822"/>
                  <a:gd name="connsiteY2" fmla="*/ 84392 h 106394"/>
                  <a:gd name="connsiteX3" fmla="*/ 32195 w 101822"/>
                  <a:gd name="connsiteY3" fmla="*/ 0 h 106394"/>
                  <a:gd name="connsiteX4" fmla="*/ 101822 w 101822"/>
                  <a:gd name="connsiteY4" fmla="*/ 19336 h 10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22" h="106394">
                    <a:moveTo>
                      <a:pt x="101822" y="19336"/>
                    </a:moveTo>
                    <a:lnTo>
                      <a:pt x="68580" y="106394"/>
                    </a:lnTo>
                    <a:lnTo>
                      <a:pt x="0" y="84392"/>
                    </a:lnTo>
                    <a:lnTo>
                      <a:pt x="32195" y="0"/>
                    </a:lnTo>
                    <a:lnTo>
                      <a:pt x="101822" y="19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1" name="任意多边形: 形状 920">
                <a:extLst>
                  <a:ext uri="{FF2B5EF4-FFF2-40B4-BE49-F238E27FC236}">
                    <a16:creationId xmlns:a16="http://schemas.microsoft.com/office/drawing/2014/main" id="{C4E77D6D-6C07-05CA-133E-0131597D4FEA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94AD8611-EF9A-2F70-89FA-32FB0AAC6E14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1A5A7D74-C73A-3A18-F9DD-4ED06726C756}"/>
                  </a:ext>
                </a:extLst>
              </p:cNvPr>
              <p:cNvSpPr/>
              <p:nvPr/>
            </p:nvSpPr>
            <p:spPr>
              <a:xfrm>
                <a:off x="4918390" y="-1072502"/>
                <a:ext cx="533214" cy="277653"/>
              </a:xfrm>
              <a:custGeom>
                <a:avLst/>
                <a:gdLst>
                  <a:gd name="connsiteX0" fmla="*/ 533215 w 533214"/>
                  <a:gd name="connsiteY0" fmla="*/ 115252 h 277653"/>
                  <a:gd name="connsiteX1" fmla="*/ 342715 w 533214"/>
                  <a:gd name="connsiteY1" fmla="*/ 194500 h 277653"/>
                  <a:gd name="connsiteX2" fmla="*/ 98208 w 533214"/>
                  <a:gd name="connsiteY2" fmla="*/ 277654 h 277653"/>
                  <a:gd name="connsiteX3" fmla="*/ 64204 w 533214"/>
                  <a:gd name="connsiteY3" fmla="*/ 0 h 277653"/>
                  <a:gd name="connsiteX4" fmla="*/ 204221 w 533214"/>
                  <a:gd name="connsiteY4" fmla="*/ 66675 h 277653"/>
                  <a:gd name="connsiteX5" fmla="*/ 533215 w 533214"/>
                  <a:gd name="connsiteY5" fmla="*/ 115252 h 27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3214" h="277653">
                    <a:moveTo>
                      <a:pt x="533215" y="115252"/>
                    </a:moveTo>
                    <a:cubicBezTo>
                      <a:pt x="493591" y="128111"/>
                      <a:pt x="420629" y="161163"/>
                      <a:pt x="342715" y="194500"/>
                    </a:cubicBezTo>
                    <a:cubicBezTo>
                      <a:pt x="254418" y="232124"/>
                      <a:pt x="159263" y="269748"/>
                      <a:pt x="98208" y="277654"/>
                    </a:cubicBezTo>
                    <a:cubicBezTo>
                      <a:pt x="-4662" y="263938"/>
                      <a:pt x="-43334" y="141351"/>
                      <a:pt x="64204" y="0"/>
                    </a:cubicBezTo>
                    <a:cubicBezTo>
                      <a:pt x="134022" y="0"/>
                      <a:pt x="204221" y="66675"/>
                      <a:pt x="204221" y="66675"/>
                    </a:cubicBezTo>
                    <a:cubicBezTo>
                      <a:pt x="204221" y="66675"/>
                      <a:pt x="415295" y="65627"/>
                      <a:pt x="533215" y="115252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0240FE91-EEE1-AAFA-CCE3-797513099DD5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134588" cy="195643"/>
              </a:xfrm>
              <a:custGeom>
                <a:avLst/>
                <a:gdLst>
                  <a:gd name="connsiteX0" fmla="*/ 56674 w 134588"/>
                  <a:gd name="connsiteY0" fmla="*/ 195643 h 195643"/>
                  <a:gd name="connsiteX1" fmla="*/ 134588 w 134588"/>
                  <a:gd name="connsiteY1" fmla="*/ 195643 h 195643"/>
                  <a:gd name="connsiteX2" fmla="*/ 52959 w 134588"/>
                  <a:gd name="connsiteY2" fmla="*/ 0 h 195643"/>
                  <a:gd name="connsiteX3" fmla="*/ 0 w 134588"/>
                  <a:gd name="connsiteY3" fmla="*/ 89821 h 195643"/>
                  <a:gd name="connsiteX4" fmla="*/ 56674 w 134588"/>
                  <a:gd name="connsiteY4" fmla="*/ 195643 h 1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88" h="195643">
                    <a:moveTo>
                      <a:pt x="56674" y="195643"/>
                    </a:moveTo>
                    <a:lnTo>
                      <a:pt x="134588" y="195643"/>
                    </a:lnTo>
                    <a:lnTo>
                      <a:pt x="52959" y="0"/>
                    </a:lnTo>
                    <a:lnTo>
                      <a:pt x="0" y="89821"/>
                    </a:lnTo>
                    <a:lnTo>
                      <a:pt x="56674" y="195643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5" name="任意多边形: 形状 924">
                <a:extLst>
                  <a:ext uri="{FF2B5EF4-FFF2-40B4-BE49-F238E27FC236}">
                    <a16:creationId xmlns:a16="http://schemas.microsoft.com/office/drawing/2014/main" id="{67FAAD0C-5C7E-45AC-3280-BCCB10A1B9E7}"/>
                  </a:ext>
                </a:extLst>
              </p:cNvPr>
              <p:cNvSpPr/>
              <p:nvPr/>
            </p:nvSpPr>
            <p:spPr>
              <a:xfrm>
                <a:off x="5654500" y="-420738"/>
                <a:ext cx="255920" cy="140650"/>
              </a:xfrm>
              <a:custGeom>
                <a:avLst/>
                <a:gdLst>
                  <a:gd name="connsiteX0" fmla="*/ 125241 w 255920"/>
                  <a:gd name="connsiteY0" fmla="*/ 21082 h 140650"/>
                  <a:gd name="connsiteX1" fmla="*/ 33706 w 255920"/>
                  <a:gd name="connsiteY1" fmla="*/ 222 h 140650"/>
                  <a:gd name="connsiteX2" fmla="*/ 26086 w 255920"/>
                  <a:gd name="connsiteY2" fmla="*/ 4317 h 140650"/>
                  <a:gd name="connsiteX3" fmla="*/ 559 w 255920"/>
                  <a:gd name="connsiteY3" fmla="*/ 74707 h 140650"/>
                  <a:gd name="connsiteX4" fmla="*/ 10084 w 255920"/>
                  <a:gd name="connsiteY4" fmla="*/ 92138 h 140650"/>
                  <a:gd name="connsiteX5" fmla="*/ 10560 w 255920"/>
                  <a:gd name="connsiteY5" fmla="*/ 92138 h 140650"/>
                  <a:gd name="connsiteX6" fmla="*/ 98666 w 255920"/>
                  <a:gd name="connsiteY6" fmla="*/ 109569 h 140650"/>
                  <a:gd name="connsiteX7" fmla="*/ 220301 w 255920"/>
                  <a:gd name="connsiteY7" fmla="*/ 139478 h 140650"/>
                  <a:gd name="connsiteX8" fmla="*/ 249828 w 255920"/>
                  <a:gd name="connsiteY8" fmla="*/ 107378 h 140650"/>
                  <a:gd name="connsiteX9" fmla="*/ 138005 w 255920"/>
                  <a:gd name="connsiteY9" fmla="*/ 29082 h 140650"/>
                  <a:gd name="connsiteX10" fmla="*/ 125241 w 255920"/>
                  <a:gd name="connsiteY10" fmla="*/ 21082 h 1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5920" h="140650">
                    <a:moveTo>
                      <a:pt x="125241" y="21082"/>
                    </a:moveTo>
                    <a:lnTo>
                      <a:pt x="33706" y="222"/>
                    </a:lnTo>
                    <a:cubicBezTo>
                      <a:pt x="30481" y="-656"/>
                      <a:pt x="27134" y="1144"/>
                      <a:pt x="26086" y="4317"/>
                    </a:cubicBezTo>
                    <a:lnTo>
                      <a:pt x="559" y="74707"/>
                    </a:lnTo>
                    <a:cubicBezTo>
                      <a:pt x="-1594" y="82148"/>
                      <a:pt x="2659" y="89931"/>
                      <a:pt x="10084" y="92138"/>
                    </a:cubicBezTo>
                    <a:lnTo>
                      <a:pt x="10560" y="92138"/>
                    </a:lnTo>
                    <a:cubicBezTo>
                      <a:pt x="42660" y="98901"/>
                      <a:pt x="58185" y="100520"/>
                      <a:pt x="98666" y="109569"/>
                    </a:cubicBezTo>
                    <a:cubicBezTo>
                      <a:pt x="123431" y="115284"/>
                      <a:pt x="186106" y="131667"/>
                      <a:pt x="220301" y="139478"/>
                    </a:cubicBezTo>
                    <a:cubicBezTo>
                      <a:pt x="254496" y="147288"/>
                      <a:pt x="263449" y="113760"/>
                      <a:pt x="249828" y="107378"/>
                    </a:cubicBezTo>
                    <a:cubicBezTo>
                      <a:pt x="188868" y="78803"/>
                      <a:pt x="155721" y="52133"/>
                      <a:pt x="138005" y="29082"/>
                    </a:cubicBezTo>
                    <a:cubicBezTo>
                      <a:pt x="134830" y="24991"/>
                      <a:pt x="130308" y="22156"/>
                      <a:pt x="125241" y="210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A84F502B-36AD-1F98-04F0-E641EE0DC8C6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87725" cy="122491"/>
              </a:xfrm>
              <a:custGeom>
                <a:avLst/>
                <a:gdLst>
                  <a:gd name="connsiteX0" fmla="*/ 52959 w 87725"/>
                  <a:gd name="connsiteY0" fmla="*/ 0 h 122491"/>
                  <a:gd name="connsiteX1" fmla="*/ 87725 w 87725"/>
                  <a:gd name="connsiteY1" fmla="*/ 83344 h 122491"/>
                  <a:gd name="connsiteX2" fmla="*/ 17526 w 87725"/>
                  <a:gd name="connsiteY2" fmla="*/ 122491 h 122491"/>
                  <a:gd name="connsiteX3" fmla="*/ 0 w 87725"/>
                  <a:gd name="connsiteY3" fmla="*/ 89821 h 122491"/>
                  <a:gd name="connsiteX4" fmla="*/ 52959 w 87725"/>
                  <a:gd name="connsiteY4" fmla="*/ 0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22491">
                    <a:moveTo>
                      <a:pt x="52959" y="0"/>
                    </a:moveTo>
                    <a:lnTo>
                      <a:pt x="87725" y="83344"/>
                    </a:lnTo>
                    <a:lnTo>
                      <a:pt x="17526" y="122491"/>
                    </a:lnTo>
                    <a:lnTo>
                      <a:pt x="0" y="89821"/>
                    </a:lnTo>
                    <a:lnTo>
                      <a:pt x="529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EE8364AA-FCF9-446F-9DA7-F60987F69082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7F95B90A-EA26-05AD-EA4E-E4EB17B9CE6B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AABCE552-D80D-DE01-1F4B-2C2BB2BE1CD4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A004AEFE-9D01-4860-1D31-ABE7F591768C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AF531A9A-235E-9357-D39B-81475A062AD1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B68EF350-F910-8B23-28E8-8BB11E5D7D7F}"/>
                  </a:ext>
                </a:extLst>
              </p:cNvPr>
              <p:cNvSpPr/>
              <p:nvPr/>
            </p:nvSpPr>
            <p:spPr>
              <a:xfrm>
                <a:off x="4858715" y="-1631862"/>
                <a:ext cx="111622" cy="265915"/>
              </a:xfrm>
              <a:custGeom>
                <a:avLst/>
                <a:gdLst>
                  <a:gd name="connsiteX0" fmla="*/ 59013 w 111622"/>
                  <a:gd name="connsiteY0" fmla="*/ 623 h 265915"/>
                  <a:gd name="connsiteX1" fmla="*/ 91303 w 111622"/>
                  <a:gd name="connsiteY1" fmla="*/ 245987 h 265915"/>
                  <a:gd name="connsiteX2" fmla="*/ 33010 w 111622"/>
                  <a:gd name="connsiteY2" fmla="*/ 256083 h 265915"/>
                  <a:gd name="connsiteX3" fmla="*/ 59013 w 111622"/>
                  <a:gd name="connsiteY3" fmla="*/ 623 h 26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622" h="265915">
                    <a:moveTo>
                      <a:pt x="59013" y="623"/>
                    </a:moveTo>
                    <a:cubicBezTo>
                      <a:pt x="124260" y="-10807"/>
                      <a:pt x="121021" y="137497"/>
                      <a:pt x="91303" y="245987"/>
                    </a:cubicBezTo>
                    <a:cubicBezTo>
                      <a:pt x="82731" y="277419"/>
                      <a:pt x="45583" y="264275"/>
                      <a:pt x="33010" y="256083"/>
                    </a:cubicBezTo>
                    <a:cubicBezTo>
                      <a:pt x="-8233" y="229794"/>
                      <a:pt x="-22140" y="48057"/>
                      <a:pt x="59013" y="62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7382C418-B125-3AB5-123D-9C0114A64833}"/>
                  </a:ext>
                </a:extLst>
              </p:cNvPr>
              <p:cNvSpPr/>
              <p:nvPr/>
            </p:nvSpPr>
            <p:spPr>
              <a:xfrm>
                <a:off x="4795605" y="-1447643"/>
                <a:ext cx="371678" cy="279414"/>
              </a:xfrm>
              <a:custGeom>
                <a:avLst/>
                <a:gdLst>
                  <a:gd name="connsiteX0" fmla="*/ 114217 w 371678"/>
                  <a:gd name="connsiteY0" fmla="*/ 36050 h 279414"/>
                  <a:gd name="connsiteX1" fmla="*/ 130505 w 371678"/>
                  <a:gd name="connsiteY1" fmla="*/ 155208 h 279414"/>
                  <a:gd name="connsiteX2" fmla="*/ 371678 w 371678"/>
                  <a:gd name="connsiteY2" fmla="*/ 235218 h 279414"/>
                  <a:gd name="connsiteX3" fmla="*/ 343103 w 371678"/>
                  <a:gd name="connsiteY3" fmla="*/ 279414 h 279414"/>
                  <a:gd name="connsiteX4" fmla="*/ 168319 w 371678"/>
                  <a:gd name="connsiteY4" fmla="*/ 255125 h 279414"/>
                  <a:gd name="connsiteX5" fmla="*/ 23730 w 371678"/>
                  <a:gd name="connsiteY5" fmla="*/ 211787 h 279414"/>
                  <a:gd name="connsiteX6" fmla="*/ 4013 w 371678"/>
                  <a:gd name="connsiteY6" fmla="*/ 3189 h 279414"/>
                  <a:gd name="connsiteX7" fmla="*/ 114217 w 371678"/>
                  <a:gd name="connsiteY7" fmla="*/ 36050 h 27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678" h="279414">
                    <a:moveTo>
                      <a:pt x="114217" y="36050"/>
                    </a:moveTo>
                    <a:cubicBezTo>
                      <a:pt x="116694" y="100154"/>
                      <a:pt x="96310" y="133777"/>
                      <a:pt x="130505" y="155208"/>
                    </a:cubicBezTo>
                    <a:cubicBezTo>
                      <a:pt x="164700" y="176639"/>
                      <a:pt x="366725" y="243600"/>
                      <a:pt x="371678" y="235218"/>
                    </a:cubicBezTo>
                    <a:cubicBezTo>
                      <a:pt x="362153" y="250649"/>
                      <a:pt x="352628" y="263793"/>
                      <a:pt x="343103" y="279414"/>
                    </a:cubicBezTo>
                    <a:cubicBezTo>
                      <a:pt x="284874" y="270651"/>
                      <a:pt x="226612" y="262555"/>
                      <a:pt x="168319" y="255125"/>
                    </a:cubicBezTo>
                    <a:cubicBezTo>
                      <a:pt x="125743" y="249792"/>
                      <a:pt x="57067" y="238838"/>
                      <a:pt x="23730" y="211787"/>
                    </a:cubicBezTo>
                    <a:cubicBezTo>
                      <a:pt x="-6560" y="187403"/>
                      <a:pt x="-1130" y="80342"/>
                      <a:pt x="4013" y="3189"/>
                    </a:cubicBezTo>
                    <a:cubicBezTo>
                      <a:pt x="30778" y="-12717"/>
                      <a:pt x="114217" y="36050"/>
                      <a:pt x="114217" y="3605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A68B865B-DA28-19E7-C896-334258761150}"/>
                  </a:ext>
                </a:extLst>
              </p:cNvPr>
              <p:cNvSpPr/>
              <p:nvPr/>
            </p:nvSpPr>
            <p:spPr>
              <a:xfrm>
                <a:off x="4779997" y="-1661396"/>
                <a:ext cx="191303" cy="275997"/>
              </a:xfrm>
              <a:custGeom>
                <a:avLst/>
                <a:gdLst>
                  <a:gd name="connsiteX0" fmla="*/ 112395 w 191303"/>
                  <a:gd name="connsiteY0" fmla="*/ 4059 h 275997"/>
                  <a:gd name="connsiteX1" fmla="*/ 184499 w 191303"/>
                  <a:gd name="connsiteY1" fmla="*/ 130360 h 275997"/>
                  <a:gd name="connsiteX2" fmla="*/ 140398 w 191303"/>
                  <a:gd name="connsiteY2" fmla="*/ 275998 h 275997"/>
                  <a:gd name="connsiteX3" fmla="*/ 0 w 191303"/>
                  <a:gd name="connsiteY3" fmla="*/ 231706 h 275997"/>
                  <a:gd name="connsiteX4" fmla="*/ 112395 w 191303"/>
                  <a:gd name="connsiteY4" fmla="*/ 4059 h 27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303" h="275997">
                    <a:moveTo>
                      <a:pt x="112395" y="4059"/>
                    </a:moveTo>
                    <a:cubicBezTo>
                      <a:pt x="179070" y="-15658"/>
                      <a:pt x="204883" y="38063"/>
                      <a:pt x="184499" y="130360"/>
                    </a:cubicBezTo>
                    <a:cubicBezTo>
                      <a:pt x="174226" y="180138"/>
                      <a:pt x="159465" y="228883"/>
                      <a:pt x="140398" y="275998"/>
                    </a:cubicBezTo>
                    <a:lnTo>
                      <a:pt x="0" y="231706"/>
                    </a:lnTo>
                    <a:cubicBezTo>
                      <a:pt x="15240" y="141124"/>
                      <a:pt x="43625" y="24252"/>
                      <a:pt x="112395" y="405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C67B0A40-C02C-B704-BEC3-4C4B991C5AF9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D6479FC1-9DA5-DBA4-3CD7-F2AC0398DEC8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DD775B42-ED9E-6166-6D29-695944DF9F3F}"/>
                  </a:ext>
                </a:extLst>
              </p:cNvPr>
              <p:cNvSpPr/>
              <p:nvPr/>
            </p:nvSpPr>
            <p:spPr>
              <a:xfrm>
                <a:off x="5027461" y="-1796022"/>
                <a:ext cx="122939" cy="197825"/>
              </a:xfrm>
              <a:custGeom>
                <a:avLst/>
                <a:gdLst>
                  <a:gd name="connsiteX0" fmla="*/ 30857 w 122939"/>
                  <a:gd name="connsiteY0" fmla="*/ 0 h 197825"/>
                  <a:gd name="connsiteX1" fmla="*/ 66385 w 122939"/>
                  <a:gd name="connsiteY1" fmla="*/ 41053 h 197825"/>
                  <a:gd name="connsiteX2" fmla="*/ 114677 w 122939"/>
                  <a:gd name="connsiteY2" fmla="*/ 96869 h 197825"/>
                  <a:gd name="connsiteX3" fmla="*/ 105152 w 122939"/>
                  <a:gd name="connsiteY3" fmla="*/ 116681 h 197825"/>
                  <a:gd name="connsiteX4" fmla="*/ 118582 w 122939"/>
                  <a:gd name="connsiteY4" fmla="*/ 159449 h 197825"/>
                  <a:gd name="connsiteX5" fmla="*/ 81149 w 122939"/>
                  <a:gd name="connsiteY5" fmla="*/ 197549 h 197825"/>
                  <a:gd name="connsiteX6" fmla="*/ 7902 w 122939"/>
                  <a:gd name="connsiteY6" fmla="*/ 164116 h 197825"/>
                  <a:gd name="connsiteX7" fmla="*/ 5806 w 122939"/>
                  <a:gd name="connsiteY7" fmla="*/ 132779 h 197825"/>
                  <a:gd name="connsiteX8" fmla="*/ 30857 w 122939"/>
                  <a:gd name="connsiteY8" fmla="*/ 0 h 19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939" h="197825">
                    <a:moveTo>
                      <a:pt x="30857" y="0"/>
                    </a:moveTo>
                    <a:lnTo>
                      <a:pt x="66385" y="41053"/>
                    </a:lnTo>
                    <a:lnTo>
                      <a:pt x="114677" y="96869"/>
                    </a:lnTo>
                    <a:cubicBezTo>
                      <a:pt x="110354" y="102857"/>
                      <a:pt x="107129" y="109566"/>
                      <a:pt x="105152" y="116681"/>
                    </a:cubicBezTo>
                    <a:cubicBezTo>
                      <a:pt x="98357" y="132293"/>
                      <a:pt x="104083" y="150524"/>
                      <a:pt x="118582" y="159449"/>
                    </a:cubicBezTo>
                    <a:cubicBezTo>
                      <a:pt x="125916" y="162878"/>
                      <a:pt x="129726" y="201454"/>
                      <a:pt x="81149" y="197549"/>
                    </a:cubicBezTo>
                    <a:cubicBezTo>
                      <a:pt x="53149" y="197066"/>
                      <a:pt x="26611" y="184954"/>
                      <a:pt x="7902" y="164116"/>
                    </a:cubicBezTo>
                    <a:cubicBezTo>
                      <a:pt x="-956" y="152209"/>
                      <a:pt x="-3338" y="145828"/>
                      <a:pt x="5806" y="132779"/>
                    </a:cubicBezTo>
                    <a:cubicBezTo>
                      <a:pt x="31714" y="95917"/>
                      <a:pt x="33810" y="42482"/>
                      <a:pt x="30857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4169E5DE-A0EB-0468-2640-CF327994A159}"/>
                  </a:ext>
                </a:extLst>
              </p:cNvPr>
              <p:cNvSpPr/>
              <p:nvPr/>
            </p:nvSpPr>
            <p:spPr>
              <a:xfrm>
                <a:off x="5095725" y="-1753254"/>
                <a:ext cx="47174" cy="77723"/>
              </a:xfrm>
              <a:custGeom>
                <a:avLst/>
                <a:gdLst>
                  <a:gd name="connsiteX0" fmla="*/ 34792 w 47174"/>
                  <a:gd name="connsiteY0" fmla="*/ 40291 h 77723"/>
                  <a:gd name="connsiteX1" fmla="*/ 4312 w 47174"/>
                  <a:gd name="connsiteY1" fmla="*/ 0 h 77723"/>
                  <a:gd name="connsiteX2" fmla="*/ 3169 w 47174"/>
                  <a:gd name="connsiteY2" fmla="*/ 3810 h 77723"/>
                  <a:gd name="connsiteX3" fmla="*/ 121 w 47174"/>
                  <a:gd name="connsiteY3" fmla="*/ 21146 h 77723"/>
                  <a:gd name="connsiteX4" fmla="*/ 35364 w 47174"/>
                  <a:gd name="connsiteY4" fmla="*/ 77724 h 77723"/>
                  <a:gd name="connsiteX5" fmla="*/ 36793 w 47174"/>
                  <a:gd name="connsiteY5" fmla="*/ 73723 h 77723"/>
                  <a:gd name="connsiteX6" fmla="*/ 46318 w 47174"/>
                  <a:gd name="connsiteY6" fmla="*/ 54673 h 77723"/>
                  <a:gd name="connsiteX7" fmla="*/ 47175 w 47174"/>
                  <a:gd name="connsiteY7" fmla="*/ 53816 h 7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74" h="77723">
                    <a:moveTo>
                      <a:pt x="34792" y="40291"/>
                    </a:moveTo>
                    <a:lnTo>
                      <a:pt x="4312" y="0"/>
                    </a:lnTo>
                    <a:cubicBezTo>
                      <a:pt x="4312" y="1143"/>
                      <a:pt x="3550" y="2476"/>
                      <a:pt x="3169" y="3810"/>
                    </a:cubicBezTo>
                    <a:cubicBezTo>
                      <a:pt x="1677" y="9494"/>
                      <a:pt x="657" y="15293"/>
                      <a:pt x="121" y="21146"/>
                    </a:cubicBezTo>
                    <a:cubicBezTo>
                      <a:pt x="-1688" y="41148"/>
                      <a:pt x="17076" y="66770"/>
                      <a:pt x="35364" y="77724"/>
                    </a:cubicBezTo>
                    <a:lnTo>
                      <a:pt x="36793" y="73723"/>
                    </a:lnTo>
                    <a:cubicBezTo>
                      <a:pt x="39050" y="66954"/>
                      <a:pt x="42256" y="60540"/>
                      <a:pt x="46318" y="54673"/>
                    </a:cubicBezTo>
                    <a:cubicBezTo>
                      <a:pt x="46553" y="54341"/>
                      <a:pt x="46843" y="54052"/>
                      <a:pt x="47175" y="5381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7C4BCD7-1000-E8B5-F2F6-7CE4C5737638}"/>
                  </a:ext>
                </a:extLst>
              </p:cNvPr>
              <p:cNvSpPr/>
              <p:nvPr/>
            </p:nvSpPr>
            <p:spPr>
              <a:xfrm>
                <a:off x="5056983" y="-1958114"/>
                <a:ext cx="190264" cy="262425"/>
              </a:xfrm>
              <a:custGeom>
                <a:avLst/>
                <a:gdLst>
                  <a:gd name="connsiteX0" fmla="*/ 4668 w 190264"/>
                  <a:gd name="connsiteY0" fmla="*/ 86560 h 262425"/>
                  <a:gd name="connsiteX1" fmla="*/ 21432 w 190264"/>
                  <a:gd name="connsiteY1" fmla="*/ 228863 h 262425"/>
                  <a:gd name="connsiteX2" fmla="*/ 174880 w 190264"/>
                  <a:gd name="connsiteY2" fmla="*/ 202003 h 262425"/>
                  <a:gd name="connsiteX3" fmla="*/ 141257 w 190264"/>
                  <a:gd name="connsiteY3" fmla="*/ 11503 h 262425"/>
                  <a:gd name="connsiteX4" fmla="*/ 16003 w 190264"/>
                  <a:gd name="connsiteY4" fmla="*/ 47602 h 262425"/>
                  <a:gd name="connsiteX5" fmla="*/ 4668 w 190264"/>
                  <a:gd name="connsiteY5" fmla="*/ 86560 h 26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64" h="262425">
                    <a:moveTo>
                      <a:pt x="4668" y="86560"/>
                    </a:moveTo>
                    <a:cubicBezTo>
                      <a:pt x="-856" y="152758"/>
                      <a:pt x="-6952" y="191335"/>
                      <a:pt x="21432" y="228863"/>
                    </a:cubicBezTo>
                    <a:cubicBezTo>
                      <a:pt x="64390" y="286013"/>
                      <a:pt x="149924" y="265630"/>
                      <a:pt x="174880" y="202003"/>
                    </a:cubicBezTo>
                    <a:cubicBezTo>
                      <a:pt x="197359" y="144853"/>
                      <a:pt x="202026" y="46078"/>
                      <a:pt x="141257" y="11503"/>
                    </a:cubicBezTo>
                    <a:cubicBezTo>
                      <a:pt x="96698" y="-13099"/>
                      <a:pt x="40633" y="3059"/>
                      <a:pt x="16003" y="47602"/>
                    </a:cubicBezTo>
                    <a:cubicBezTo>
                      <a:pt x="9343" y="59571"/>
                      <a:pt x="5469" y="72887"/>
                      <a:pt x="4668" y="8656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E2A78B22-41F9-A5D7-88BC-06DE36DCD203}"/>
                  </a:ext>
                </a:extLst>
              </p:cNvPr>
              <p:cNvSpPr/>
              <p:nvPr/>
            </p:nvSpPr>
            <p:spPr>
              <a:xfrm>
                <a:off x="5012517" y="-1945624"/>
                <a:ext cx="149051" cy="144935"/>
              </a:xfrm>
              <a:custGeom>
                <a:avLst/>
                <a:gdLst>
                  <a:gd name="connsiteX0" fmla="*/ 39418 w 149051"/>
                  <a:gd name="connsiteY0" fmla="*/ 132648 h 144935"/>
                  <a:gd name="connsiteX1" fmla="*/ 67993 w 149051"/>
                  <a:gd name="connsiteY1" fmla="*/ 144935 h 144935"/>
                  <a:gd name="connsiteX2" fmla="*/ 67993 w 149051"/>
                  <a:gd name="connsiteY2" fmla="*/ 144935 h 144935"/>
                  <a:gd name="connsiteX3" fmla="*/ 79042 w 149051"/>
                  <a:gd name="connsiteY3" fmla="*/ 118932 h 144935"/>
                  <a:gd name="connsiteX4" fmla="*/ 149051 w 149051"/>
                  <a:gd name="connsiteY4" fmla="*/ 29207 h 144935"/>
                  <a:gd name="connsiteX5" fmla="*/ 48848 w 149051"/>
                  <a:gd name="connsiteY5" fmla="*/ 60 h 144935"/>
                  <a:gd name="connsiteX6" fmla="*/ 7129 w 149051"/>
                  <a:gd name="connsiteY6" fmla="*/ 28635 h 144935"/>
                  <a:gd name="connsiteX7" fmla="*/ 16654 w 149051"/>
                  <a:gd name="connsiteY7" fmla="*/ 108359 h 144935"/>
                  <a:gd name="connsiteX8" fmla="*/ 39418 w 149051"/>
                  <a:gd name="connsiteY8" fmla="*/ 132648 h 14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051" h="144935">
                    <a:moveTo>
                      <a:pt x="39418" y="132648"/>
                    </a:moveTo>
                    <a:lnTo>
                      <a:pt x="67993" y="144935"/>
                    </a:lnTo>
                    <a:lnTo>
                      <a:pt x="67993" y="144935"/>
                    </a:lnTo>
                    <a:cubicBezTo>
                      <a:pt x="77518" y="140935"/>
                      <a:pt x="79709" y="129410"/>
                      <a:pt x="79042" y="118932"/>
                    </a:cubicBezTo>
                    <a:cubicBezTo>
                      <a:pt x="76185" y="78546"/>
                      <a:pt x="149051" y="29207"/>
                      <a:pt x="149051" y="29207"/>
                    </a:cubicBezTo>
                    <a:cubicBezTo>
                      <a:pt x="149051" y="29207"/>
                      <a:pt x="71994" y="3870"/>
                      <a:pt x="48848" y="60"/>
                    </a:cubicBezTo>
                    <a:cubicBezTo>
                      <a:pt x="40752" y="-1273"/>
                      <a:pt x="11605" y="19872"/>
                      <a:pt x="7129" y="28635"/>
                    </a:cubicBezTo>
                    <a:cubicBezTo>
                      <a:pt x="-5090" y="54863"/>
                      <a:pt x="-1400" y="85749"/>
                      <a:pt x="16654" y="108359"/>
                    </a:cubicBezTo>
                    <a:cubicBezTo>
                      <a:pt x="23436" y="117175"/>
                      <a:pt x="31060" y="125310"/>
                      <a:pt x="39418" y="132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B63862AF-4594-A034-BEC6-8462A5380251}"/>
                  </a:ext>
                </a:extLst>
              </p:cNvPr>
              <p:cNvSpPr/>
              <p:nvPr/>
            </p:nvSpPr>
            <p:spPr>
              <a:xfrm>
                <a:off x="5027416" y="-1854254"/>
                <a:ext cx="52835" cy="73058"/>
              </a:xfrm>
              <a:custGeom>
                <a:avLst/>
                <a:gdLst>
                  <a:gd name="connsiteX0" fmla="*/ 136 w 52835"/>
                  <a:gd name="connsiteY0" fmla="*/ 29371 h 73058"/>
                  <a:gd name="connsiteX1" fmla="*/ 19186 w 52835"/>
                  <a:gd name="connsiteY1" fmla="*/ 68043 h 73058"/>
                  <a:gd name="connsiteX2" fmla="*/ 52619 w 52835"/>
                  <a:gd name="connsiteY2" fmla="*/ 48041 h 73058"/>
                  <a:gd name="connsiteX3" fmla="*/ 28711 w 52835"/>
                  <a:gd name="connsiteY3" fmla="*/ 1177 h 73058"/>
                  <a:gd name="connsiteX4" fmla="*/ 136 w 52835"/>
                  <a:gd name="connsiteY4" fmla="*/ 29371 h 7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35" h="73058">
                    <a:moveTo>
                      <a:pt x="136" y="29371"/>
                    </a:moveTo>
                    <a:cubicBezTo>
                      <a:pt x="1555" y="44154"/>
                      <a:pt x="8331" y="57908"/>
                      <a:pt x="19186" y="68043"/>
                    </a:cubicBezTo>
                    <a:cubicBezTo>
                      <a:pt x="33283" y="80997"/>
                      <a:pt x="50523" y="66900"/>
                      <a:pt x="52619" y="48041"/>
                    </a:cubicBezTo>
                    <a:cubicBezTo>
                      <a:pt x="54333" y="31276"/>
                      <a:pt x="45856" y="6797"/>
                      <a:pt x="28711" y="1177"/>
                    </a:cubicBezTo>
                    <a:cubicBezTo>
                      <a:pt x="11566" y="-4442"/>
                      <a:pt x="-1483" y="10893"/>
                      <a:pt x="136" y="29371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BE0F8417-2898-D6D4-B8C5-1CA26FE6B7C1}"/>
                  </a:ext>
                </a:extLst>
              </p:cNvPr>
              <p:cNvSpPr/>
              <p:nvPr/>
            </p:nvSpPr>
            <p:spPr>
              <a:xfrm>
                <a:off x="5160719" y="-1840319"/>
                <a:ext cx="13453" cy="19821"/>
              </a:xfrm>
              <a:custGeom>
                <a:avLst/>
                <a:gdLst>
                  <a:gd name="connsiteX0" fmla="*/ 278 w 13453"/>
                  <a:gd name="connsiteY0" fmla="*/ 8483 h 19821"/>
                  <a:gd name="connsiteX1" fmla="*/ 4755 w 13453"/>
                  <a:gd name="connsiteY1" fmla="*/ 19723 h 19821"/>
                  <a:gd name="connsiteX2" fmla="*/ 13042 w 13453"/>
                  <a:gd name="connsiteY2" fmla="*/ 11341 h 19821"/>
                  <a:gd name="connsiteX3" fmla="*/ 8470 w 13453"/>
                  <a:gd name="connsiteY3" fmla="*/ 101 h 19821"/>
                  <a:gd name="connsiteX4" fmla="*/ 278 w 13453"/>
                  <a:gd name="connsiteY4" fmla="*/ 8483 h 19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3" h="19821">
                    <a:moveTo>
                      <a:pt x="278" y="8483"/>
                    </a:moveTo>
                    <a:cubicBezTo>
                      <a:pt x="-769" y="13912"/>
                      <a:pt x="1231" y="18961"/>
                      <a:pt x="4755" y="19723"/>
                    </a:cubicBezTo>
                    <a:cubicBezTo>
                      <a:pt x="8279" y="20485"/>
                      <a:pt x="11613" y="16770"/>
                      <a:pt x="13042" y="11341"/>
                    </a:cubicBezTo>
                    <a:cubicBezTo>
                      <a:pt x="14471" y="5911"/>
                      <a:pt x="11994" y="863"/>
                      <a:pt x="8470" y="101"/>
                    </a:cubicBezTo>
                    <a:cubicBezTo>
                      <a:pt x="4946" y="-661"/>
                      <a:pt x="850" y="2959"/>
                      <a:pt x="278" y="84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5B212666-CFB0-352C-11BE-D75683AE730E}"/>
                  </a:ext>
                </a:extLst>
              </p:cNvPr>
              <p:cNvSpPr/>
              <p:nvPr/>
            </p:nvSpPr>
            <p:spPr>
              <a:xfrm>
                <a:off x="5221774" y="-1826793"/>
                <a:ext cx="13311" cy="19819"/>
              </a:xfrm>
              <a:custGeom>
                <a:avLst/>
                <a:gdLst>
                  <a:gd name="connsiteX0" fmla="*/ 278 w 13311"/>
                  <a:gd name="connsiteY0" fmla="*/ 8388 h 19819"/>
                  <a:gd name="connsiteX1" fmla="*/ 4850 w 13311"/>
                  <a:gd name="connsiteY1" fmla="*/ 19723 h 19819"/>
                  <a:gd name="connsiteX2" fmla="*/ 13041 w 13311"/>
                  <a:gd name="connsiteY2" fmla="*/ 11341 h 19819"/>
                  <a:gd name="connsiteX3" fmla="*/ 8469 w 13311"/>
                  <a:gd name="connsiteY3" fmla="*/ 101 h 19819"/>
                  <a:gd name="connsiteX4" fmla="*/ 278 w 13311"/>
                  <a:gd name="connsiteY4" fmla="*/ 8388 h 1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1" h="19819">
                    <a:moveTo>
                      <a:pt x="278" y="8388"/>
                    </a:moveTo>
                    <a:cubicBezTo>
                      <a:pt x="-770" y="13912"/>
                      <a:pt x="1230" y="18961"/>
                      <a:pt x="4850" y="19723"/>
                    </a:cubicBezTo>
                    <a:cubicBezTo>
                      <a:pt x="8469" y="20485"/>
                      <a:pt x="11994" y="16675"/>
                      <a:pt x="13041" y="11341"/>
                    </a:cubicBezTo>
                    <a:cubicBezTo>
                      <a:pt x="14089" y="6007"/>
                      <a:pt x="11994" y="863"/>
                      <a:pt x="8469" y="101"/>
                    </a:cubicBezTo>
                    <a:cubicBezTo>
                      <a:pt x="4945" y="-661"/>
                      <a:pt x="1326" y="2959"/>
                      <a:pt x="278" y="83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BA397B32-89D9-B934-0DC2-A0A5564FACA4}"/>
                  </a:ext>
                </a:extLst>
              </p:cNvPr>
              <p:cNvSpPr/>
              <p:nvPr/>
            </p:nvSpPr>
            <p:spPr>
              <a:xfrm>
                <a:off x="5190715" y="-1818691"/>
                <a:ext cx="22574" cy="46906"/>
              </a:xfrm>
              <a:custGeom>
                <a:avLst/>
                <a:gdLst>
                  <a:gd name="connsiteX0" fmla="*/ 10954 w 22574"/>
                  <a:gd name="connsiteY0" fmla="*/ 0 h 46906"/>
                  <a:gd name="connsiteX1" fmla="*/ 22574 w 22574"/>
                  <a:gd name="connsiteY1" fmla="*/ 45339 h 46906"/>
                  <a:gd name="connsiteX2" fmla="*/ 0 w 22574"/>
                  <a:gd name="connsiteY2" fmla="*/ 43148 h 46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46906">
                    <a:moveTo>
                      <a:pt x="10954" y="0"/>
                    </a:moveTo>
                    <a:cubicBezTo>
                      <a:pt x="12864" y="15549"/>
                      <a:pt x="16770" y="30788"/>
                      <a:pt x="22574" y="45339"/>
                    </a:cubicBezTo>
                    <a:cubicBezTo>
                      <a:pt x="15102" y="48031"/>
                      <a:pt x="6815" y="47227"/>
                      <a:pt x="0" y="43148"/>
                    </a:cubicBezTo>
                    <a:close/>
                  </a:path>
                </a:pathLst>
              </a:custGeom>
              <a:solidFill>
                <a:srgbClr val="FF56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678F7231-E4E4-6D0E-116F-0ADA89B66975}"/>
                  </a:ext>
                </a:extLst>
              </p:cNvPr>
              <p:cNvSpPr/>
              <p:nvPr/>
            </p:nvSpPr>
            <p:spPr>
              <a:xfrm>
                <a:off x="5147638" y="-1772391"/>
                <a:ext cx="35945" cy="29437"/>
              </a:xfrm>
              <a:custGeom>
                <a:avLst/>
                <a:gdLst>
                  <a:gd name="connsiteX0" fmla="*/ 27647 w 35945"/>
                  <a:gd name="connsiteY0" fmla="*/ 27424 h 29437"/>
                  <a:gd name="connsiteX1" fmla="*/ 119 w 35945"/>
                  <a:gd name="connsiteY1" fmla="*/ 2182 h 29437"/>
                  <a:gd name="connsiteX2" fmla="*/ 977 w 35945"/>
                  <a:gd name="connsiteY2" fmla="*/ 87 h 29437"/>
                  <a:gd name="connsiteX3" fmla="*/ 3167 w 35945"/>
                  <a:gd name="connsiteY3" fmla="*/ 1040 h 29437"/>
                  <a:gd name="connsiteX4" fmla="*/ 34505 w 35945"/>
                  <a:gd name="connsiteY4" fmla="*/ 26186 h 29437"/>
                  <a:gd name="connsiteX5" fmla="*/ 35936 w 35945"/>
                  <a:gd name="connsiteY5" fmla="*/ 27973 h 29437"/>
                  <a:gd name="connsiteX6" fmla="*/ 35933 w 35945"/>
                  <a:gd name="connsiteY6" fmla="*/ 27995 h 29437"/>
                  <a:gd name="connsiteX7" fmla="*/ 34028 w 35945"/>
                  <a:gd name="connsiteY7" fmla="*/ 29424 h 29437"/>
                  <a:gd name="connsiteX8" fmla="*/ 34028 w 35945"/>
                  <a:gd name="connsiteY8" fmla="*/ 29424 h 29437"/>
                  <a:gd name="connsiteX9" fmla="*/ 27647 w 35945"/>
                  <a:gd name="connsiteY9" fmla="*/ 27424 h 2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945" h="29437">
                    <a:moveTo>
                      <a:pt x="27647" y="27424"/>
                    </a:moveTo>
                    <a:cubicBezTo>
                      <a:pt x="15382" y="23168"/>
                      <a:pt x="5420" y="14033"/>
                      <a:pt x="119" y="2182"/>
                    </a:cubicBezTo>
                    <a:cubicBezTo>
                      <a:pt x="-212" y="1367"/>
                      <a:pt x="169" y="436"/>
                      <a:pt x="977" y="87"/>
                    </a:cubicBezTo>
                    <a:cubicBezTo>
                      <a:pt x="1842" y="-191"/>
                      <a:pt x="2780" y="217"/>
                      <a:pt x="3167" y="1040"/>
                    </a:cubicBezTo>
                    <a:cubicBezTo>
                      <a:pt x="9114" y="13854"/>
                      <a:pt x="20706" y="23156"/>
                      <a:pt x="34505" y="26186"/>
                    </a:cubicBezTo>
                    <a:cubicBezTo>
                      <a:pt x="35393" y="26284"/>
                      <a:pt x="36034" y="27084"/>
                      <a:pt x="35936" y="27973"/>
                    </a:cubicBezTo>
                    <a:cubicBezTo>
                      <a:pt x="35935" y="27980"/>
                      <a:pt x="35934" y="27988"/>
                      <a:pt x="35933" y="27995"/>
                    </a:cubicBezTo>
                    <a:cubicBezTo>
                      <a:pt x="35786" y="28907"/>
                      <a:pt x="34944" y="29538"/>
                      <a:pt x="34028" y="29424"/>
                    </a:cubicBezTo>
                    <a:lnTo>
                      <a:pt x="34028" y="29424"/>
                    </a:lnTo>
                    <a:cubicBezTo>
                      <a:pt x="31843" y="28958"/>
                      <a:pt x="29707" y="28289"/>
                      <a:pt x="27647" y="274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2D8C15B6-91D8-D1EE-5E12-7D455ABD0AE1}"/>
                  </a:ext>
                </a:extLst>
              </p:cNvPr>
              <p:cNvSpPr/>
              <p:nvPr/>
            </p:nvSpPr>
            <p:spPr>
              <a:xfrm>
                <a:off x="5150337" y="-1867127"/>
                <a:ext cx="31837" cy="13530"/>
              </a:xfrm>
              <a:custGeom>
                <a:avLst/>
                <a:gdLst>
                  <a:gd name="connsiteX0" fmla="*/ 2278 w 31837"/>
                  <a:gd name="connsiteY0" fmla="*/ 13384 h 13530"/>
                  <a:gd name="connsiteX1" fmla="*/ 945 w 31837"/>
                  <a:gd name="connsiteY1" fmla="*/ 12527 h 13530"/>
                  <a:gd name="connsiteX2" fmla="*/ 945 w 31837"/>
                  <a:gd name="connsiteY2" fmla="*/ 7955 h 13530"/>
                  <a:gd name="connsiteX3" fmla="*/ 29520 w 31837"/>
                  <a:gd name="connsiteY3" fmla="*/ 1002 h 13530"/>
                  <a:gd name="connsiteX4" fmla="*/ 31710 w 31837"/>
                  <a:gd name="connsiteY4" fmla="*/ 5002 h 13530"/>
                  <a:gd name="connsiteX5" fmla="*/ 31710 w 31837"/>
                  <a:gd name="connsiteY5" fmla="*/ 5002 h 13530"/>
                  <a:gd name="connsiteX6" fmla="*/ 27615 w 31837"/>
                  <a:gd name="connsiteY6" fmla="*/ 7002 h 13530"/>
                  <a:gd name="connsiteX7" fmla="*/ 5326 w 31837"/>
                  <a:gd name="connsiteY7" fmla="*/ 12622 h 13530"/>
                  <a:gd name="connsiteX8" fmla="*/ 2278 w 31837"/>
                  <a:gd name="connsiteY8" fmla="*/ 13384 h 1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837" h="13530">
                    <a:moveTo>
                      <a:pt x="2278" y="13384"/>
                    </a:moveTo>
                    <a:cubicBezTo>
                      <a:pt x="1742" y="13275"/>
                      <a:pt x="1266" y="12969"/>
                      <a:pt x="945" y="12527"/>
                    </a:cubicBezTo>
                    <a:cubicBezTo>
                      <a:pt x="-315" y="11263"/>
                      <a:pt x="-315" y="9219"/>
                      <a:pt x="945" y="7955"/>
                    </a:cubicBezTo>
                    <a:cubicBezTo>
                      <a:pt x="8699" y="988"/>
                      <a:pt x="19431" y="-1624"/>
                      <a:pt x="29520" y="1002"/>
                    </a:cubicBezTo>
                    <a:cubicBezTo>
                      <a:pt x="31224" y="1508"/>
                      <a:pt x="32202" y="3293"/>
                      <a:pt x="31710" y="5002"/>
                    </a:cubicBezTo>
                    <a:lnTo>
                      <a:pt x="31710" y="5002"/>
                    </a:lnTo>
                    <a:cubicBezTo>
                      <a:pt x="31125" y="6679"/>
                      <a:pt x="29297" y="7572"/>
                      <a:pt x="27615" y="7002"/>
                    </a:cubicBezTo>
                    <a:cubicBezTo>
                      <a:pt x="19714" y="5188"/>
                      <a:pt x="11422" y="7278"/>
                      <a:pt x="5326" y="12622"/>
                    </a:cubicBezTo>
                    <a:cubicBezTo>
                      <a:pt x="4541" y="13440"/>
                      <a:pt x="3356" y="13736"/>
                      <a:pt x="2278" y="133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4069F51F-8EFD-6BB9-FD96-A3D4750D9E4C}"/>
                  </a:ext>
                </a:extLst>
              </p:cNvPr>
              <p:cNvSpPr/>
              <p:nvPr/>
            </p:nvSpPr>
            <p:spPr>
              <a:xfrm>
                <a:off x="5228896" y="-1857673"/>
                <a:ext cx="26147" cy="23392"/>
              </a:xfrm>
              <a:custGeom>
                <a:avLst/>
                <a:gdLst>
                  <a:gd name="connsiteX0" fmla="*/ 109 w 26147"/>
                  <a:gd name="connsiteY0" fmla="*/ 4025 h 23392"/>
                  <a:gd name="connsiteX1" fmla="*/ 109 w 26147"/>
                  <a:gd name="connsiteY1" fmla="*/ 2406 h 23392"/>
                  <a:gd name="connsiteX2" fmla="*/ 4072 w 26147"/>
                  <a:gd name="connsiteY2" fmla="*/ 110 h 23392"/>
                  <a:gd name="connsiteX3" fmla="*/ 4110 w 26147"/>
                  <a:gd name="connsiteY3" fmla="*/ 120 h 23392"/>
                  <a:gd name="connsiteX4" fmla="*/ 26017 w 26147"/>
                  <a:gd name="connsiteY4" fmla="*/ 19170 h 23392"/>
                  <a:gd name="connsiteX5" fmla="*/ 23826 w 26147"/>
                  <a:gd name="connsiteY5" fmla="*/ 23266 h 23392"/>
                  <a:gd name="connsiteX6" fmla="*/ 19826 w 26147"/>
                  <a:gd name="connsiteY6" fmla="*/ 21075 h 23392"/>
                  <a:gd name="connsiteX7" fmla="*/ 2395 w 26147"/>
                  <a:gd name="connsiteY7" fmla="*/ 5930 h 23392"/>
                  <a:gd name="connsiteX8" fmla="*/ 109 w 26147"/>
                  <a:gd name="connsiteY8" fmla="*/ 4025 h 23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47" h="23392">
                    <a:moveTo>
                      <a:pt x="109" y="4025"/>
                    </a:moveTo>
                    <a:cubicBezTo>
                      <a:pt x="-36" y="3496"/>
                      <a:pt x="-36" y="2936"/>
                      <a:pt x="109" y="2406"/>
                    </a:cubicBezTo>
                    <a:cubicBezTo>
                      <a:pt x="570" y="678"/>
                      <a:pt x="2344" y="-350"/>
                      <a:pt x="4072" y="110"/>
                    </a:cubicBezTo>
                    <a:cubicBezTo>
                      <a:pt x="4085" y="113"/>
                      <a:pt x="4097" y="117"/>
                      <a:pt x="4110" y="120"/>
                    </a:cubicBezTo>
                    <a:cubicBezTo>
                      <a:pt x="14091" y="2501"/>
                      <a:pt x="22274" y="9616"/>
                      <a:pt x="26017" y="19170"/>
                    </a:cubicBezTo>
                    <a:cubicBezTo>
                      <a:pt x="26515" y="20903"/>
                      <a:pt x="25544" y="22718"/>
                      <a:pt x="23826" y="23266"/>
                    </a:cubicBezTo>
                    <a:cubicBezTo>
                      <a:pt x="22118" y="23758"/>
                      <a:pt x="20332" y="22780"/>
                      <a:pt x="19826" y="21075"/>
                    </a:cubicBezTo>
                    <a:cubicBezTo>
                      <a:pt x="16841" y="13481"/>
                      <a:pt x="10332" y="7825"/>
                      <a:pt x="2395" y="5930"/>
                    </a:cubicBezTo>
                    <a:cubicBezTo>
                      <a:pt x="1362" y="5719"/>
                      <a:pt x="503" y="5004"/>
                      <a:pt x="109" y="40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D2B6F046-A1CE-3F60-871F-7E18FAB4E4F5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2768AC5E-E234-B8DF-9D62-B89BB1C9D017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6574A944-B2E6-FD18-CCA9-8E7704725858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EF7E6F92-3F3D-C90D-BE8A-A8366AD5F483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3843B41-FFA9-8CF7-68FF-659B33498B50}"/>
                </a:ext>
              </a:extLst>
            </p:cNvPr>
            <p:cNvSpPr/>
            <p:nvPr/>
          </p:nvSpPr>
          <p:spPr>
            <a:xfrm>
              <a:off x="5452899" y="-1265538"/>
              <a:ext cx="59059" cy="59059"/>
            </a:xfrm>
            <a:custGeom>
              <a:avLst/>
              <a:gdLst>
                <a:gd name="connsiteX0" fmla="*/ 58904 w 59059"/>
                <a:gd name="connsiteY0" fmla="*/ 32539 h 59059"/>
                <a:gd name="connsiteX1" fmla="*/ 26521 w 59059"/>
                <a:gd name="connsiteY1" fmla="*/ 58904 h 59059"/>
                <a:gd name="connsiteX2" fmla="*/ 156 w 59059"/>
                <a:gd name="connsiteY2" fmla="*/ 26521 h 59059"/>
                <a:gd name="connsiteX3" fmla="*/ 32519 w 59059"/>
                <a:gd name="connsiteY3" fmla="*/ 154 h 59059"/>
                <a:gd name="connsiteX4" fmla="*/ 58905 w 59059"/>
                <a:gd name="connsiteY4" fmla="*/ 32519 h 59059"/>
                <a:gd name="connsiteX5" fmla="*/ 58903 w 59059"/>
                <a:gd name="connsiteY5" fmla="*/ 32539 h 5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059" h="59059">
                  <a:moveTo>
                    <a:pt x="58904" y="32539"/>
                  </a:moveTo>
                  <a:cubicBezTo>
                    <a:pt x="57242" y="48762"/>
                    <a:pt x="42743" y="60566"/>
                    <a:pt x="26521" y="58904"/>
                  </a:cubicBezTo>
                  <a:cubicBezTo>
                    <a:pt x="10298" y="57242"/>
                    <a:pt x="-1506" y="42743"/>
                    <a:pt x="156" y="26521"/>
                  </a:cubicBezTo>
                  <a:cubicBezTo>
                    <a:pt x="1817" y="10306"/>
                    <a:pt x="16303" y="-1496"/>
                    <a:pt x="32519" y="154"/>
                  </a:cubicBezTo>
                  <a:cubicBezTo>
                    <a:pt x="48743" y="1805"/>
                    <a:pt x="60556" y="16295"/>
                    <a:pt x="58905" y="32519"/>
                  </a:cubicBezTo>
                  <a:cubicBezTo>
                    <a:pt x="58905" y="32526"/>
                    <a:pt x="58904" y="32532"/>
                    <a:pt x="58903" y="325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41386998-CC43-993E-0F1B-72E0BE601805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04549E59-1191-1E1D-E1F6-E42BC9DC2FEA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C3F037A5-CDED-EF6B-DA73-AE72B6170AB3}"/>
                </a:ext>
              </a:extLst>
            </p:cNvPr>
            <p:cNvSpPr/>
            <p:nvPr/>
          </p:nvSpPr>
          <p:spPr>
            <a:xfrm>
              <a:off x="5007071" y="-1104888"/>
              <a:ext cx="239174" cy="23145"/>
            </a:xfrm>
            <a:custGeom>
              <a:avLst/>
              <a:gdLst>
                <a:gd name="connsiteX0" fmla="*/ 227649 w 239174"/>
                <a:gd name="connsiteY0" fmla="*/ 23146 h 23145"/>
                <a:gd name="connsiteX1" fmla="*/ 20004 w 239174"/>
                <a:gd name="connsiteY1" fmla="*/ 23146 h 23145"/>
                <a:gd name="connsiteX2" fmla="*/ 2 w 239174"/>
                <a:gd name="connsiteY2" fmla="*/ 3143 h 23145"/>
                <a:gd name="connsiteX3" fmla="*/ 2 w 239174"/>
                <a:gd name="connsiteY3" fmla="*/ 3143 h 23145"/>
                <a:gd name="connsiteX4" fmla="*/ 2953 w 239174"/>
                <a:gd name="connsiteY4" fmla="*/ 1 h 23145"/>
                <a:gd name="connsiteX5" fmla="*/ 3050 w 239174"/>
                <a:gd name="connsiteY5" fmla="*/ 0 h 23145"/>
                <a:gd name="connsiteX6" fmla="*/ 227649 w 239174"/>
                <a:gd name="connsiteY6" fmla="*/ 0 h 23145"/>
                <a:gd name="connsiteX7" fmla="*/ 239175 w 239174"/>
                <a:gd name="connsiteY7" fmla="*/ 11525 h 23145"/>
                <a:gd name="connsiteX8" fmla="*/ 239174 w 239174"/>
                <a:gd name="connsiteY8" fmla="*/ 11621 h 23145"/>
                <a:gd name="connsiteX9" fmla="*/ 239174 w 239174"/>
                <a:gd name="connsiteY9" fmla="*/ 11621 h 23145"/>
                <a:gd name="connsiteX10" fmla="*/ 227649 w 239174"/>
                <a:gd name="connsiteY10" fmla="*/ 23146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174" h="23145">
                  <a:moveTo>
                    <a:pt x="227649" y="23146"/>
                  </a:moveTo>
                  <a:lnTo>
                    <a:pt x="20004" y="23146"/>
                  </a:lnTo>
                  <a:cubicBezTo>
                    <a:pt x="8957" y="23146"/>
                    <a:pt x="2" y="14190"/>
                    <a:pt x="2" y="3143"/>
                  </a:cubicBezTo>
                  <a:lnTo>
                    <a:pt x="2" y="3143"/>
                  </a:lnTo>
                  <a:cubicBezTo>
                    <a:pt x="-51" y="1461"/>
                    <a:pt x="1270" y="54"/>
                    <a:pt x="2953" y="1"/>
                  </a:cubicBezTo>
                  <a:cubicBezTo>
                    <a:pt x="2985" y="0"/>
                    <a:pt x="3017" y="0"/>
                    <a:pt x="3050" y="0"/>
                  </a:cubicBezTo>
                  <a:lnTo>
                    <a:pt x="227649" y="0"/>
                  </a:lnTo>
                  <a:cubicBezTo>
                    <a:pt x="234014" y="0"/>
                    <a:pt x="239174" y="5160"/>
                    <a:pt x="239175" y="11525"/>
                  </a:cubicBezTo>
                  <a:cubicBezTo>
                    <a:pt x="239175" y="11557"/>
                    <a:pt x="239175" y="11589"/>
                    <a:pt x="239174" y="11621"/>
                  </a:cubicBezTo>
                  <a:lnTo>
                    <a:pt x="239174" y="11621"/>
                  </a:lnTo>
                  <a:cubicBezTo>
                    <a:pt x="239174" y="17986"/>
                    <a:pt x="234014" y="23146"/>
                    <a:pt x="227649" y="2314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F8380CF6-52BD-3BD6-A6F3-6688E61B4B3B}"/>
                </a:ext>
              </a:extLst>
            </p:cNvPr>
            <p:cNvSpPr/>
            <p:nvPr/>
          </p:nvSpPr>
          <p:spPr>
            <a:xfrm>
              <a:off x="5074319" y="-1252144"/>
              <a:ext cx="82677" cy="89369"/>
            </a:xfrm>
            <a:custGeom>
              <a:avLst/>
              <a:gdLst>
                <a:gd name="connsiteX0" fmla="*/ 48196 w 82677"/>
                <a:gd name="connsiteY0" fmla="*/ 10096 h 89369"/>
                <a:gd name="connsiteX1" fmla="*/ 82677 w 82677"/>
                <a:gd name="connsiteY1" fmla="*/ 0 h 89369"/>
                <a:gd name="connsiteX2" fmla="*/ 79534 w 82677"/>
                <a:gd name="connsiteY2" fmla="*/ 84868 h 89369"/>
                <a:gd name="connsiteX3" fmla="*/ 0 w 82677"/>
                <a:gd name="connsiteY3" fmla="*/ 68008 h 89369"/>
                <a:gd name="connsiteX4" fmla="*/ 9525 w 82677"/>
                <a:gd name="connsiteY4" fmla="*/ 49435 h 89369"/>
                <a:gd name="connsiteX5" fmla="*/ 48196 w 82677"/>
                <a:gd name="connsiteY5" fmla="*/ 10096 h 8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77" h="89369">
                  <a:moveTo>
                    <a:pt x="48196" y="10096"/>
                  </a:moveTo>
                  <a:lnTo>
                    <a:pt x="82677" y="0"/>
                  </a:lnTo>
                  <a:lnTo>
                    <a:pt x="79534" y="84868"/>
                  </a:lnTo>
                  <a:cubicBezTo>
                    <a:pt x="79534" y="84868"/>
                    <a:pt x="4667" y="102489"/>
                    <a:pt x="0" y="68008"/>
                  </a:cubicBezTo>
                  <a:lnTo>
                    <a:pt x="9525" y="49435"/>
                  </a:lnTo>
                  <a:cubicBezTo>
                    <a:pt x="17812" y="33433"/>
                    <a:pt x="29242" y="14764"/>
                    <a:pt x="48196" y="10096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297FD6C7-48B6-E59E-C114-5DEF3B23D053}"/>
                </a:ext>
              </a:extLst>
            </p:cNvPr>
            <p:cNvSpPr/>
            <p:nvPr/>
          </p:nvSpPr>
          <p:spPr>
            <a:xfrm>
              <a:off x="5153853" y="-1252144"/>
              <a:ext cx="54768" cy="84772"/>
            </a:xfrm>
            <a:custGeom>
              <a:avLst/>
              <a:gdLst>
                <a:gd name="connsiteX0" fmla="*/ 54769 w 54768"/>
                <a:gd name="connsiteY0" fmla="*/ 23527 h 84772"/>
                <a:gd name="connsiteX1" fmla="*/ 44577 w 54768"/>
                <a:gd name="connsiteY1" fmla="*/ 71152 h 84772"/>
                <a:gd name="connsiteX2" fmla="*/ 0 w 54768"/>
                <a:gd name="connsiteY2" fmla="*/ 84772 h 84772"/>
                <a:gd name="connsiteX3" fmla="*/ 3143 w 54768"/>
                <a:gd name="connsiteY3" fmla="*/ 0 h 84772"/>
                <a:gd name="connsiteX4" fmla="*/ 54769 w 54768"/>
                <a:gd name="connsiteY4" fmla="*/ 23527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84772">
                  <a:moveTo>
                    <a:pt x="54769" y="23527"/>
                  </a:moveTo>
                  <a:lnTo>
                    <a:pt x="44577" y="71152"/>
                  </a:lnTo>
                  <a:lnTo>
                    <a:pt x="0" y="84772"/>
                  </a:lnTo>
                  <a:lnTo>
                    <a:pt x="3143" y="0"/>
                  </a:lnTo>
                  <a:lnTo>
                    <a:pt x="54769" y="23527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BA584655-DCFD-B2CC-EBE2-4083F94A214F}"/>
                </a:ext>
              </a:extLst>
            </p:cNvPr>
            <p:cNvSpPr/>
            <p:nvPr/>
          </p:nvSpPr>
          <p:spPr>
            <a:xfrm>
              <a:off x="5222243" y="-416897"/>
              <a:ext cx="172116" cy="109251"/>
            </a:xfrm>
            <a:custGeom>
              <a:avLst/>
              <a:gdLst>
                <a:gd name="connsiteX0" fmla="*/ 0 w 172116"/>
                <a:gd name="connsiteY0" fmla="*/ 60770 h 109251"/>
                <a:gd name="connsiteX1" fmla="*/ 142875 w 172116"/>
                <a:gd name="connsiteY1" fmla="*/ 109252 h 109251"/>
                <a:gd name="connsiteX2" fmla="*/ 172117 w 172116"/>
                <a:gd name="connsiteY2" fmla="*/ 50197 h 109251"/>
                <a:gd name="connsiteX3" fmla="*/ 14097 w 172116"/>
                <a:gd name="connsiteY3" fmla="*/ 0 h 109251"/>
                <a:gd name="connsiteX4" fmla="*/ 0 w 172116"/>
                <a:gd name="connsiteY4" fmla="*/ 60770 h 1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16" h="109251">
                  <a:moveTo>
                    <a:pt x="0" y="60770"/>
                  </a:moveTo>
                  <a:lnTo>
                    <a:pt x="142875" y="109252"/>
                  </a:lnTo>
                  <a:lnTo>
                    <a:pt x="172117" y="50197"/>
                  </a:lnTo>
                  <a:lnTo>
                    <a:pt x="14097" y="0"/>
                  </a:lnTo>
                  <a:lnTo>
                    <a:pt x="0" y="6077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1388745A-782A-9E8E-1457-D53DFDA27B28}"/>
                </a:ext>
              </a:extLst>
            </p:cNvPr>
            <p:cNvSpPr/>
            <p:nvPr/>
          </p:nvSpPr>
          <p:spPr>
            <a:xfrm>
              <a:off x="5597052" y="-594252"/>
              <a:ext cx="167354" cy="134778"/>
            </a:xfrm>
            <a:custGeom>
              <a:avLst/>
              <a:gdLst>
                <a:gd name="connsiteX0" fmla="*/ 35623 w 167354"/>
                <a:gd name="connsiteY0" fmla="*/ 134779 h 134778"/>
                <a:gd name="connsiteX1" fmla="*/ 167354 w 167354"/>
                <a:gd name="connsiteY1" fmla="*/ 61246 h 134778"/>
                <a:gd name="connsiteX2" fmla="*/ 143161 w 167354"/>
                <a:gd name="connsiteY2" fmla="*/ 0 h 134778"/>
                <a:gd name="connsiteX3" fmla="*/ 0 w 167354"/>
                <a:gd name="connsiteY3" fmla="*/ 83629 h 134778"/>
                <a:gd name="connsiteX4" fmla="*/ 35623 w 167354"/>
                <a:gd name="connsiteY4" fmla="*/ 134779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4" h="134778">
                  <a:moveTo>
                    <a:pt x="35623" y="134779"/>
                  </a:moveTo>
                  <a:lnTo>
                    <a:pt x="167354" y="61246"/>
                  </a:lnTo>
                  <a:lnTo>
                    <a:pt x="143161" y="0"/>
                  </a:lnTo>
                  <a:lnTo>
                    <a:pt x="0" y="83629"/>
                  </a:lnTo>
                  <a:lnTo>
                    <a:pt x="35623" y="134779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9A644200-F739-02F3-141C-8291E75828BD}"/>
                </a:ext>
              </a:extLst>
            </p:cNvPr>
            <p:cNvSpPr/>
            <p:nvPr/>
          </p:nvSpPr>
          <p:spPr>
            <a:xfrm>
              <a:off x="5016768" y="-2019553"/>
              <a:ext cx="262746" cy="156185"/>
            </a:xfrm>
            <a:custGeom>
              <a:avLst/>
              <a:gdLst>
                <a:gd name="connsiteX0" fmla="*/ 237098 w 262746"/>
                <a:gd name="connsiteY0" fmla="*/ 147331 h 156185"/>
                <a:gd name="connsiteX1" fmla="*/ 262339 w 262746"/>
                <a:gd name="connsiteY1" fmla="*/ 113136 h 156185"/>
                <a:gd name="connsiteX2" fmla="*/ 240241 w 262746"/>
                <a:gd name="connsiteY2" fmla="*/ 81418 h 156185"/>
                <a:gd name="connsiteX3" fmla="*/ 214428 w 262746"/>
                <a:gd name="connsiteY3" fmla="*/ 23030 h 156185"/>
                <a:gd name="connsiteX4" fmla="*/ 157278 w 262746"/>
                <a:gd name="connsiteY4" fmla="*/ 18839 h 156185"/>
                <a:gd name="connsiteX5" fmla="*/ 105177 w 262746"/>
                <a:gd name="connsiteY5" fmla="*/ 11790 h 156185"/>
                <a:gd name="connsiteX6" fmla="*/ 50598 w 262746"/>
                <a:gd name="connsiteY6" fmla="*/ 16648 h 156185"/>
                <a:gd name="connsiteX7" fmla="*/ 44502 w 262746"/>
                <a:gd name="connsiteY7" fmla="*/ 35031 h 156185"/>
                <a:gd name="connsiteX8" fmla="*/ 3 w 262746"/>
                <a:gd name="connsiteY8" fmla="*/ 80632 h 156185"/>
                <a:gd name="connsiteX9" fmla="*/ 7545 w 262746"/>
                <a:gd name="connsiteY9" fmla="*/ 105040 h 156185"/>
                <a:gd name="connsiteX10" fmla="*/ 40502 w 262746"/>
                <a:gd name="connsiteY10" fmla="*/ 112089 h 156185"/>
                <a:gd name="connsiteX11" fmla="*/ 69934 w 262746"/>
                <a:gd name="connsiteY11" fmla="*/ 133710 h 156185"/>
                <a:gd name="connsiteX12" fmla="*/ 168423 w 262746"/>
                <a:gd name="connsiteY12" fmla="*/ 133710 h 156185"/>
                <a:gd name="connsiteX13" fmla="*/ 194807 w 262746"/>
                <a:gd name="connsiteY13" fmla="*/ 138949 h 156185"/>
                <a:gd name="connsiteX14" fmla="*/ 179853 w 262746"/>
                <a:gd name="connsiteY14" fmla="*/ 147236 h 156185"/>
                <a:gd name="connsiteX15" fmla="*/ 162898 w 262746"/>
                <a:gd name="connsiteY15" fmla="*/ 146379 h 156185"/>
                <a:gd name="connsiteX16" fmla="*/ 206141 w 262746"/>
                <a:gd name="connsiteY16" fmla="*/ 155237 h 156185"/>
                <a:gd name="connsiteX17" fmla="*/ 225953 w 262746"/>
                <a:gd name="connsiteY17" fmla="*/ 146569 h 156185"/>
                <a:gd name="connsiteX18" fmla="*/ 237098 w 262746"/>
                <a:gd name="connsiteY18" fmla="*/ 147331 h 15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746" h="156185">
                  <a:moveTo>
                    <a:pt x="237098" y="147331"/>
                  </a:moveTo>
                  <a:cubicBezTo>
                    <a:pt x="256719" y="146188"/>
                    <a:pt x="264720" y="123042"/>
                    <a:pt x="262339" y="113136"/>
                  </a:cubicBezTo>
                  <a:cubicBezTo>
                    <a:pt x="259434" y="100067"/>
                    <a:pt x="251494" y="88671"/>
                    <a:pt x="240241" y="81418"/>
                  </a:cubicBezTo>
                  <a:cubicBezTo>
                    <a:pt x="246528" y="62368"/>
                    <a:pt x="238050" y="39127"/>
                    <a:pt x="214428" y="23030"/>
                  </a:cubicBezTo>
                  <a:cubicBezTo>
                    <a:pt x="197022" y="12964"/>
                    <a:pt x="175966" y="11420"/>
                    <a:pt x="157278" y="18839"/>
                  </a:cubicBezTo>
                  <a:cubicBezTo>
                    <a:pt x="157278" y="1599"/>
                    <a:pt x="125560" y="-9736"/>
                    <a:pt x="105177" y="11790"/>
                  </a:cubicBezTo>
                  <a:cubicBezTo>
                    <a:pt x="87921" y="1121"/>
                    <a:pt x="65698" y="3099"/>
                    <a:pt x="50598" y="16648"/>
                  </a:cubicBezTo>
                  <a:cubicBezTo>
                    <a:pt x="45371" y="21209"/>
                    <a:pt x="43035" y="28251"/>
                    <a:pt x="44502" y="35031"/>
                  </a:cubicBezTo>
                  <a:cubicBezTo>
                    <a:pt x="19622" y="35336"/>
                    <a:pt x="-301" y="55752"/>
                    <a:pt x="3" y="80632"/>
                  </a:cubicBezTo>
                  <a:cubicBezTo>
                    <a:pt x="110" y="89326"/>
                    <a:pt x="2729" y="97802"/>
                    <a:pt x="7545" y="105040"/>
                  </a:cubicBezTo>
                  <a:cubicBezTo>
                    <a:pt x="13927" y="114565"/>
                    <a:pt x="29072" y="114565"/>
                    <a:pt x="40502" y="112089"/>
                  </a:cubicBezTo>
                  <a:cubicBezTo>
                    <a:pt x="46892" y="123064"/>
                    <a:pt x="57551" y="130894"/>
                    <a:pt x="69934" y="133710"/>
                  </a:cubicBezTo>
                  <a:cubicBezTo>
                    <a:pt x="107558" y="146188"/>
                    <a:pt x="159279" y="134472"/>
                    <a:pt x="168423" y="133710"/>
                  </a:cubicBezTo>
                  <a:cubicBezTo>
                    <a:pt x="177562" y="132191"/>
                    <a:pt x="186941" y="134053"/>
                    <a:pt x="194807" y="138949"/>
                  </a:cubicBezTo>
                  <a:cubicBezTo>
                    <a:pt x="191313" y="143810"/>
                    <a:pt x="185826" y="146851"/>
                    <a:pt x="179853" y="147236"/>
                  </a:cubicBezTo>
                  <a:cubicBezTo>
                    <a:pt x="174190" y="147807"/>
                    <a:pt x="168474" y="147518"/>
                    <a:pt x="162898" y="146379"/>
                  </a:cubicBezTo>
                  <a:cubicBezTo>
                    <a:pt x="175637" y="154782"/>
                    <a:pt x="191124" y="157955"/>
                    <a:pt x="206141" y="155237"/>
                  </a:cubicBezTo>
                  <a:cubicBezTo>
                    <a:pt x="212586" y="151995"/>
                    <a:pt x="219199" y="149102"/>
                    <a:pt x="225953" y="146569"/>
                  </a:cubicBezTo>
                  <a:cubicBezTo>
                    <a:pt x="230526" y="145902"/>
                    <a:pt x="237574" y="147998"/>
                    <a:pt x="237098" y="1473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9" name="椭圆 968">
            <a:extLst>
              <a:ext uri="{FF2B5EF4-FFF2-40B4-BE49-F238E27FC236}">
                <a16:creationId xmlns:a16="http://schemas.microsoft.com/office/drawing/2014/main" id="{CB377CAB-8403-7624-B492-E44C5E4E8AC5}"/>
              </a:ext>
            </a:extLst>
          </p:cNvPr>
          <p:cNvSpPr/>
          <p:nvPr/>
        </p:nvSpPr>
        <p:spPr>
          <a:xfrm>
            <a:off x="2963470" y="3201799"/>
            <a:ext cx="733201" cy="733201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99CFF6-1F64-CAD0-F3D2-34B27E4F54DB}"/>
              </a:ext>
            </a:extLst>
          </p:cNvPr>
          <p:cNvSpPr txBox="1"/>
          <p:nvPr/>
        </p:nvSpPr>
        <p:spPr>
          <a:xfrm>
            <a:off x="3557557" y="2309129"/>
            <a:ext cx="1279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PART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B3B222B-D009-F752-CFDD-9C6DA5CED151}"/>
              </a:ext>
            </a:extLst>
          </p:cNvPr>
          <p:cNvGrpSpPr/>
          <p:nvPr/>
        </p:nvGrpSpPr>
        <p:grpSpPr>
          <a:xfrm>
            <a:off x="3346916" y="2960143"/>
            <a:ext cx="5461000" cy="656734"/>
            <a:chOff x="1629026" y="2229143"/>
            <a:chExt cx="3807824" cy="656734"/>
          </a:xfrm>
        </p:grpSpPr>
        <p:sp>
          <p:nvSpPr>
            <p:cNvPr id="525" name="矩形: 圆角 524">
              <a:extLst>
                <a:ext uri="{FF2B5EF4-FFF2-40B4-BE49-F238E27FC236}">
                  <a16:creationId xmlns:a16="http://schemas.microsoft.com/office/drawing/2014/main" id="{52B80D5D-A83B-D431-3215-EFF5AD4E6E0E}"/>
                </a:ext>
              </a:extLst>
            </p:cNvPr>
            <p:cNvSpPr/>
            <p:nvPr/>
          </p:nvSpPr>
          <p:spPr>
            <a:xfrm>
              <a:off x="1629026" y="2229143"/>
              <a:ext cx="3807824" cy="656734"/>
            </a:xfrm>
            <a:prstGeom prst="roundRect">
              <a:avLst>
                <a:gd name="adj" fmla="val 9669"/>
              </a:avLst>
            </a:prstGeom>
            <a:solidFill>
              <a:srgbClr val="407BFF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文本框 523">
              <a:extLst>
                <a:ext uri="{FF2B5EF4-FFF2-40B4-BE49-F238E27FC236}">
                  <a16:creationId xmlns:a16="http://schemas.microsoft.com/office/drawing/2014/main" id="{CECF9340-14DB-5EB1-28EB-C00B532680C7}"/>
                </a:ext>
              </a:extLst>
            </p:cNvPr>
            <p:cNvSpPr txBox="1"/>
            <p:nvPr/>
          </p:nvSpPr>
          <p:spPr>
            <a:xfrm>
              <a:off x="2460042" y="2317717"/>
              <a:ext cx="21717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  <a:endPara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D44EFF2-506B-48D1-B57B-387A73012DA9}"/>
                </a:ext>
              </a:extLst>
            </p:cNvPr>
            <p:cNvSpPr/>
            <p:nvPr/>
          </p:nvSpPr>
          <p:spPr>
            <a:xfrm>
              <a:off x="1629026" y="2229143"/>
              <a:ext cx="1332413" cy="358500"/>
            </a:xfrm>
            <a:custGeom>
              <a:avLst/>
              <a:gdLst>
                <a:gd name="connsiteX0" fmla="*/ 0 w 2097692"/>
                <a:gd name="connsiteY0" fmla="*/ 0 h 564406"/>
                <a:gd name="connsiteX1" fmla="*/ 2097692 w 2097692"/>
                <a:gd name="connsiteY1" fmla="*/ 0 h 564406"/>
                <a:gd name="connsiteX2" fmla="*/ 2064479 w 2097692"/>
                <a:gd name="connsiteY2" fmla="*/ 37144 h 564406"/>
                <a:gd name="connsiteX3" fmla="*/ 1990474 w 2097692"/>
                <a:gd name="connsiteY3" fmla="*/ 73830 h 564406"/>
                <a:gd name="connsiteX4" fmla="*/ 1380874 w 2097692"/>
                <a:gd name="connsiteY4" fmla="*/ 130980 h 564406"/>
                <a:gd name="connsiteX5" fmla="*/ 761749 w 2097692"/>
                <a:gd name="connsiteY5" fmla="*/ 550080 h 564406"/>
                <a:gd name="connsiteX6" fmla="*/ 172278 w 2097692"/>
                <a:gd name="connsiteY6" fmla="*/ 489024 h 564406"/>
                <a:gd name="connsiteX7" fmla="*/ 0 w 2097692"/>
                <a:gd name="connsiteY7" fmla="*/ 437684 h 56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7692" h="564406">
                  <a:moveTo>
                    <a:pt x="0" y="0"/>
                  </a:moveTo>
                  <a:lnTo>
                    <a:pt x="2097692" y="0"/>
                  </a:lnTo>
                  <a:lnTo>
                    <a:pt x="2064479" y="37144"/>
                  </a:lnTo>
                  <a:cubicBezTo>
                    <a:pt x="2045888" y="51109"/>
                    <a:pt x="2021827" y="63511"/>
                    <a:pt x="1990474" y="73830"/>
                  </a:cubicBezTo>
                  <a:cubicBezTo>
                    <a:pt x="1865061" y="115105"/>
                    <a:pt x="1585662" y="51605"/>
                    <a:pt x="1380874" y="130980"/>
                  </a:cubicBezTo>
                  <a:cubicBezTo>
                    <a:pt x="1176087" y="210355"/>
                    <a:pt x="998287" y="500867"/>
                    <a:pt x="761749" y="550080"/>
                  </a:cubicBezTo>
                  <a:cubicBezTo>
                    <a:pt x="584346" y="586990"/>
                    <a:pt x="381493" y="547550"/>
                    <a:pt x="172278" y="489024"/>
                  </a:cubicBezTo>
                  <a:lnTo>
                    <a:pt x="0" y="437684"/>
                  </a:lnTo>
                  <a:close/>
                </a:path>
              </a:pathLst>
            </a:custGeom>
            <a:solidFill>
              <a:srgbClr val="263238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58F1B27-5113-CC51-6AE7-5419637B45E5}"/>
              </a:ext>
            </a:extLst>
          </p:cNvPr>
          <p:cNvSpPr txBox="1"/>
          <p:nvPr/>
        </p:nvSpPr>
        <p:spPr>
          <a:xfrm>
            <a:off x="4160328" y="3789845"/>
            <a:ext cx="387134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7984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0B67B42-8E77-5BEB-00FB-FDBCE174B6D1}"/>
              </a:ext>
            </a:extLst>
          </p:cNvPr>
          <p:cNvGrpSpPr>
            <a:grpSpLocks/>
          </p:cNvGrpSpPr>
          <p:nvPr/>
        </p:nvGrpSpPr>
        <p:grpSpPr bwMode="auto">
          <a:xfrm>
            <a:off x="4778883" y="2255823"/>
            <a:ext cx="1166373" cy="1173177"/>
            <a:chOff x="4584975" y="1646087"/>
            <a:chExt cx="846284" cy="844810"/>
          </a:xfrm>
        </p:grpSpPr>
        <p:grpSp>
          <p:nvGrpSpPr>
            <p:cNvPr id="5" name="组合 70">
              <a:extLst>
                <a:ext uri="{FF2B5EF4-FFF2-40B4-BE49-F238E27FC236}">
                  <a16:creationId xmlns:a16="http://schemas.microsoft.com/office/drawing/2014/main" id="{78FDCCB7-B603-EBDC-B3DD-DBAF95D2D2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84975" y="1646087"/>
              <a:ext cx="846284" cy="844810"/>
              <a:chOff x="4516292" y="1706892"/>
              <a:chExt cx="846284" cy="844810"/>
            </a:xfrm>
          </p:grpSpPr>
          <p:sp>
            <p:nvSpPr>
              <p:cNvPr id="7" name="上箭头 1">
                <a:extLst>
                  <a:ext uri="{FF2B5EF4-FFF2-40B4-BE49-F238E27FC236}">
                    <a16:creationId xmlns:a16="http://schemas.microsoft.com/office/drawing/2014/main" id="{019E80C6-F094-2EE9-B4D7-6E1DEAF322B8}"/>
                  </a:ext>
                </a:extLst>
              </p:cNvPr>
              <p:cNvSpPr/>
              <p:nvPr/>
            </p:nvSpPr>
            <p:spPr>
              <a:xfrm rot="18659292">
                <a:off x="4494861" y="1728323"/>
                <a:ext cx="824986" cy="782125"/>
              </a:xfrm>
              <a:custGeom>
                <a:avLst/>
                <a:gdLst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3128 w 673752"/>
                  <a:gd name="connsiteY0" fmla="*/ 519566 h 735489"/>
                  <a:gd name="connsiteX1" fmla="*/ 338440 w 673752"/>
                  <a:gd name="connsiteY1" fmla="*/ 0 h 735489"/>
                  <a:gd name="connsiteX2" fmla="*/ 673752 w 673752"/>
                  <a:gd name="connsiteY2" fmla="*/ 519566 h 735489"/>
                  <a:gd name="connsiteX3" fmla="*/ 506096 w 673752"/>
                  <a:gd name="connsiteY3" fmla="*/ 519566 h 735489"/>
                  <a:gd name="connsiteX4" fmla="*/ 506096 w 673752"/>
                  <a:gd name="connsiteY4" fmla="*/ 735489 h 735489"/>
                  <a:gd name="connsiteX5" fmla="*/ 170784 w 673752"/>
                  <a:gd name="connsiteY5" fmla="*/ 735489 h 735489"/>
                  <a:gd name="connsiteX6" fmla="*/ 170784 w 673752"/>
                  <a:gd name="connsiteY6" fmla="*/ 519566 h 735489"/>
                  <a:gd name="connsiteX7" fmla="*/ 3128 w 673752"/>
                  <a:gd name="connsiteY7" fmla="*/ 519566 h 735489"/>
                  <a:gd name="connsiteX0" fmla="*/ 3128 w 681059"/>
                  <a:gd name="connsiteY0" fmla="*/ 519566 h 735489"/>
                  <a:gd name="connsiteX1" fmla="*/ 338440 w 681059"/>
                  <a:gd name="connsiteY1" fmla="*/ 0 h 735489"/>
                  <a:gd name="connsiteX2" fmla="*/ 673752 w 681059"/>
                  <a:gd name="connsiteY2" fmla="*/ 519566 h 735489"/>
                  <a:gd name="connsiteX3" fmla="*/ 506096 w 681059"/>
                  <a:gd name="connsiteY3" fmla="*/ 519566 h 735489"/>
                  <a:gd name="connsiteX4" fmla="*/ 506096 w 681059"/>
                  <a:gd name="connsiteY4" fmla="*/ 735489 h 735489"/>
                  <a:gd name="connsiteX5" fmla="*/ 170784 w 681059"/>
                  <a:gd name="connsiteY5" fmla="*/ 735489 h 735489"/>
                  <a:gd name="connsiteX6" fmla="*/ 170784 w 681059"/>
                  <a:gd name="connsiteY6" fmla="*/ 519566 h 735489"/>
                  <a:gd name="connsiteX7" fmla="*/ 3128 w 681059"/>
                  <a:gd name="connsiteY7" fmla="*/ 519566 h 735489"/>
                  <a:gd name="connsiteX0" fmla="*/ 2778 w 704531"/>
                  <a:gd name="connsiteY0" fmla="*/ 473003 h 735602"/>
                  <a:gd name="connsiteX1" fmla="*/ 361824 w 704531"/>
                  <a:gd name="connsiteY1" fmla="*/ 113 h 735602"/>
                  <a:gd name="connsiteX2" fmla="*/ 697136 w 704531"/>
                  <a:gd name="connsiteY2" fmla="*/ 519679 h 735602"/>
                  <a:gd name="connsiteX3" fmla="*/ 529480 w 704531"/>
                  <a:gd name="connsiteY3" fmla="*/ 519679 h 735602"/>
                  <a:gd name="connsiteX4" fmla="*/ 529480 w 704531"/>
                  <a:gd name="connsiteY4" fmla="*/ 735602 h 735602"/>
                  <a:gd name="connsiteX5" fmla="*/ 194168 w 704531"/>
                  <a:gd name="connsiteY5" fmla="*/ 735602 h 735602"/>
                  <a:gd name="connsiteX6" fmla="*/ 194168 w 704531"/>
                  <a:gd name="connsiteY6" fmla="*/ 519679 h 735602"/>
                  <a:gd name="connsiteX7" fmla="*/ 2778 w 704531"/>
                  <a:gd name="connsiteY7" fmla="*/ 473003 h 735602"/>
                  <a:gd name="connsiteX0" fmla="*/ 2204 w 759173"/>
                  <a:gd name="connsiteY0" fmla="*/ 487091 h 735543"/>
                  <a:gd name="connsiteX1" fmla="*/ 416256 w 759173"/>
                  <a:gd name="connsiteY1" fmla="*/ 54 h 735543"/>
                  <a:gd name="connsiteX2" fmla="*/ 751568 w 759173"/>
                  <a:gd name="connsiteY2" fmla="*/ 519620 h 735543"/>
                  <a:gd name="connsiteX3" fmla="*/ 583912 w 759173"/>
                  <a:gd name="connsiteY3" fmla="*/ 519620 h 735543"/>
                  <a:gd name="connsiteX4" fmla="*/ 583912 w 759173"/>
                  <a:gd name="connsiteY4" fmla="*/ 735543 h 735543"/>
                  <a:gd name="connsiteX5" fmla="*/ 248600 w 759173"/>
                  <a:gd name="connsiteY5" fmla="*/ 735543 h 735543"/>
                  <a:gd name="connsiteX6" fmla="*/ 248600 w 759173"/>
                  <a:gd name="connsiteY6" fmla="*/ 519620 h 735543"/>
                  <a:gd name="connsiteX7" fmla="*/ 2204 w 759173"/>
                  <a:gd name="connsiteY7" fmla="*/ 487091 h 735543"/>
                  <a:gd name="connsiteX0" fmla="*/ 2204 w 810726"/>
                  <a:gd name="connsiteY0" fmla="*/ 487184 h 735636"/>
                  <a:gd name="connsiteX1" fmla="*/ 416256 w 810726"/>
                  <a:gd name="connsiteY1" fmla="*/ 147 h 735636"/>
                  <a:gd name="connsiteX2" fmla="*/ 804061 w 810726"/>
                  <a:gd name="connsiteY2" fmla="*/ 541399 h 735636"/>
                  <a:gd name="connsiteX3" fmla="*/ 583912 w 810726"/>
                  <a:gd name="connsiteY3" fmla="*/ 519713 h 735636"/>
                  <a:gd name="connsiteX4" fmla="*/ 583912 w 810726"/>
                  <a:gd name="connsiteY4" fmla="*/ 735636 h 735636"/>
                  <a:gd name="connsiteX5" fmla="*/ 248600 w 810726"/>
                  <a:gd name="connsiteY5" fmla="*/ 735636 h 735636"/>
                  <a:gd name="connsiteX6" fmla="*/ 248600 w 810726"/>
                  <a:gd name="connsiteY6" fmla="*/ 519713 h 735636"/>
                  <a:gd name="connsiteX7" fmla="*/ 2204 w 810726"/>
                  <a:gd name="connsiteY7" fmla="*/ 487184 h 735636"/>
                  <a:gd name="connsiteX0" fmla="*/ 1845 w 810367"/>
                  <a:gd name="connsiteY0" fmla="*/ 487185 h 735637"/>
                  <a:gd name="connsiteX1" fmla="*/ 415897 w 810367"/>
                  <a:gd name="connsiteY1" fmla="*/ 148 h 735637"/>
                  <a:gd name="connsiteX2" fmla="*/ 803702 w 810367"/>
                  <a:gd name="connsiteY2" fmla="*/ 541400 h 735637"/>
                  <a:gd name="connsiteX3" fmla="*/ 583553 w 810367"/>
                  <a:gd name="connsiteY3" fmla="*/ 519714 h 735637"/>
                  <a:gd name="connsiteX4" fmla="*/ 583553 w 810367"/>
                  <a:gd name="connsiteY4" fmla="*/ 735637 h 735637"/>
                  <a:gd name="connsiteX5" fmla="*/ 248241 w 810367"/>
                  <a:gd name="connsiteY5" fmla="*/ 735637 h 735637"/>
                  <a:gd name="connsiteX6" fmla="*/ 260108 w 810367"/>
                  <a:gd name="connsiteY6" fmla="*/ 543052 h 735637"/>
                  <a:gd name="connsiteX7" fmla="*/ 1845 w 810367"/>
                  <a:gd name="connsiteY7" fmla="*/ 487185 h 735637"/>
                  <a:gd name="connsiteX0" fmla="*/ 1845 w 806795"/>
                  <a:gd name="connsiteY0" fmla="*/ 487185 h 735637"/>
                  <a:gd name="connsiteX1" fmla="*/ 415897 w 806795"/>
                  <a:gd name="connsiteY1" fmla="*/ 148 h 735637"/>
                  <a:gd name="connsiteX2" fmla="*/ 803702 w 806795"/>
                  <a:gd name="connsiteY2" fmla="*/ 541400 h 735637"/>
                  <a:gd name="connsiteX3" fmla="*/ 585833 w 806795"/>
                  <a:gd name="connsiteY3" fmla="*/ 551382 h 735637"/>
                  <a:gd name="connsiteX4" fmla="*/ 583553 w 806795"/>
                  <a:gd name="connsiteY4" fmla="*/ 735637 h 735637"/>
                  <a:gd name="connsiteX5" fmla="*/ 248241 w 806795"/>
                  <a:gd name="connsiteY5" fmla="*/ 735637 h 735637"/>
                  <a:gd name="connsiteX6" fmla="*/ 260108 w 806795"/>
                  <a:gd name="connsiteY6" fmla="*/ 543052 h 735637"/>
                  <a:gd name="connsiteX7" fmla="*/ 1845 w 806795"/>
                  <a:gd name="connsiteY7" fmla="*/ 487185 h 735637"/>
                  <a:gd name="connsiteX0" fmla="*/ 1845 w 825693"/>
                  <a:gd name="connsiteY0" fmla="*/ 487110 h 735562"/>
                  <a:gd name="connsiteX1" fmla="*/ 415897 w 825693"/>
                  <a:gd name="connsiteY1" fmla="*/ 73 h 735562"/>
                  <a:gd name="connsiteX2" fmla="*/ 822875 w 825693"/>
                  <a:gd name="connsiteY2" fmla="*/ 524666 h 735562"/>
                  <a:gd name="connsiteX3" fmla="*/ 585833 w 825693"/>
                  <a:gd name="connsiteY3" fmla="*/ 551307 h 735562"/>
                  <a:gd name="connsiteX4" fmla="*/ 583553 w 825693"/>
                  <a:gd name="connsiteY4" fmla="*/ 735562 h 735562"/>
                  <a:gd name="connsiteX5" fmla="*/ 248241 w 825693"/>
                  <a:gd name="connsiteY5" fmla="*/ 735562 h 735562"/>
                  <a:gd name="connsiteX6" fmla="*/ 260108 w 825693"/>
                  <a:gd name="connsiteY6" fmla="*/ 542977 h 735562"/>
                  <a:gd name="connsiteX7" fmla="*/ 1845 w 825693"/>
                  <a:gd name="connsiteY7" fmla="*/ 487110 h 735562"/>
                  <a:gd name="connsiteX0" fmla="*/ 1845 w 825693"/>
                  <a:gd name="connsiteY0" fmla="*/ 487110 h 759117"/>
                  <a:gd name="connsiteX1" fmla="*/ 415897 w 825693"/>
                  <a:gd name="connsiteY1" fmla="*/ 73 h 759117"/>
                  <a:gd name="connsiteX2" fmla="*/ 822875 w 825693"/>
                  <a:gd name="connsiteY2" fmla="*/ 524666 h 759117"/>
                  <a:gd name="connsiteX3" fmla="*/ 585833 w 825693"/>
                  <a:gd name="connsiteY3" fmla="*/ 551307 h 759117"/>
                  <a:gd name="connsiteX4" fmla="*/ 583553 w 825693"/>
                  <a:gd name="connsiteY4" fmla="*/ 735562 h 759117"/>
                  <a:gd name="connsiteX5" fmla="*/ 248241 w 825693"/>
                  <a:gd name="connsiteY5" fmla="*/ 735562 h 759117"/>
                  <a:gd name="connsiteX6" fmla="*/ 260108 w 825693"/>
                  <a:gd name="connsiteY6" fmla="*/ 542977 h 759117"/>
                  <a:gd name="connsiteX7" fmla="*/ 1845 w 825693"/>
                  <a:gd name="connsiteY7" fmla="*/ 487110 h 759117"/>
                  <a:gd name="connsiteX0" fmla="*/ 1845 w 825693"/>
                  <a:gd name="connsiteY0" fmla="*/ 487110 h 766982"/>
                  <a:gd name="connsiteX1" fmla="*/ 415897 w 825693"/>
                  <a:gd name="connsiteY1" fmla="*/ 73 h 766982"/>
                  <a:gd name="connsiteX2" fmla="*/ 822875 w 825693"/>
                  <a:gd name="connsiteY2" fmla="*/ 524666 h 766982"/>
                  <a:gd name="connsiteX3" fmla="*/ 585833 w 825693"/>
                  <a:gd name="connsiteY3" fmla="*/ 551307 h 766982"/>
                  <a:gd name="connsiteX4" fmla="*/ 587090 w 825693"/>
                  <a:gd name="connsiteY4" fmla="*/ 749313 h 766982"/>
                  <a:gd name="connsiteX5" fmla="*/ 248241 w 825693"/>
                  <a:gd name="connsiteY5" fmla="*/ 735562 h 766982"/>
                  <a:gd name="connsiteX6" fmla="*/ 260108 w 825693"/>
                  <a:gd name="connsiteY6" fmla="*/ 542977 h 766982"/>
                  <a:gd name="connsiteX7" fmla="*/ 1845 w 825693"/>
                  <a:gd name="connsiteY7" fmla="*/ 487110 h 766982"/>
                  <a:gd name="connsiteX0" fmla="*/ 2266 w 825590"/>
                  <a:gd name="connsiteY0" fmla="*/ 494810 h 774682"/>
                  <a:gd name="connsiteX1" fmla="*/ 434863 w 825590"/>
                  <a:gd name="connsiteY1" fmla="*/ 71 h 774682"/>
                  <a:gd name="connsiteX2" fmla="*/ 823296 w 825590"/>
                  <a:gd name="connsiteY2" fmla="*/ 532366 h 774682"/>
                  <a:gd name="connsiteX3" fmla="*/ 586254 w 825590"/>
                  <a:gd name="connsiteY3" fmla="*/ 559007 h 774682"/>
                  <a:gd name="connsiteX4" fmla="*/ 587511 w 825590"/>
                  <a:gd name="connsiteY4" fmla="*/ 757013 h 774682"/>
                  <a:gd name="connsiteX5" fmla="*/ 248662 w 825590"/>
                  <a:gd name="connsiteY5" fmla="*/ 743262 h 774682"/>
                  <a:gd name="connsiteX6" fmla="*/ 260529 w 825590"/>
                  <a:gd name="connsiteY6" fmla="*/ 550677 h 774682"/>
                  <a:gd name="connsiteX7" fmla="*/ 2266 w 825590"/>
                  <a:gd name="connsiteY7" fmla="*/ 494810 h 774682"/>
                  <a:gd name="connsiteX0" fmla="*/ 2266 w 825590"/>
                  <a:gd name="connsiteY0" fmla="*/ 494916 h 774788"/>
                  <a:gd name="connsiteX1" fmla="*/ 434863 w 825590"/>
                  <a:gd name="connsiteY1" fmla="*/ 177 h 774788"/>
                  <a:gd name="connsiteX2" fmla="*/ 823296 w 825590"/>
                  <a:gd name="connsiteY2" fmla="*/ 532472 h 774788"/>
                  <a:gd name="connsiteX3" fmla="*/ 586254 w 825590"/>
                  <a:gd name="connsiteY3" fmla="*/ 559113 h 774788"/>
                  <a:gd name="connsiteX4" fmla="*/ 587511 w 825590"/>
                  <a:gd name="connsiteY4" fmla="*/ 757119 h 774788"/>
                  <a:gd name="connsiteX5" fmla="*/ 248662 w 825590"/>
                  <a:gd name="connsiteY5" fmla="*/ 743368 h 774788"/>
                  <a:gd name="connsiteX6" fmla="*/ 260529 w 825590"/>
                  <a:gd name="connsiteY6" fmla="*/ 550783 h 774788"/>
                  <a:gd name="connsiteX7" fmla="*/ 2266 w 825590"/>
                  <a:gd name="connsiteY7" fmla="*/ 494916 h 774788"/>
                  <a:gd name="connsiteX0" fmla="*/ 2266 w 825245"/>
                  <a:gd name="connsiteY0" fmla="*/ 494917 h 774789"/>
                  <a:gd name="connsiteX1" fmla="*/ 434863 w 825245"/>
                  <a:gd name="connsiteY1" fmla="*/ 178 h 774789"/>
                  <a:gd name="connsiteX2" fmla="*/ 823296 w 825245"/>
                  <a:gd name="connsiteY2" fmla="*/ 532473 h 774789"/>
                  <a:gd name="connsiteX3" fmla="*/ 576667 w 825245"/>
                  <a:gd name="connsiteY3" fmla="*/ 567444 h 774789"/>
                  <a:gd name="connsiteX4" fmla="*/ 587511 w 825245"/>
                  <a:gd name="connsiteY4" fmla="*/ 757120 h 774789"/>
                  <a:gd name="connsiteX5" fmla="*/ 248662 w 825245"/>
                  <a:gd name="connsiteY5" fmla="*/ 743369 h 774789"/>
                  <a:gd name="connsiteX6" fmla="*/ 260529 w 825245"/>
                  <a:gd name="connsiteY6" fmla="*/ 550784 h 774789"/>
                  <a:gd name="connsiteX7" fmla="*/ 2266 w 825245"/>
                  <a:gd name="connsiteY7" fmla="*/ 494917 h 774789"/>
                  <a:gd name="connsiteX0" fmla="*/ 2266 w 825245"/>
                  <a:gd name="connsiteY0" fmla="*/ 494917 h 769075"/>
                  <a:gd name="connsiteX1" fmla="*/ 434863 w 825245"/>
                  <a:gd name="connsiteY1" fmla="*/ 178 h 769075"/>
                  <a:gd name="connsiteX2" fmla="*/ 823296 w 825245"/>
                  <a:gd name="connsiteY2" fmla="*/ 532473 h 769075"/>
                  <a:gd name="connsiteX3" fmla="*/ 576667 w 825245"/>
                  <a:gd name="connsiteY3" fmla="*/ 567444 h 769075"/>
                  <a:gd name="connsiteX4" fmla="*/ 579181 w 825245"/>
                  <a:gd name="connsiteY4" fmla="*/ 747533 h 769075"/>
                  <a:gd name="connsiteX5" fmla="*/ 248662 w 825245"/>
                  <a:gd name="connsiteY5" fmla="*/ 743369 h 769075"/>
                  <a:gd name="connsiteX6" fmla="*/ 260529 w 825245"/>
                  <a:gd name="connsiteY6" fmla="*/ 550784 h 769075"/>
                  <a:gd name="connsiteX7" fmla="*/ 2266 w 825245"/>
                  <a:gd name="connsiteY7" fmla="*/ 494917 h 769075"/>
                  <a:gd name="connsiteX0" fmla="*/ 2266 w 825245"/>
                  <a:gd name="connsiteY0" fmla="*/ 494917 h 777907"/>
                  <a:gd name="connsiteX1" fmla="*/ 434863 w 825245"/>
                  <a:gd name="connsiteY1" fmla="*/ 178 h 777907"/>
                  <a:gd name="connsiteX2" fmla="*/ 823296 w 825245"/>
                  <a:gd name="connsiteY2" fmla="*/ 532473 h 777907"/>
                  <a:gd name="connsiteX3" fmla="*/ 576667 w 825245"/>
                  <a:gd name="connsiteY3" fmla="*/ 567444 h 777907"/>
                  <a:gd name="connsiteX4" fmla="*/ 579181 w 825245"/>
                  <a:gd name="connsiteY4" fmla="*/ 747533 h 777907"/>
                  <a:gd name="connsiteX5" fmla="*/ 248662 w 825245"/>
                  <a:gd name="connsiteY5" fmla="*/ 743369 h 777907"/>
                  <a:gd name="connsiteX6" fmla="*/ 260529 w 825245"/>
                  <a:gd name="connsiteY6" fmla="*/ 550784 h 777907"/>
                  <a:gd name="connsiteX7" fmla="*/ 2266 w 825245"/>
                  <a:gd name="connsiteY7" fmla="*/ 494917 h 777907"/>
                  <a:gd name="connsiteX0" fmla="*/ 2266 w 825245"/>
                  <a:gd name="connsiteY0" fmla="*/ 494917 h 782325"/>
                  <a:gd name="connsiteX1" fmla="*/ 434863 w 825245"/>
                  <a:gd name="connsiteY1" fmla="*/ 178 h 782325"/>
                  <a:gd name="connsiteX2" fmla="*/ 823296 w 825245"/>
                  <a:gd name="connsiteY2" fmla="*/ 532473 h 782325"/>
                  <a:gd name="connsiteX3" fmla="*/ 576667 w 825245"/>
                  <a:gd name="connsiteY3" fmla="*/ 567444 h 782325"/>
                  <a:gd name="connsiteX4" fmla="*/ 580949 w 825245"/>
                  <a:gd name="connsiteY4" fmla="*/ 754409 h 782325"/>
                  <a:gd name="connsiteX5" fmla="*/ 248662 w 825245"/>
                  <a:gd name="connsiteY5" fmla="*/ 743369 h 782325"/>
                  <a:gd name="connsiteX6" fmla="*/ 260529 w 825245"/>
                  <a:gd name="connsiteY6" fmla="*/ 550784 h 782325"/>
                  <a:gd name="connsiteX7" fmla="*/ 2266 w 825245"/>
                  <a:gd name="connsiteY7" fmla="*/ 494917 h 78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5245" h="782325">
                    <a:moveTo>
                      <a:pt x="2266" y="494917"/>
                    </a:moveTo>
                    <a:cubicBezTo>
                      <a:pt x="31322" y="403149"/>
                      <a:pt x="278852" y="10579"/>
                      <a:pt x="434863" y="178"/>
                    </a:cubicBezTo>
                    <a:cubicBezTo>
                      <a:pt x="590874" y="-10223"/>
                      <a:pt x="799662" y="437929"/>
                      <a:pt x="823296" y="532473"/>
                    </a:cubicBezTo>
                    <a:cubicBezTo>
                      <a:pt x="846930" y="627017"/>
                      <a:pt x="649290" y="564117"/>
                      <a:pt x="576667" y="567444"/>
                    </a:cubicBezTo>
                    <a:cubicBezTo>
                      <a:pt x="578094" y="629766"/>
                      <a:pt x="579522" y="692087"/>
                      <a:pt x="580949" y="754409"/>
                    </a:cubicBezTo>
                    <a:cubicBezTo>
                      <a:pt x="509676" y="806571"/>
                      <a:pt x="302569" y="775466"/>
                      <a:pt x="248662" y="743369"/>
                    </a:cubicBezTo>
                    <a:lnTo>
                      <a:pt x="260529" y="550784"/>
                    </a:lnTo>
                    <a:cubicBezTo>
                      <a:pt x="232586" y="514797"/>
                      <a:pt x="-26790" y="586685"/>
                      <a:pt x="2266" y="494917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椭圆 6">
                <a:extLst>
                  <a:ext uri="{FF2B5EF4-FFF2-40B4-BE49-F238E27FC236}">
                    <a16:creationId xmlns:a16="http://schemas.microsoft.com/office/drawing/2014/main" id="{7BA2CD25-9112-BA82-6B7A-88697375BDB4}"/>
                  </a:ext>
                </a:extLst>
              </p:cNvPr>
              <p:cNvSpPr/>
              <p:nvPr/>
            </p:nvSpPr>
            <p:spPr>
              <a:xfrm>
                <a:off x="4762318" y="1935384"/>
                <a:ext cx="600258" cy="616318"/>
              </a:xfrm>
              <a:custGeom>
                <a:avLst/>
                <a:gdLst>
                  <a:gd name="connsiteX0" fmla="*/ 1820 w 648719"/>
                  <a:gd name="connsiteY0" fmla="*/ 553500 h 638223"/>
                  <a:gd name="connsiteX1" fmla="*/ 0 w 648719"/>
                  <a:gd name="connsiteY1" fmla="*/ 548496 h 638223"/>
                  <a:gd name="connsiteX2" fmla="*/ 1820 w 648719"/>
                  <a:gd name="connsiteY2" fmla="*/ 553500 h 638223"/>
                  <a:gd name="connsiteX3" fmla="*/ 612225 w 648719"/>
                  <a:gd name="connsiteY3" fmla="*/ 69800 h 638223"/>
                  <a:gd name="connsiteX4" fmla="*/ 648719 w 648719"/>
                  <a:gd name="connsiteY4" fmla="*/ 234550 h 638223"/>
                  <a:gd name="connsiteX5" fmla="*/ 245046 w 648719"/>
                  <a:gd name="connsiteY5" fmla="*/ 638223 h 638223"/>
                  <a:gd name="connsiteX6" fmla="*/ 95108 w 648719"/>
                  <a:gd name="connsiteY6" fmla="*/ 606321 h 638223"/>
                  <a:gd name="connsiteX7" fmla="*/ 240050 w 648719"/>
                  <a:gd name="connsiteY7" fmla="*/ 454053 h 638223"/>
                  <a:gd name="connsiteX8" fmla="*/ 377638 w 648719"/>
                  <a:gd name="connsiteY8" fmla="*/ 589328 h 638223"/>
                  <a:gd name="connsiteX9" fmla="*/ 603919 w 648719"/>
                  <a:gd name="connsiteY9" fmla="*/ 345744 h 638223"/>
                  <a:gd name="connsiteX10" fmla="*/ 459981 w 648719"/>
                  <a:gd name="connsiteY10" fmla="*/ 226345 h 638223"/>
                  <a:gd name="connsiteX11" fmla="*/ 612225 w 648719"/>
                  <a:gd name="connsiteY11" fmla="*/ 69800 h 638223"/>
                  <a:gd name="connsiteX12" fmla="*/ 572474 w 648719"/>
                  <a:gd name="connsiteY12" fmla="*/ 0 h 638223"/>
                  <a:gd name="connsiteX13" fmla="*/ 578468 w 648719"/>
                  <a:gd name="connsiteY13" fmla="*/ 9658 h 638223"/>
                  <a:gd name="connsiteX14" fmla="*/ 567429 w 648719"/>
                  <a:gd name="connsiteY14" fmla="*/ 5192 h 638223"/>
                  <a:gd name="connsiteX15" fmla="*/ 572474 w 648719"/>
                  <a:gd name="connsiteY15" fmla="*/ 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472321 w 568806"/>
                  <a:gd name="connsiteY11" fmla="*/ 5192 h 638223"/>
                  <a:gd name="connsiteX12" fmla="*/ 568806 w 568806"/>
                  <a:gd name="connsiteY12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568806 w 568806"/>
                  <a:gd name="connsiteY11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568806 w 568806"/>
                  <a:gd name="connsiteY10" fmla="*/ 91440 h 638223"/>
                  <a:gd name="connsiteX0" fmla="*/ 517117 w 553611"/>
                  <a:gd name="connsiteY0" fmla="*/ 0 h 568423"/>
                  <a:gd name="connsiteX1" fmla="*/ 553611 w 553611"/>
                  <a:gd name="connsiteY1" fmla="*/ 164750 h 568423"/>
                  <a:gd name="connsiteX2" fmla="*/ 149938 w 553611"/>
                  <a:gd name="connsiteY2" fmla="*/ 568423 h 568423"/>
                  <a:gd name="connsiteX3" fmla="*/ 0 w 553611"/>
                  <a:gd name="connsiteY3" fmla="*/ 536521 h 568423"/>
                  <a:gd name="connsiteX4" fmla="*/ 144942 w 553611"/>
                  <a:gd name="connsiteY4" fmla="*/ 384253 h 568423"/>
                  <a:gd name="connsiteX5" fmla="*/ 282530 w 553611"/>
                  <a:gd name="connsiteY5" fmla="*/ 519528 h 568423"/>
                  <a:gd name="connsiteX6" fmla="*/ 508811 w 553611"/>
                  <a:gd name="connsiteY6" fmla="*/ 275944 h 568423"/>
                  <a:gd name="connsiteX7" fmla="*/ 364873 w 553611"/>
                  <a:gd name="connsiteY7" fmla="*/ 156545 h 568423"/>
                  <a:gd name="connsiteX8" fmla="*/ 517117 w 553611"/>
                  <a:gd name="connsiteY8" fmla="*/ 0 h 56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3611" h="568423">
                    <a:close/>
                    <a:moveTo>
                      <a:pt x="517117" y="0"/>
                    </a:moveTo>
                    <a:cubicBezTo>
                      <a:pt x="540989" y="49864"/>
                      <a:pt x="553611" y="105833"/>
                      <a:pt x="553611" y="164750"/>
                    </a:cubicBezTo>
                    <a:cubicBezTo>
                      <a:pt x="553611" y="387692"/>
                      <a:pt x="372880" y="568423"/>
                      <a:pt x="149938" y="568423"/>
                    </a:cubicBezTo>
                    <a:cubicBezTo>
                      <a:pt x="96532" y="568423"/>
                      <a:pt x="45547" y="558052"/>
                      <a:pt x="0" y="536521"/>
                    </a:cubicBezTo>
                    <a:cubicBezTo>
                      <a:pt x="53188" y="489683"/>
                      <a:pt x="114657" y="382581"/>
                      <a:pt x="144942" y="384253"/>
                    </a:cubicBezTo>
                    <a:lnTo>
                      <a:pt x="282530" y="519528"/>
                    </a:lnTo>
                    <a:cubicBezTo>
                      <a:pt x="342116" y="499889"/>
                      <a:pt x="501437" y="363957"/>
                      <a:pt x="508811" y="275944"/>
                    </a:cubicBezTo>
                    <a:lnTo>
                      <a:pt x="364873" y="156545"/>
                    </a:lnTo>
                    <a:cubicBezTo>
                      <a:pt x="396622" y="116439"/>
                      <a:pt x="493714" y="51119"/>
                      <a:pt x="5171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6" name="TextBox 7">
              <a:extLst>
                <a:ext uri="{FF2B5EF4-FFF2-40B4-BE49-F238E27FC236}">
                  <a16:creationId xmlns:a16="http://schemas.microsoft.com/office/drawing/2014/main" id="{A56BE8B7-D6F6-9A4F-804C-153F970935F6}"/>
                </a:ext>
              </a:extLst>
            </p:cNvPr>
            <p:cNvSpPr txBox="1"/>
            <p:nvPr/>
          </p:nvSpPr>
          <p:spPr>
            <a:xfrm rot="18367305">
              <a:off x="4741199" y="1786197"/>
              <a:ext cx="469678" cy="4242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A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7210D37-862D-C320-D45D-DA2E9A159FC5}"/>
              </a:ext>
            </a:extLst>
          </p:cNvPr>
          <p:cNvGrpSpPr>
            <a:grpSpLocks/>
          </p:cNvGrpSpPr>
          <p:nvPr/>
        </p:nvGrpSpPr>
        <p:grpSpPr bwMode="auto">
          <a:xfrm>
            <a:off x="4793618" y="3621705"/>
            <a:ext cx="1174795" cy="1166823"/>
            <a:chOff x="4595742" y="2629916"/>
            <a:chExt cx="851392" cy="840483"/>
          </a:xfrm>
        </p:grpSpPr>
        <p:grpSp>
          <p:nvGrpSpPr>
            <p:cNvPr id="10" name="组合 66">
              <a:extLst>
                <a:ext uri="{FF2B5EF4-FFF2-40B4-BE49-F238E27FC236}">
                  <a16:creationId xmlns:a16="http://schemas.microsoft.com/office/drawing/2014/main" id="{2BBD91DF-EBCA-E5AC-4A6D-E464D64E4F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95742" y="2629916"/>
              <a:ext cx="851392" cy="840483"/>
              <a:chOff x="4527059" y="2690721"/>
              <a:chExt cx="851392" cy="840483"/>
            </a:xfrm>
          </p:grpSpPr>
          <p:sp>
            <p:nvSpPr>
              <p:cNvPr id="12" name="上箭头 1">
                <a:extLst>
                  <a:ext uri="{FF2B5EF4-FFF2-40B4-BE49-F238E27FC236}">
                    <a16:creationId xmlns:a16="http://schemas.microsoft.com/office/drawing/2014/main" id="{62EADF10-E8A2-82F9-7DF4-8E90064D8B74}"/>
                  </a:ext>
                </a:extLst>
              </p:cNvPr>
              <p:cNvSpPr/>
              <p:nvPr/>
            </p:nvSpPr>
            <p:spPr>
              <a:xfrm rot="13485208">
                <a:off x="4527059" y="2748685"/>
                <a:ext cx="825454" cy="782519"/>
              </a:xfrm>
              <a:custGeom>
                <a:avLst/>
                <a:gdLst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3128 w 673752"/>
                  <a:gd name="connsiteY0" fmla="*/ 519566 h 735489"/>
                  <a:gd name="connsiteX1" fmla="*/ 338440 w 673752"/>
                  <a:gd name="connsiteY1" fmla="*/ 0 h 735489"/>
                  <a:gd name="connsiteX2" fmla="*/ 673752 w 673752"/>
                  <a:gd name="connsiteY2" fmla="*/ 519566 h 735489"/>
                  <a:gd name="connsiteX3" fmla="*/ 506096 w 673752"/>
                  <a:gd name="connsiteY3" fmla="*/ 519566 h 735489"/>
                  <a:gd name="connsiteX4" fmla="*/ 506096 w 673752"/>
                  <a:gd name="connsiteY4" fmla="*/ 735489 h 735489"/>
                  <a:gd name="connsiteX5" fmla="*/ 170784 w 673752"/>
                  <a:gd name="connsiteY5" fmla="*/ 735489 h 735489"/>
                  <a:gd name="connsiteX6" fmla="*/ 170784 w 673752"/>
                  <a:gd name="connsiteY6" fmla="*/ 519566 h 735489"/>
                  <a:gd name="connsiteX7" fmla="*/ 3128 w 673752"/>
                  <a:gd name="connsiteY7" fmla="*/ 519566 h 735489"/>
                  <a:gd name="connsiteX0" fmla="*/ 3128 w 681059"/>
                  <a:gd name="connsiteY0" fmla="*/ 519566 h 735489"/>
                  <a:gd name="connsiteX1" fmla="*/ 338440 w 681059"/>
                  <a:gd name="connsiteY1" fmla="*/ 0 h 735489"/>
                  <a:gd name="connsiteX2" fmla="*/ 673752 w 681059"/>
                  <a:gd name="connsiteY2" fmla="*/ 519566 h 735489"/>
                  <a:gd name="connsiteX3" fmla="*/ 506096 w 681059"/>
                  <a:gd name="connsiteY3" fmla="*/ 519566 h 735489"/>
                  <a:gd name="connsiteX4" fmla="*/ 506096 w 681059"/>
                  <a:gd name="connsiteY4" fmla="*/ 735489 h 735489"/>
                  <a:gd name="connsiteX5" fmla="*/ 170784 w 681059"/>
                  <a:gd name="connsiteY5" fmla="*/ 735489 h 735489"/>
                  <a:gd name="connsiteX6" fmla="*/ 170784 w 681059"/>
                  <a:gd name="connsiteY6" fmla="*/ 519566 h 735489"/>
                  <a:gd name="connsiteX7" fmla="*/ 3128 w 681059"/>
                  <a:gd name="connsiteY7" fmla="*/ 519566 h 735489"/>
                  <a:gd name="connsiteX0" fmla="*/ 2778 w 704531"/>
                  <a:gd name="connsiteY0" fmla="*/ 473003 h 735602"/>
                  <a:gd name="connsiteX1" fmla="*/ 361824 w 704531"/>
                  <a:gd name="connsiteY1" fmla="*/ 113 h 735602"/>
                  <a:gd name="connsiteX2" fmla="*/ 697136 w 704531"/>
                  <a:gd name="connsiteY2" fmla="*/ 519679 h 735602"/>
                  <a:gd name="connsiteX3" fmla="*/ 529480 w 704531"/>
                  <a:gd name="connsiteY3" fmla="*/ 519679 h 735602"/>
                  <a:gd name="connsiteX4" fmla="*/ 529480 w 704531"/>
                  <a:gd name="connsiteY4" fmla="*/ 735602 h 735602"/>
                  <a:gd name="connsiteX5" fmla="*/ 194168 w 704531"/>
                  <a:gd name="connsiteY5" fmla="*/ 735602 h 735602"/>
                  <a:gd name="connsiteX6" fmla="*/ 194168 w 704531"/>
                  <a:gd name="connsiteY6" fmla="*/ 519679 h 735602"/>
                  <a:gd name="connsiteX7" fmla="*/ 2778 w 704531"/>
                  <a:gd name="connsiteY7" fmla="*/ 473003 h 735602"/>
                  <a:gd name="connsiteX0" fmla="*/ 2204 w 759173"/>
                  <a:gd name="connsiteY0" fmla="*/ 487091 h 735543"/>
                  <a:gd name="connsiteX1" fmla="*/ 416256 w 759173"/>
                  <a:gd name="connsiteY1" fmla="*/ 54 h 735543"/>
                  <a:gd name="connsiteX2" fmla="*/ 751568 w 759173"/>
                  <a:gd name="connsiteY2" fmla="*/ 519620 h 735543"/>
                  <a:gd name="connsiteX3" fmla="*/ 583912 w 759173"/>
                  <a:gd name="connsiteY3" fmla="*/ 519620 h 735543"/>
                  <a:gd name="connsiteX4" fmla="*/ 583912 w 759173"/>
                  <a:gd name="connsiteY4" fmla="*/ 735543 h 735543"/>
                  <a:gd name="connsiteX5" fmla="*/ 248600 w 759173"/>
                  <a:gd name="connsiteY5" fmla="*/ 735543 h 735543"/>
                  <a:gd name="connsiteX6" fmla="*/ 248600 w 759173"/>
                  <a:gd name="connsiteY6" fmla="*/ 519620 h 735543"/>
                  <a:gd name="connsiteX7" fmla="*/ 2204 w 759173"/>
                  <a:gd name="connsiteY7" fmla="*/ 487091 h 735543"/>
                  <a:gd name="connsiteX0" fmla="*/ 2204 w 810726"/>
                  <a:gd name="connsiteY0" fmla="*/ 487184 h 735636"/>
                  <a:gd name="connsiteX1" fmla="*/ 416256 w 810726"/>
                  <a:gd name="connsiteY1" fmla="*/ 147 h 735636"/>
                  <a:gd name="connsiteX2" fmla="*/ 804061 w 810726"/>
                  <a:gd name="connsiteY2" fmla="*/ 541399 h 735636"/>
                  <a:gd name="connsiteX3" fmla="*/ 583912 w 810726"/>
                  <a:gd name="connsiteY3" fmla="*/ 519713 h 735636"/>
                  <a:gd name="connsiteX4" fmla="*/ 583912 w 810726"/>
                  <a:gd name="connsiteY4" fmla="*/ 735636 h 735636"/>
                  <a:gd name="connsiteX5" fmla="*/ 248600 w 810726"/>
                  <a:gd name="connsiteY5" fmla="*/ 735636 h 735636"/>
                  <a:gd name="connsiteX6" fmla="*/ 248600 w 810726"/>
                  <a:gd name="connsiteY6" fmla="*/ 519713 h 735636"/>
                  <a:gd name="connsiteX7" fmla="*/ 2204 w 810726"/>
                  <a:gd name="connsiteY7" fmla="*/ 487184 h 735636"/>
                  <a:gd name="connsiteX0" fmla="*/ 1845 w 810367"/>
                  <a:gd name="connsiteY0" fmla="*/ 487185 h 735637"/>
                  <a:gd name="connsiteX1" fmla="*/ 415897 w 810367"/>
                  <a:gd name="connsiteY1" fmla="*/ 148 h 735637"/>
                  <a:gd name="connsiteX2" fmla="*/ 803702 w 810367"/>
                  <a:gd name="connsiteY2" fmla="*/ 541400 h 735637"/>
                  <a:gd name="connsiteX3" fmla="*/ 583553 w 810367"/>
                  <a:gd name="connsiteY3" fmla="*/ 519714 h 735637"/>
                  <a:gd name="connsiteX4" fmla="*/ 583553 w 810367"/>
                  <a:gd name="connsiteY4" fmla="*/ 735637 h 735637"/>
                  <a:gd name="connsiteX5" fmla="*/ 248241 w 810367"/>
                  <a:gd name="connsiteY5" fmla="*/ 735637 h 735637"/>
                  <a:gd name="connsiteX6" fmla="*/ 260108 w 810367"/>
                  <a:gd name="connsiteY6" fmla="*/ 543052 h 735637"/>
                  <a:gd name="connsiteX7" fmla="*/ 1845 w 810367"/>
                  <a:gd name="connsiteY7" fmla="*/ 487185 h 735637"/>
                  <a:gd name="connsiteX0" fmla="*/ 1845 w 806795"/>
                  <a:gd name="connsiteY0" fmla="*/ 487185 h 735637"/>
                  <a:gd name="connsiteX1" fmla="*/ 415897 w 806795"/>
                  <a:gd name="connsiteY1" fmla="*/ 148 h 735637"/>
                  <a:gd name="connsiteX2" fmla="*/ 803702 w 806795"/>
                  <a:gd name="connsiteY2" fmla="*/ 541400 h 735637"/>
                  <a:gd name="connsiteX3" fmla="*/ 585833 w 806795"/>
                  <a:gd name="connsiteY3" fmla="*/ 551382 h 735637"/>
                  <a:gd name="connsiteX4" fmla="*/ 583553 w 806795"/>
                  <a:gd name="connsiteY4" fmla="*/ 735637 h 735637"/>
                  <a:gd name="connsiteX5" fmla="*/ 248241 w 806795"/>
                  <a:gd name="connsiteY5" fmla="*/ 735637 h 735637"/>
                  <a:gd name="connsiteX6" fmla="*/ 260108 w 806795"/>
                  <a:gd name="connsiteY6" fmla="*/ 543052 h 735637"/>
                  <a:gd name="connsiteX7" fmla="*/ 1845 w 806795"/>
                  <a:gd name="connsiteY7" fmla="*/ 487185 h 735637"/>
                  <a:gd name="connsiteX0" fmla="*/ 1845 w 825693"/>
                  <a:gd name="connsiteY0" fmla="*/ 487110 h 735562"/>
                  <a:gd name="connsiteX1" fmla="*/ 415897 w 825693"/>
                  <a:gd name="connsiteY1" fmla="*/ 73 h 735562"/>
                  <a:gd name="connsiteX2" fmla="*/ 822875 w 825693"/>
                  <a:gd name="connsiteY2" fmla="*/ 524666 h 735562"/>
                  <a:gd name="connsiteX3" fmla="*/ 585833 w 825693"/>
                  <a:gd name="connsiteY3" fmla="*/ 551307 h 735562"/>
                  <a:gd name="connsiteX4" fmla="*/ 583553 w 825693"/>
                  <a:gd name="connsiteY4" fmla="*/ 735562 h 735562"/>
                  <a:gd name="connsiteX5" fmla="*/ 248241 w 825693"/>
                  <a:gd name="connsiteY5" fmla="*/ 735562 h 735562"/>
                  <a:gd name="connsiteX6" fmla="*/ 260108 w 825693"/>
                  <a:gd name="connsiteY6" fmla="*/ 542977 h 735562"/>
                  <a:gd name="connsiteX7" fmla="*/ 1845 w 825693"/>
                  <a:gd name="connsiteY7" fmla="*/ 487110 h 735562"/>
                  <a:gd name="connsiteX0" fmla="*/ 1845 w 825693"/>
                  <a:gd name="connsiteY0" fmla="*/ 487110 h 759117"/>
                  <a:gd name="connsiteX1" fmla="*/ 415897 w 825693"/>
                  <a:gd name="connsiteY1" fmla="*/ 73 h 759117"/>
                  <a:gd name="connsiteX2" fmla="*/ 822875 w 825693"/>
                  <a:gd name="connsiteY2" fmla="*/ 524666 h 759117"/>
                  <a:gd name="connsiteX3" fmla="*/ 585833 w 825693"/>
                  <a:gd name="connsiteY3" fmla="*/ 551307 h 759117"/>
                  <a:gd name="connsiteX4" fmla="*/ 583553 w 825693"/>
                  <a:gd name="connsiteY4" fmla="*/ 735562 h 759117"/>
                  <a:gd name="connsiteX5" fmla="*/ 248241 w 825693"/>
                  <a:gd name="connsiteY5" fmla="*/ 735562 h 759117"/>
                  <a:gd name="connsiteX6" fmla="*/ 260108 w 825693"/>
                  <a:gd name="connsiteY6" fmla="*/ 542977 h 759117"/>
                  <a:gd name="connsiteX7" fmla="*/ 1845 w 825693"/>
                  <a:gd name="connsiteY7" fmla="*/ 487110 h 759117"/>
                  <a:gd name="connsiteX0" fmla="*/ 1845 w 825693"/>
                  <a:gd name="connsiteY0" fmla="*/ 487110 h 766982"/>
                  <a:gd name="connsiteX1" fmla="*/ 415897 w 825693"/>
                  <a:gd name="connsiteY1" fmla="*/ 73 h 766982"/>
                  <a:gd name="connsiteX2" fmla="*/ 822875 w 825693"/>
                  <a:gd name="connsiteY2" fmla="*/ 524666 h 766982"/>
                  <a:gd name="connsiteX3" fmla="*/ 585833 w 825693"/>
                  <a:gd name="connsiteY3" fmla="*/ 551307 h 766982"/>
                  <a:gd name="connsiteX4" fmla="*/ 587090 w 825693"/>
                  <a:gd name="connsiteY4" fmla="*/ 749313 h 766982"/>
                  <a:gd name="connsiteX5" fmla="*/ 248241 w 825693"/>
                  <a:gd name="connsiteY5" fmla="*/ 735562 h 766982"/>
                  <a:gd name="connsiteX6" fmla="*/ 260108 w 825693"/>
                  <a:gd name="connsiteY6" fmla="*/ 542977 h 766982"/>
                  <a:gd name="connsiteX7" fmla="*/ 1845 w 825693"/>
                  <a:gd name="connsiteY7" fmla="*/ 487110 h 766982"/>
                  <a:gd name="connsiteX0" fmla="*/ 2266 w 825590"/>
                  <a:gd name="connsiteY0" fmla="*/ 494810 h 774682"/>
                  <a:gd name="connsiteX1" fmla="*/ 434863 w 825590"/>
                  <a:gd name="connsiteY1" fmla="*/ 71 h 774682"/>
                  <a:gd name="connsiteX2" fmla="*/ 823296 w 825590"/>
                  <a:gd name="connsiteY2" fmla="*/ 532366 h 774682"/>
                  <a:gd name="connsiteX3" fmla="*/ 586254 w 825590"/>
                  <a:gd name="connsiteY3" fmla="*/ 559007 h 774682"/>
                  <a:gd name="connsiteX4" fmla="*/ 587511 w 825590"/>
                  <a:gd name="connsiteY4" fmla="*/ 757013 h 774682"/>
                  <a:gd name="connsiteX5" fmla="*/ 248662 w 825590"/>
                  <a:gd name="connsiteY5" fmla="*/ 743262 h 774682"/>
                  <a:gd name="connsiteX6" fmla="*/ 260529 w 825590"/>
                  <a:gd name="connsiteY6" fmla="*/ 550677 h 774682"/>
                  <a:gd name="connsiteX7" fmla="*/ 2266 w 825590"/>
                  <a:gd name="connsiteY7" fmla="*/ 494810 h 774682"/>
                  <a:gd name="connsiteX0" fmla="*/ 2266 w 825590"/>
                  <a:gd name="connsiteY0" fmla="*/ 494916 h 774788"/>
                  <a:gd name="connsiteX1" fmla="*/ 434863 w 825590"/>
                  <a:gd name="connsiteY1" fmla="*/ 177 h 774788"/>
                  <a:gd name="connsiteX2" fmla="*/ 823296 w 825590"/>
                  <a:gd name="connsiteY2" fmla="*/ 532472 h 774788"/>
                  <a:gd name="connsiteX3" fmla="*/ 586254 w 825590"/>
                  <a:gd name="connsiteY3" fmla="*/ 559113 h 774788"/>
                  <a:gd name="connsiteX4" fmla="*/ 587511 w 825590"/>
                  <a:gd name="connsiteY4" fmla="*/ 757119 h 774788"/>
                  <a:gd name="connsiteX5" fmla="*/ 248662 w 825590"/>
                  <a:gd name="connsiteY5" fmla="*/ 743368 h 774788"/>
                  <a:gd name="connsiteX6" fmla="*/ 260529 w 825590"/>
                  <a:gd name="connsiteY6" fmla="*/ 550783 h 774788"/>
                  <a:gd name="connsiteX7" fmla="*/ 2266 w 825590"/>
                  <a:gd name="connsiteY7" fmla="*/ 494916 h 774788"/>
                  <a:gd name="connsiteX0" fmla="*/ 2266 w 825245"/>
                  <a:gd name="connsiteY0" fmla="*/ 494917 h 774789"/>
                  <a:gd name="connsiteX1" fmla="*/ 434863 w 825245"/>
                  <a:gd name="connsiteY1" fmla="*/ 178 h 774789"/>
                  <a:gd name="connsiteX2" fmla="*/ 823296 w 825245"/>
                  <a:gd name="connsiteY2" fmla="*/ 532473 h 774789"/>
                  <a:gd name="connsiteX3" fmla="*/ 576667 w 825245"/>
                  <a:gd name="connsiteY3" fmla="*/ 567444 h 774789"/>
                  <a:gd name="connsiteX4" fmla="*/ 587511 w 825245"/>
                  <a:gd name="connsiteY4" fmla="*/ 757120 h 774789"/>
                  <a:gd name="connsiteX5" fmla="*/ 248662 w 825245"/>
                  <a:gd name="connsiteY5" fmla="*/ 743369 h 774789"/>
                  <a:gd name="connsiteX6" fmla="*/ 260529 w 825245"/>
                  <a:gd name="connsiteY6" fmla="*/ 550784 h 774789"/>
                  <a:gd name="connsiteX7" fmla="*/ 2266 w 825245"/>
                  <a:gd name="connsiteY7" fmla="*/ 494917 h 774789"/>
                  <a:gd name="connsiteX0" fmla="*/ 2266 w 825245"/>
                  <a:gd name="connsiteY0" fmla="*/ 494917 h 769075"/>
                  <a:gd name="connsiteX1" fmla="*/ 434863 w 825245"/>
                  <a:gd name="connsiteY1" fmla="*/ 178 h 769075"/>
                  <a:gd name="connsiteX2" fmla="*/ 823296 w 825245"/>
                  <a:gd name="connsiteY2" fmla="*/ 532473 h 769075"/>
                  <a:gd name="connsiteX3" fmla="*/ 576667 w 825245"/>
                  <a:gd name="connsiteY3" fmla="*/ 567444 h 769075"/>
                  <a:gd name="connsiteX4" fmla="*/ 579181 w 825245"/>
                  <a:gd name="connsiteY4" fmla="*/ 747533 h 769075"/>
                  <a:gd name="connsiteX5" fmla="*/ 248662 w 825245"/>
                  <a:gd name="connsiteY5" fmla="*/ 743369 h 769075"/>
                  <a:gd name="connsiteX6" fmla="*/ 260529 w 825245"/>
                  <a:gd name="connsiteY6" fmla="*/ 550784 h 769075"/>
                  <a:gd name="connsiteX7" fmla="*/ 2266 w 825245"/>
                  <a:gd name="connsiteY7" fmla="*/ 494917 h 769075"/>
                  <a:gd name="connsiteX0" fmla="*/ 2266 w 825245"/>
                  <a:gd name="connsiteY0" fmla="*/ 494917 h 777907"/>
                  <a:gd name="connsiteX1" fmla="*/ 434863 w 825245"/>
                  <a:gd name="connsiteY1" fmla="*/ 178 h 777907"/>
                  <a:gd name="connsiteX2" fmla="*/ 823296 w 825245"/>
                  <a:gd name="connsiteY2" fmla="*/ 532473 h 777907"/>
                  <a:gd name="connsiteX3" fmla="*/ 576667 w 825245"/>
                  <a:gd name="connsiteY3" fmla="*/ 567444 h 777907"/>
                  <a:gd name="connsiteX4" fmla="*/ 579181 w 825245"/>
                  <a:gd name="connsiteY4" fmla="*/ 747533 h 777907"/>
                  <a:gd name="connsiteX5" fmla="*/ 248662 w 825245"/>
                  <a:gd name="connsiteY5" fmla="*/ 743369 h 777907"/>
                  <a:gd name="connsiteX6" fmla="*/ 260529 w 825245"/>
                  <a:gd name="connsiteY6" fmla="*/ 550784 h 777907"/>
                  <a:gd name="connsiteX7" fmla="*/ 2266 w 825245"/>
                  <a:gd name="connsiteY7" fmla="*/ 494917 h 777907"/>
                  <a:gd name="connsiteX0" fmla="*/ 2266 w 825245"/>
                  <a:gd name="connsiteY0" fmla="*/ 494917 h 782325"/>
                  <a:gd name="connsiteX1" fmla="*/ 434863 w 825245"/>
                  <a:gd name="connsiteY1" fmla="*/ 178 h 782325"/>
                  <a:gd name="connsiteX2" fmla="*/ 823296 w 825245"/>
                  <a:gd name="connsiteY2" fmla="*/ 532473 h 782325"/>
                  <a:gd name="connsiteX3" fmla="*/ 576667 w 825245"/>
                  <a:gd name="connsiteY3" fmla="*/ 567444 h 782325"/>
                  <a:gd name="connsiteX4" fmla="*/ 580949 w 825245"/>
                  <a:gd name="connsiteY4" fmla="*/ 754409 h 782325"/>
                  <a:gd name="connsiteX5" fmla="*/ 248662 w 825245"/>
                  <a:gd name="connsiteY5" fmla="*/ 743369 h 782325"/>
                  <a:gd name="connsiteX6" fmla="*/ 260529 w 825245"/>
                  <a:gd name="connsiteY6" fmla="*/ 550784 h 782325"/>
                  <a:gd name="connsiteX7" fmla="*/ 2266 w 825245"/>
                  <a:gd name="connsiteY7" fmla="*/ 494917 h 78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5245" h="782325">
                    <a:moveTo>
                      <a:pt x="2266" y="494917"/>
                    </a:moveTo>
                    <a:cubicBezTo>
                      <a:pt x="31322" y="403149"/>
                      <a:pt x="278852" y="10579"/>
                      <a:pt x="434863" y="178"/>
                    </a:cubicBezTo>
                    <a:cubicBezTo>
                      <a:pt x="590874" y="-10223"/>
                      <a:pt x="799662" y="437929"/>
                      <a:pt x="823296" y="532473"/>
                    </a:cubicBezTo>
                    <a:cubicBezTo>
                      <a:pt x="846930" y="627017"/>
                      <a:pt x="649290" y="564117"/>
                      <a:pt x="576667" y="567444"/>
                    </a:cubicBezTo>
                    <a:cubicBezTo>
                      <a:pt x="578094" y="629766"/>
                      <a:pt x="579522" y="692087"/>
                      <a:pt x="580949" y="754409"/>
                    </a:cubicBezTo>
                    <a:cubicBezTo>
                      <a:pt x="509676" y="806571"/>
                      <a:pt x="302569" y="775466"/>
                      <a:pt x="248662" y="743369"/>
                    </a:cubicBezTo>
                    <a:lnTo>
                      <a:pt x="260529" y="550784"/>
                    </a:lnTo>
                    <a:cubicBezTo>
                      <a:pt x="232586" y="514797"/>
                      <a:pt x="-26790" y="586685"/>
                      <a:pt x="2266" y="494917"/>
                    </a:cubicBez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椭圆 6">
                <a:extLst>
                  <a:ext uri="{FF2B5EF4-FFF2-40B4-BE49-F238E27FC236}">
                    <a16:creationId xmlns:a16="http://schemas.microsoft.com/office/drawing/2014/main" id="{37CE290F-BF64-5DEF-4FFB-28B9C48B438E}"/>
                  </a:ext>
                </a:extLst>
              </p:cNvPr>
              <p:cNvSpPr/>
              <p:nvPr/>
            </p:nvSpPr>
            <p:spPr>
              <a:xfrm flipV="1">
                <a:off x="4778193" y="2690721"/>
                <a:ext cx="600258" cy="616318"/>
              </a:xfrm>
              <a:custGeom>
                <a:avLst/>
                <a:gdLst>
                  <a:gd name="connsiteX0" fmla="*/ 1820 w 648719"/>
                  <a:gd name="connsiteY0" fmla="*/ 553500 h 638223"/>
                  <a:gd name="connsiteX1" fmla="*/ 0 w 648719"/>
                  <a:gd name="connsiteY1" fmla="*/ 548496 h 638223"/>
                  <a:gd name="connsiteX2" fmla="*/ 1820 w 648719"/>
                  <a:gd name="connsiteY2" fmla="*/ 553500 h 638223"/>
                  <a:gd name="connsiteX3" fmla="*/ 612225 w 648719"/>
                  <a:gd name="connsiteY3" fmla="*/ 69800 h 638223"/>
                  <a:gd name="connsiteX4" fmla="*/ 648719 w 648719"/>
                  <a:gd name="connsiteY4" fmla="*/ 234550 h 638223"/>
                  <a:gd name="connsiteX5" fmla="*/ 245046 w 648719"/>
                  <a:gd name="connsiteY5" fmla="*/ 638223 h 638223"/>
                  <a:gd name="connsiteX6" fmla="*/ 95108 w 648719"/>
                  <a:gd name="connsiteY6" fmla="*/ 606321 h 638223"/>
                  <a:gd name="connsiteX7" fmla="*/ 240050 w 648719"/>
                  <a:gd name="connsiteY7" fmla="*/ 454053 h 638223"/>
                  <a:gd name="connsiteX8" fmla="*/ 377638 w 648719"/>
                  <a:gd name="connsiteY8" fmla="*/ 589328 h 638223"/>
                  <a:gd name="connsiteX9" fmla="*/ 603919 w 648719"/>
                  <a:gd name="connsiteY9" fmla="*/ 345744 h 638223"/>
                  <a:gd name="connsiteX10" fmla="*/ 459981 w 648719"/>
                  <a:gd name="connsiteY10" fmla="*/ 226345 h 638223"/>
                  <a:gd name="connsiteX11" fmla="*/ 612225 w 648719"/>
                  <a:gd name="connsiteY11" fmla="*/ 69800 h 638223"/>
                  <a:gd name="connsiteX12" fmla="*/ 572474 w 648719"/>
                  <a:gd name="connsiteY12" fmla="*/ 0 h 638223"/>
                  <a:gd name="connsiteX13" fmla="*/ 578468 w 648719"/>
                  <a:gd name="connsiteY13" fmla="*/ 9658 h 638223"/>
                  <a:gd name="connsiteX14" fmla="*/ 567429 w 648719"/>
                  <a:gd name="connsiteY14" fmla="*/ 5192 h 638223"/>
                  <a:gd name="connsiteX15" fmla="*/ 572474 w 648719"/>
                  <a:gd name="connsiteY15" fmla="*/ 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472321 w 568806"/>
                  <a:gd name="connsiteY11" fmla="*/ 5192 h 638223"/>
                  <a:gd name="connsiteX12" fmla="*/ 568806 w 568806"/>
                  <a:gd name="connsiteY12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568806 w 568806"/>
                  <a:gd name="connsiteY11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568806 w 568806"/>
                  <a:gd name="connsiteY10" fmla="*/ 91440 h 638223"/>
                  <a:gd name="connsiteX0" fmla="*/ 517117 w 553611"/>
                  <a:gd name="connsiteY0" fmla="*/ 0 h 568423"/>
                  <a:gd name="connsiteX1" fmla="*/ 553611 w 553611"/>
                  <a:gd name="connsiteY1" fmla="*/ 164750 h 568423"/>
                  <a:gd name="connsiteX2" fmla="*/ 149938 w 553611"/>
                  <a:gd name="connsiteY2" fmla="*/ 568423 h 568423"/>
                  <a:gd name="connsiteX3" fmla="*/ 0 w 553611"/>
                  <a:gd name="connsiteY3" fmla="*/ 536521 h 568423"/>
                  <a:gd name="connsiteX4" fmla="*/ 144942 w 553611"/>
                  <a:gd name="connsiteY4" fmla="*/ 384253 h 568423"/>
                  <a:gd name="connsiteX5" fmla="*/ 282530 w 553611"/>
                  <a:gd name="connsiteY5" fmla="*/ 519528 h 568423"/>
                  <a:gd name="connsiteX6" fmla="*/ 508811 w 553611"/>
                  <a:gd name="connsiteY6" fmla="*/ 275944 h 568423"/>
                  <a:gd name="connsiteX7" fmla="*/ 364873 w 553611"/>
                  <a:gd name="connsiteY7" fmla="*/ 156545 h 568423"/>
                  <a:gd name="connsiteX8" fmla="*/ 517117 w 553611"/>
                  <a:gd name="connsiteY8" fmla="*/ 0 h 56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3611" h="568423">
                    <a:close/>
                    <a:moveTo>
                      <a:pt x="517117" y="0"/>
                    </a:moveTo>
                    <a:cubicBezTo>
                      <a:pt x="540989" y="49864"/>
                      <a:pt x="553611" y="105833"/>
                      <a:pt x="553611" y="164750"/>
                    </a:cubicBezTo>
                    <a:cubicBezTo>
                      <a:pt x="553611" y="387692"/>
                      <a:pt x="372880" y="568423"/>
                      <a:pt x="149938" y="568423"/>
                    </a:cubicBezTo>
                    <a:cubicBezTo>
                      <a:pt x="96532" y="568423"/>
                      <a:pt x="45547" y="558052"/>
                      <a:pt x="0" y="536521"/>
                    </a:cubicBezTo>
                    <a:cubicBezTo>
                      <a:pt x="53188" y="489683"/>
                      <a:pt x="114657" y="382581"/>
                      <a:pt x="144942" y="384253"/>
                    </a:cubicBezTo>
                    <a:lnTo>
                      <a:pt x="282530" y="519528"/>
                    </a:lnTo>
                    <a:cubicBezTo>
                      <a:pt x="342116" y="499889"/>
                      <a:pt x="501437" y="363957"/>
                      <a:pt x="508811" y="275944"/>
                    </a:cubicBezTo>
                    <a:lnTo>
                      <a:pt x="364873" y="156545"/>
                    </a:lnTo>
                    <a:cubicBezTo>
                      <a:pt x="396622" y="116439"/>
                      <a:pt x="493714" y="51119"/>
                      <a:pt x="5171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1" name="TextBox 12">
              <a:extLst>
                <a:ext uri="{FF2B5EF4-FFF2-40B4-BE49-F238E27FC236}">
                  <a16:creationId xmlns:a16="http://schemas.microsoft.com/office/drawing/2014/main" id="{6DF6F0AF-1710-1A0E-4173-1DAFCFE15DC9}"/>
                </a:ext>
              </a:extLst>
            </p:cNvPr>
            <p:cNvSpPr txBox="1"/>
            <p:nvPr/>
          </p:nvSpPr>
          <p:spPr>
            <a:xfrm rot="3232695" flipV="1">
              <a:off x="4772798" y="2867241"/>
              <a:ext cx="471341" cy="4237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D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E8169E6-759F-A44B-857C-D85BA8A3A6DB}"/>
              </a:ext>
            </a:extLst>
          </p:cNvPr>
          <p:cNvGrpSpPr>
            <a:grpSpLocks/>
          </p:cNvGrpSpPr>
          <p:nvPr/>
        </p:nvGrpSpPr>
        <p:grpSpPr bwMode="auto">
          <a:xfrm>
            <a:off x="6303166" y="3621704"/>
            <a:ext cx="1151635" cy="1175293"/>
            <a:chOff x="5690864" y="2629916"/>
            <a:chExt cx="835088" cy="846575"/>
          </a:xfrm>
        </p:grpSpPr>
        <p:grpSp>
          <p:nvGrpSpPr>
            <p:cNvPr id="15" name="组合 62">
              <a:extLst>
                <a:ext uri="{FF2B5EF4-FFF2-40B4-BE49-F238E27FC236}">
                  <a16:creationId xmlns:a16="http://schemas.microsoft.com/office/drawing/2014/main" id="{EEA8FF78-33DD-A372-7F7D-8CBA2772F0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90864" y="2629916"/>
              <a:ext cx="835088" cy="846575"/>
              <a:chOff x="5622181" y="2709289"/>
              <a:chExt cx="835088" cy="846575"/>
            </a:xfrm>
          </p:grpSpPr>
          <p:sp>
            <p:nvSpPr>
              <p:cNvPr id="17" name="上箭头 1">
                <a:extLst>
                  <a:ext uri="{FF2B5EF4-FFF2-40B4-BE49-F238E27FC236}">
                    <a16:creationId xmlns:a16="http://schemas.microsoft.com/office/drawing/2014/main" id="{E8099D6A-EFA8-764B-4EFF-5116A9D930CF}"/>
                  </a:ext>
                </a:extLst>
              </p:cNvPr>
              <p:cNvSpPr/>
              <p:nvPr/>
            </p:nvSpPr>
            <p:spPr>
              <a:xfrm rot="7888233">
                <a:off x="5653831" y="2752427"/>
                <a:ext cx="825220" cy="781655"/>
              </a:xfrm>
              <a:custGeom>
                <a:avLst/>
                <a:gdLst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3128 w 673752"/>
                  <a:gd name="connsiteY0" fmla="*/ 519566 h 735489"/>
                  <a:gd name="connsiteX1" fmla="*/ 338440 w 673752"/>
                  <a:gd name="connsiteY1" fmla="*/ 0 h 735489"/>
                  <a:gd name="connsiteX2" fmla="*/ 673752 w 673752"/>
                  <a:gd name="connsiteY2" fmla="*/ 519566 h 735489"/>
                  <a:gd name="connsiteX3" fmla="*/ 506096 w 673752"/>
                  <a:gd name="connsiteY3" fmla="*/ 519566 h 735489"/>
                  <a:gd name="connsiteX4" fmla="*/ 506096 w 673752"/>
                  <a:gd name="connsiteY4" fmla="*/ 735489 h 735489"/>
                  <a:gd name="connsiteX5" fmla="*/ 170784 w 673752"/>
                  <a:gd name="connsiteY5" fmla="*/ 735489 h 735489"/>
                  <a:gd name="connsiteX6" fmla="*/ 170784 w 673752"/>
                  <a:gd name="connsiteY6" fmla="*/ 519566 h 735489"/>
                  <a:gd name="connsiteX7" fmla="*/ 3128 w 673752"/>
                  <a:gd name="connsiteY7" fmla="*/ 519566 h 735489"/>
                  <a:gd name="connsiteX0" fmla="*/ 3128 w 681059"/>
                  <a:gd name="connsiteY0" fmla="*/ 519566 h 735489"/>
                  <a:gd name="connsiteX1" fmla="*/ 338440 w 681059"/>
                  <a:gd name="connsiteY1" fmla="*/ 0 h 735489"/>
                  <a:gd name="connsiteX2" fmla="*/ 673752 w 681059"/>
                  <a:gd name="connsiteY2" fmla="*/ 519566 h 735489"/>
                  <a:gd name="connsiteX3" fmla="*/ 506096 w 681059"/>
                  <a:gd name="connsiteY3" fmla="*/ 519566 h 735489"/>
                  <a:gd name="connsiteX4" fmla="*/ 506096 w 681059"/>
                  <a:gd name="connsiteY4" fmla="*/ 735489 h 735489"/>
                  <a:gd name="connsiteX5" fmla="*/ 170784 w 681059"/>
                  <a:gd name="connsiteY5" fmla="*/ 735489 h 735489"/>
                  <a:gd name="connsiteX6" fmla="*/ 170784 w 681059"/>
                  <a:gd name="connsiteY6" fmla="*/ 519566 h 735489"/>
                  <a:gd name="connsiteX7" fmla="*/ 3128 w 681059"/>
                  <a:gd name="connsiteY7" fmla="*/ 519566 h 735489"/>
                  <a:gd name="connsiteX0" fmla="*/ 2778 w 704531"/>
                  <a:gd name="connsiteY0" fmla="*/ 473003 h 735602"/>
                  <a:gd name="connsiteX1" fmla="*/ 361824 w 704531"/>
                  <a:gd name="connsiteY1" fmla="*/ 113 h 735602"/>
                  <a:gd name="connsiteX2" fmla="*/ 697136 w 704531"/>
                  <a:gd name="connsiteY2" fmla="*/ 519679 h 735602"/>
                  <a:gd name="connsiteX3" fmla="*/ 529480 w 704531"/>
                  <a:gd name="connsiteY3" fmla="*/ 519679 h 735602"/>
                  <a:gd name="connsiteX4" fmla="*/ 529480 w 704531"/>
                  <a:gd name="connsiteY4" fmla="*/ 735602 h 735602"/>
                  <a:gd name="connsiteX5" fmla="*/ 194168 w 704531"/>
                  <a:gd name="connsiteY5" fmla="*/ 735602 h 735602"/>
                  <a:gd name="connsiteX6" fmla="*/ 194168 w 704531"/>
                  <a:gd name="connsiteY6" fmla="*/ 519679 h 735602"/>
                  <a:gd name="connsiteX7" fmla="*/ 2778 w 704531"/>
                  <a:gd name="connsiteY7" fmla="*/ 473003 h 735602"/>
                  <a:gd name="connsiteX0" fmla="*/ 2204 w 759173"/>
                  <a:gd name="connsiteY0" fmla="*/ 487091 h 735543"/>
                  <a:gd name="connsiteX1" fmla="*/ 416256 w 759173"/>
                  <a:gd name="connsiteY1" fmla="*/ 54 h 735543"/>
                  <a:gd name="connsiteX2" fmla="*/ 751568 w 759173"/>
                  <a:gd name="connsiteY2" fmla="*/ 519620 h 735543"/>
                  <a:gd name="connsiteX3" fmla="*/ 583912 w 759173"/>
                  <a:gd name="connsiteY3" fmla="*/ 519620 h 735543"/>
                  <a:gd name="connsiteX4" fmla="*/ 583912 w 759173"/>
                  <a:gd name="connsiteY4" fmla="*/ 735543 h 735543"/>
                  <a:gd name="connsiteX5" fmla="*/ 248600 w 759173"/>
                  <a:gd name="connsiteY5" fmla="*/ 735543 h 735543"/>
                  <a:gd name="connsiteX6" fmla="*/ 248600 w 759173"/>
                  <a:gd name="connsiteY6" fmla="*/ 519620 h 735543"/>
                  <a:gd name="connsiteX7" fmla="*/ 2204 w 759173"/>
                  <a:gd name="connsiteY7" fmla="*/ 487091 h 735543"/>
                  <a:gd name="connsiteX0" fmla="*/ 2204 w 810726"/>
                  <a:gd name="connsiteY0" fmla="*/ 487184 h 735636"/>
                  <a:gd name="connsiteX1" fmla="*/ 416256 w 810726"/>
                  <a:gd name="connsiteY1" fmla="*/ 147 h 735636"/>
                  <a:gd name="connsiteX2" fmla="*/ 804061 w 810726"/>
                  <a:gd name="connsiteY2" fmla="*/ 541399 h 735636"/>
                  <a:gd name="connsiteX3" fmla="*/ 583912 w 810726"/>
                  <a:gd name="connsiteY3" fmla="*/ 519713 h 735636"/>
                  <a:gd name="connsiteX4" fmla="*/ 583912 w 810726"/>
                  <a:gd name="connsiteY4" fmla="*/ 735636 h 735636"/>
                  <a:gd name="connsiteX5" fmla="*/ 248600 w 810726"/>
                  <a:gd name="connsiteY5" fmla="*/ 735636 h 735636"/>
                  <a:gd name="connsiteX6" fmla="*/ 248600 w 810726"/>
                  <a:gd name="connsiteY6" fmla="*/ 519713 h 735636"/>
                  <a:gd name="connsiteX7" fmla="*/ 2204 w 810726"/>
                  <a:gd name="connsiteY7" fmla="*/ 487184 h 735636"/>
                  <a:gd name="connsiteX0" fmla="*/ 1845 w 810367"/>
                  <a:gd name="connsiteY0" fmla="*/ 487185 h 735637"/>
                  <a:gd name="connsiteX1" fmla="*/ 415897 w 810367"/>
                  <a:gd name="connsiteY1" fmla="*/ 148 h 735637"/>
                  <a:gd name="connsiteX2" fmla="*/ 803702 w 810367"/>
                  <a:gd name="connsiteY2" fmla="*/ 541400 h 735637"/>
                  <a:gd name="connsiteX3" fmla="*/ 583553 w 810367"/>
                  <a:gd name="connsiteY3" fmla="*/ 519714 h 735637"/>
                  <a:gd name="connsiteX4" fmla="*/ 583553 w 810367"/>
                  <a:gd name="connsiteY4" fmla="*/ 735637 h 735637"/>
                  <a:gd name="connsiteX5" fmla="*/ 248241 w 810367"/>
                  <a:gd name="connsiteY5" fmla="*/ 735637 h 735637"/>
                  <a:gd name="connsiteX6" fmla="*/ 260108 w 810367"/>
                  <a:gd name="connsiteY6" fmla="*/ 543052 h 735637"/>
                  <a:gd name="connsiteX7" fmla="*/ 1845 w 810367"/>
                  <a:gd name="connsiteY7" fmla="*/ 487185 h 735637"/>
                  <a:gd name="connsiteX0" fmla="*/ 1845 w 806795"/>
                  <a:gd name="connsiteY0" fmla="*/ 487185 h 735637"/>
                  <a:gd name="connsiteX1" fmla="*/ 415897 w 806795"/>
                  <a:gd name="connsiteY1" fmla="*/ 148 h 735637"/>
                  <a:gd name="connsiteX2" fmla="*/ 803702 w 806795"/>
                  <a:gd name="connsiteY2" fmla="*/ 541400 h 735637"/>
                  <a:gd name="connsiteX3" fmla="*/ 585833 w 806795"/>
                  <a:gd name="connsiteY3" fmla="*/ 551382 h 735637"/>
                  <a:gd name="connsiteX4" fmla="*/ 583553 w 806795"/>
                  <a:gd name="connsiteY4" fmla="*/ 735637 h 735637"/>
                  <a:gd name="connsiteX5" fmla="*/ 248241 w 806795"/>
                  <a:gd name="connsiteY5" fmla="*/ 735637 h 735637"/>
                  <a:gd name="connsiteX6" fmla="*/ 260108 w 806795"/>
                  <a:gd name="connsiteY6" fmla="*/ 543052 h 735637"/>
                  <a:gd name="connsiteX7" fmla="*/ 1845 w 806795"/>
                  <a:gd name="connsiteY7" fmla="*/ 487185 h 735637"/>
                  <a:gd name="connsiteX0" fmla="*/ 1845 w 825693"/>
                  <a:gd name="connsiteY0" fmla="*/ 487110 h 735562"/>
                  <a:gd name="connsiteX1" fmla="*/ 415897 w 825693"/>
                  <a:gd name="connsiteY1" fmla="*/ 73 h 735562"/>
                  <a:gd name="connsiteX2" fmla="*/ 822875 w 825693"/>
                  <a:gd name="connsiteY2" fmla="*/ 524666 h 735562"/>
                  <a:gd name="connsiteX3" fmla="*/ 585833 w 825693"/>
                  <a:gd name="connsiteY3" fmla="*/ 551307 h 735562"/>
                  <a:gd name="connsiteX4" fmla="*/ 583553 w 825693"/>
                  <a:gd name="connsiteY4" fmla="*/ 735562 h 735562"/>
                  <a:gd name="connsiteX5" fmla="*/ 248241 w 825693"/>
                  <a:gd name="connsiteY5" fmla="*/ 735562 h 735562"/>
                  <a:gd name="connsiteX6" fmla="*/ 260108 w 825693"/>
                  <a:gd name="connsiteY6" fmla="*/ 542977 h 735562"/>
                  <a:gd name="connsiteX7" fmla="*/ 1845 w 825693"/>
                  <a:gd name="connsiteY7" fmla="*/ 487110 h 735562"/>
                  <a:gd name="connsiteX0" fmla="*/ 1845 w 825693"/>
                  <a:gd name="connsiteY0" fmla="*/ 487110 h 759117"/>
                  <a:gd name="connsiteX1" fmla="*/ 415897 w 825693"/>
                  <a:gd name="connsiteY1" fmla="*/ 73 h 759117"/>
                  <a:gd name="connsiteX2" fmla="*/ 822875 w 825693"/>
                  <a:gd name="connsiteY2" fmla="*/ 524666 h 759117"/>
                  <a:gd name="connsiteX3" fmla="*/ 585833 w 825693"/>
                  <a:gd name="connsiteY3" fmla="*/ 551307 h 759117"/>
                  <a:gd name="connsiteX4" fmla="*/ 583553 w 825693"/>
                  <a:gd name="connsiteY4" fmla="*/ 735562 h 759117"/>
                  <a:gd name="connsiteX5" fmla="*/ 248241 w 825693"/>
                  <a:gd name="connsiteY5" fmla="*/ 735562 h 759117"/>
                  <a:gd name="connsiteX6" fmla="*/ 260108 w 825693"/>
                  <a:gd name="connsiteY6" fmla="*/ 542977 h 759117"/>
                  <a:gd name="connsiteX7" fmla="*/ 1845 w 825693"/>
                  <a:gd name="connsiteY7" fmla="*/ 487110 h 759117"/>
                  <a:gd name="connsiteX0" fmla="*/ 1845 w 825693"/>
                  <a:gd name="connsiteY0" fmla="*/ 487110 h 766982"/>
                  <a:gd name="connsiteX1" fmla="*/ 415897 w 825693"/>
                  <a:gd name="connsiteY1" fmla="*/ 73 h 766982"/>
                  <a:gd name="connsiteX2" fmla="*/ 822875 w 825693"/>
                  <a:gd name="connsiteY2" fmla="*/ 524666 h 766982"/>
                  <a:gd name="connsiteX3" fmla="*/ 585833 w 825693"/>
                  <a:gd name="connsiteY3" fmla="*/ 551307 h 766982"/>
                  <a:gd name="connsiteX4" fmla="*/ 587090 w 825693"/>
                  <a:gd name="connsiteY4" fmla="*/ 749313 h 766982"/>
                  <a:gd name="connsiteX5" fmla="*/ 248241 w 825693"/>
                  <a:gd name="connsiteY5" fmla="*/ 735562 h 766982"/>
                  <a:gd name="connsiteX6" fmla="*/ 260108 w 825693"/>
                  <a:gd name="connsiteY6" fmla="*/ 542977 h 766982"/>
                  <a:gd name="connsiteX7" fmla="*/ 1845 w 825693"/>
                  <a:gd name="connsiteY7" fmla="*/ 487110 h 766982"/>
                  <a:gd name="connsiteX0" fmla="*/ 2266 w 825590"/>
                  <a:gd name="connsiteY0" fmla="*/ 494810 h 774682"/>
                  <a:gd name="connsiteX1" fmla="*/ 434863 w 825590"/>
                  <a:gd name="connsiteY1" fmla="*/ 71 h 774682"/>
                  <a:gd name="connsiteX2" fmla="*/ 823296 w 825590"/>
                  <a:gd name="connsiteY2" fmla="*/ 532366 h 774682"/>
                  <a:gd name="connsiteX3" fmla="*/ 586254 w 825590"/>
                  <a:gd name="connsiteY3" fmla="*/ 559007 h 774682"/>
                  <a:gd name="connsiteX4" fmla="*/ 587511 w 825590"/>
                  <a:gd name="connsiteY4" fmla="*/ 757013 h 774682"/>
                  <a:gd name="connsiteX5" fmla="*/ 248662 w 825590"/>
                  <a:gd name="connsiteY5" fmla="*/ 743262 h 774682"/>
                  <a:gd name="connsiteX6" fmla="*/ 260529 w 825590"/>
                  <a:gd name="connsiteY6" fmla="*/ 550677 h 774682"/>
                  <a:gd name="connsiteX7" fmla="*/ 2266 w 825590"/>
                  <a:gd name="connsiteY7" fmla="*/ 494810 h 774682"/>
                  <a:gd name="connsiteX0" fmla="*/ 2266 w 825590"/>
                  <a:gd name="connsiteY0" fmla="*/ 494916 h 774788"/>
                  <a:gd name="connsiteX1" fmla="*/ 434863 w 825590"/>
                  <a:gd name="connsiteY1" fmla="*/ 177 h 774788"/>
                  <a:gd name="connsiteX2" fmla="*/ 823296 w 825590"/>
                  <a:gd name="connsiteY2" fmla="*/ 532472 h 774788"/>
                  <a:gd name="connsiteX3" fmla="*/ 586254 w 825590"/>
                  <a:gd name="connsiteY3" fmla="*/ 559113 h 774788"/>
                  <a:gd name="connsiteX4" fmla="*/ 587511 w 825590"/>
                  <a:gd name="connsiteY4" fmla="*/ 757119 h 774788"/>
                  <a:gd name="connsiteX5" fmla="*/ 248662 w 825590"/>
                  <a:gd name="connsiteY5" fmla="*/ 743368 h 774788"/>
                  <a:gd name="connsiteX6" fmla="*/ 260529 w 825590"/>
                  <a:gd name="connsiteY6" fmla="*/ 550783 h 774788"/>
                  <a:gd name="connsiteX7" fmla="*/ 2266 w 825590"/>
                  <a:gd name="connsiteY7" fmla="*/ 494916 h 774788"/>
                  <a:gd name="connsiteX0" fmla="*/ 2266 w 825245"/>
                  <a:gd name="connsiteY0" fmla="*/ 494917 h 774789"/>
                  <a:gd name="connsiteX1" fmla="*/ 434863 w 825245"/>
                  <a:gd name="connsiteY1" fmla="*/ 178 h 774789"/>
                  <a:gd name="connsiteX2" fmla="*/ 823296 w 825245"/>
                  <a:gd name="connsiteY2" fmla="*/ 532473 h 774789"/>
                  <a:gd name="connsiteX3" fmla="*/ 576667 w 825245"/>
                  <a:gd name="connsiteY3" fmla="*/ 567444 h 774789"/>
                  <a:gd name="connsiteX4" fmla="*/ 587511 w 825245"/>
                  <a:gd name="connsiteY4" fmla="*/ 757120 h 774789"/>
                  <a:gd name="connsiteX5" fmla="*/ 248662 w 825245"/>
                  <a:gd name="connsiteY5" fmla="*/ 743369 h 774789"/>
                  <a:gd name="connsiteX6" fmla="*/ 260529 w 825245"/>
                  <a:gd name="connsiteY6" fmla="*/ 550784 h 774789"/>
                  <a:gd name="connsiteX7" fmla="*/ 2266 w 825245"/>
                  <a:gd name="connsiteY7" fmla="*/ 494917 h 774789"/>
                  <a:gd name="connsiteX0" fmla="*/ 2266 w 825245"/>
                  <a:gd name="connsiteY0" fmla="*/ 494917 h 769075"/>
                  <a:gd name="connsiteX1" fmla="*/ 434863 w 825245"/>
                  <a:gd name="connsiteY1" fmla="*/ 178 h 769075"/>
                  <a:gd name="connsiteX2" fmla="*/ 823296 w 825245"/>
                  <a:gd name="connsiteY2" fmla="*/ 532473 h 769075"/>
                  <a:gd name="connsiteX3" fmla="*/ 576667 w 825245"/>
                  <a:gd name="connsiteY3" fmla="*/ 567444 h 769075"/>
                  <a:gd name="connsiteX4" fmla="*/ 579181 w 825245"/>
                  <a:gd name="connsiteY4" fmla="*/ 747533 h 769075"/>
                  <a:gd name="connsiteX5" fmla="*/ 248662 w 825245"/>
                  <a:gd name="connsiteY5" fmla="*/ 743369 h 769075"/>
                  <a:gd name="connsiteX6" fmla="*/ 260529 w 825245"/>
                  <a:gd name="connsiteY6" fmla="*/ 550784 h 769075"/>
                  <a:gd name="connsiteX7" fmla="*/ 2266 w 825245"/>
                  <a:gd name="connsiteY7" fmla="*/ 494917 h 769075"/>
                  <a:gd name="connsiteX0" fmla="*/ 2266 w 825245"/>
                  <a:gd name="connsiteY0" fmla="*/ 494917 h 777907"/>
                  <a:gd name="connsiteX1" fmla="*/ 434863 w 825245"/>
                  <a:gd name="connsiteY1" fmla="*/ 178 h 777907"/>
                  <a:gd name="connsiteX2" fmla="*/ 823296 w 825245"/>
                  <a:gd name="connsiteY2" fmla="*/ 532473 h 777907"/>
                  <a:gd name="connsiteX3" fmla="*/ 576667 w 825245"/>
                  <a:gd name="connsiteY3" fmla="*/ 567444 h 777907"/>
                  <a:gd name="connsiteX4" fmla="*/ 579181 w 825245"/>
                  <a:gd name="connsiteY4" fmla="*/ 747533 h 777907"/>
                  <a:gd name="connsiteX5" fmla="*/ 248662 w 825245"/>
                  <a:gd name="connsiteY5" fmla="*/ 743369 h 777907"/>
                  <a:gd name="connsiteX6" fmla="*/ 260529 w 825245"/>
                  <a:gd name="connsiteY6" fmla="*/ 550784 h 777907"/>
                  <a:gd name="connsiteX7" fmla="*/ 2266 w 825245"/>
                  <a:gd name="connsiteY7" fmla="*/ 494917 h 777907"/>
                  <a:gd name="connsiteX0" fmla="*/ 2266 w 825245"/>
                  <a:gd name="connsiteY0" fmla="*/ 494917 h 782325"/>
                  <a:gd name="connsiteX1" fmla="*/ 434863 w 825245"/>
                  <a:gd name="connsiteY1" fmla="*/ 178 h 782325"/>
                  <a:gd name="connsiteX2" fmla="*/ 823296 w 825245"/>
                  <a:gd name="connsiteY2" fmla="*/ 532473 h 782325"/>
                  <a:gd name="connsiteX3" fmla="*/ 576667 w 825245"/>
                  <a:gd name="connsiteY3" fmla="*/ 567444 h 782325"/>
                  <a:gd name="connsiteX4" fmla="*/ 580949 w 825245"/>
                  <a:gd name="connsiteY4" fmla="*/ 754409 h 782325"/>
                  <a:gd name="connsiteX5" fmla="*/ 248662 w 825245"/>
                  <a:gd name="connsiteY5" fmla="*/ 743369 h 782325"/>
                  <a:gd name="connsiteX6" fmla="*/ 260529 w 825245"/>
                  <a:gd name="connsiteY6" fmla="*/ 550784 h 782325"/>
                  <a:gd name="connsiteX7" fmla="*/ 2266 w 825245"/>
                  <a:gd name="connsiteY7" fmla="*/ 494917 h 78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5245" h="782325">
                    <a:moveTo>
                      <a:pt x="2266" y="494917"/>
                    </a:moveTo>
                    <a:cubicBezTo>
                      <a:pt x="31322" y="403149"/>
                      <a:pt x="278852" y="10579"/>
                      <a:pt x="434863" y="178"/>
                    </a:cubicBezTo>
                    <a:cubicBezTo>
                      <a:pt x="590874" y="-10223"/>
                      <a:pt x="799662" y="437929"/>
                      <a:pt x="823296" y="532473"/>
                    </a:cubicBezTo>
                    <a:cubicBezTo>
                      <a:pt x="846930" y="627017"/>
                      <a:pt x="649290" y="564117"/>
                      <a:pt x="576667" y="567444"/>
                    </a:cubicBezTo>
                    <a:cubicBezTo>
                      <a:pt x="578094" y="629766"/>
                      <a:pt x="579522" y="692087"/>
                      <a:pt x="580949" y="754409"/>
                    </a:cubicBezTo>
                    <a:cubicBezTo>
                      <a:pt x="509676" y="806571"/>
                      <a:pt x="302569" y="775466"/>
                      <a:pt x="248662" y="743369"/>
                    </a:cubicBezTo>
                    <a:lnTo>
                      <a:pt x="260529" y="550784"/>
                    </a:lnTo>
                    <a:cubicBezTo>
                      <a:pt x="232586" y="514797"/>
                      <a:pt x="-26790" y="586685"/>
                      <a:pt x="2266" y="494917"/>
                    </a:cubicBezTo>
                    <a:close/>
                  </a:path>
                </a:pathLst>
              </a:custGeom>
              <a:solidFill>
                <a:srgbClr val="263238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endParaRPr lang="zh-CN" altLang="en-US" sz="24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椭圆 6">
                <a:extLst>
                  <a:ext uri="{FF2B5EF4-FFF2-40B4-BE49-F238E27FC236}">
                    <a16:creationId xmlns:a16="http://schemas.microsoft.com/office/drawing/2014/main" id="{EF5A5228-294A-F4B0-10B7-D0B23E558290}"/>
                  </a:ext>
                </a:extLst>
              </p:cNvPr>
              <p:cNvSpPr/>
              <p:nvPr/>
            </p:nvSpPr>
            <p:spPr>
              <a:xfrm flipH="1" flipV="1">
                <a:off x="5622181" y="2709289"/>
                <a:ext cx="600258" cy="616318"/>
              </a:xfrm>
              <a:custGeom>
                <a:avLst/>
                <a:gdLst>
                  <a:gd name="connsiteX0" fmla="*/ 1820 w 648719"/>
                  <a:gd name="connsiteY0" fmla="*/ 553500 h 638223"/>
                  <a:gd name="connsiteX1" fmla="*/ 0 w 648719"/>
                  <a:gd name="connsiteY1" fmla="*/ 548496 h 638223"/>
                  <a:gd name="connsiteX2" fmla="*/ 1820 w 648719"/>
                  <a:gd name="connsiteY2" fmla="*/ 553500 h 638223"/>
                  <a:gd name="connsiteX3" fmla="*/ 612225 w 648719"/>
                  <a:gd name="connsiteY3" fmla="*/ 69800 h 638223"/>
                  <a:gd name="connsiteX4" fmla="*/ 648719 w 648719"/>
                  <a:gd name="connsiteY4" fmla="*/ 234550 h 638223"/>
                  <a:gd name="connsiteX5" fmla="*/ 245046 w 648719"/>
                  <a:gd name="connsiteY5" fmla="*/ 638223 h 638223"/>
                  <a:gd name="connsiteX6" fmla="*/ 95108 w 648719"/>
                  <a:gd name="connsiteY6" fmla="*/ 606321 h 638223"/>
                  <a:gd name="connsiteX7" fmla="*/ 240050 w 648719"/>
                  <a:gd name="connsiteY7" fmla="*/ 454053 h 638223"/>
                  <a:gd name="connsiteX8" fmla="*/ 377638 w 648719"/>
                  <a:gd name="connsiteY8" fmla="*/ 589328 h 638223"/>
                  <a:gd name="connsiteX9" fmla="*/ 603919 w 648719"/>
                  <a:gd name="connsiteY9" fmla="*/ 345744 h 638223"/>
                  <a:gd name="connsiteX10" fmla="*/ 459981 w 648719"/>
                  <a:gd name="connsiteY10" fmla="*/ 226345 h 638223"/>
                  <a:gd name="connsiteX11" fmla="*/ 612225 w 648719"/>
                  <a:gd name="connsiteY11" fmla="*/ 69800 h 638223"/>
                  <a:gd name="connsiteX12" fmla="*/ 572474 w 648719"/>
                  <a:gd name="connsiteY12" fmla="*/ 0 h 638223"/>
                  <a:gd name="connsiteX13" fmla="*/ 578468 w 648719"/>
                  <a:gd name="connsiteY13" fmla="*/ 9658 h 638223"/>
                  <a:gd name="connsiteX14" fmla="*/ 567429 w 648719"/>
                  <a:gd name="connsiteY14" fmla="*/ 5192 h 638223"/>
                  <a:gd name="connsiteX15" fmla="*/ 572474 w 648719"/>
                  <a:gd name="connsiteY15" fmla="*/ 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472321 w 568806"/>
                  <a:gd name="connsiteY11" fmla="*/ 5192 h 638223"/>
                  <a:gd name="connsiteX12" fmla="*/ 568806 w 568806"/>
                  <a:gd name="connsiteY12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568806 w 568806"/>
                  <a:gd name="connsiteY11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568806 w 568806"/>
                  <a:gd name="connsiteY10" fmla="*/ 91440 h 638223"/>
                  <a:gd name="connsiteX0" fmla="*/ 517117 w 553611"/>
                  <a:gd name="connsiteY0" fmla="*/ 0 h 568423"/>
                  <a:gd name="connsiteX1" fmla="*/ 553611 w 553611"/>
                  <a:gd name="connsiteY1" fmla="*/ 164750 h 568423"/>
                  <a:gd name="connsiteX2" fmla="*/ 149938 w 553611"/>
                  <a:gd name="connsiteY2" fmla="*/ 568423 h 568423"/>
                  <a:gd name="connsiteX3" fmla="*/ 0 w 553611"/>
                  <a:gd name="connsiteY3" fmla="*/ 536521 h 568423"/>
                  <a:gd name="connsiteX4" fmla="*/ 144942 w 553611"/>
                  <a:gd name="connsiteY4" fmla="*/ 384253 h 568423"/>
                  <a:gd name="connsiteX5" fmla="*/ 282530 w 553611"/>
                  <a:gd name="connsiteY5" fmla="*/ 519528 h 568423"/>
                  <a:gd name="connsiteX6" fmla="*/ 508811 w 553611"/>
                  <a:gd name="connsiteY6" fmla="*/ 275944 h 568423"/>
                  <a:gd name="connsiteX7" fmla="*/ 364873 w 553611"/>
                  <a:gd name="connsiteY7" fmla="*/ 156545 h 568423"/>
                  <a:gd name="connsiteX8" fmla="*/ 517117 w 553611"/>
                  <a:gd name="connsiteY8" fmla="*/ 0 h 56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3611" h="568423">
                    <a:close/>
                    <a:moveTo>
                      <a:pt x="517117" y="0"/>
                    </a:moveTo>
                    <a:cubicBezTo>
                      <a:pt x="540989" y="49864"/>
                      <a:pt x="553611" y="105833"/>
                      <a:pt x="553611" y="164750"/>
                    </a:cubicBezTo>
                    <a:cubicBezTo>
                      <a:pt x="553611" y="387692"/>
                      <a:pt x="372880" y="568423"/>
                      <a:pt x="149938" y="568423"/>
                    </a:cubicBezTo>
                    <a:cubicBezTo>
                      <a:pt x="96532" y="568423"/>
                      <a:pt x="45547" y="558052"/>
                      <a:pt x="0" y="536521"/>
                    </a:cubicBezTo>
                    <a:cubicBezTo>
                      <a:pt x="53188" y="489683"/>
                      <a:pt x="114657" y="382581"/>
                      <a:pt x="144942" y="384253"/>
                    </a:cubicBezTo>
                    <a:lnTo>
                      <a:pt x="282530" y="519528"/>
                    </a:lnTo>
                    <a:cubicBezTo>
                      <a:pt x="342116" y="499889"/>
                      <a:pt x="501437" y="363957"/>
                      <a:pt x="508811" y="275944"/>
                    </a:cubicBezTo>
                    <a:lnTo>
                      <a:pt x="364873" y="156545"/>
                    </a:lnTo>
                    <a:cubicBezTo>
                      <a:pt x="396622" y="116439"/>
                      <a:pt x="493714" y="51119"/>
                      <a:pt x="5171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id="{3F58B00A-FA63-6A04-8651-752DD90201D4}"/>
                </a:ext>
              </a:extLst>
            </p:cNvPr>
            <p:cNvSpPr txBox="1"/>
            <p:nvPr/>
          </p:nvSpPr>
          <p:spPr>
            <a:xfrm rot="18367305" flipH="1" flipV="1">
              <a:off x="5899457" y="2867113"/>
              <a:ext cx="471336" cy="4240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C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FE0ECFB-4F23-9D3A-B06E-D5D9292B086F}"/>
              </a:ext>
            </a:extLst>
          </p:cNvPr>
          <p:cNvGrpSpPr>
            <a:grpSpLocks/>
          </p:cNvGrpSpPr>
          <p:nvPr/>
        </p:nvGrpSpPr>
        <p:grpSpPr bwMode="auto">
          <a:xfrm>
            <a:off x="6267374" y="2243114"/>
            <a:ext cx="1162159" cy="1185883"/>
            <a:chOff x="5664670" y="1636419"/>
            <a:chExt cx="843210" cy="854478"/>
          </a:xfrm>
        </p:grpSpPr>
        <p:grpSp>
          <p:nvGrpSpPr>
            <p:cNvPr id="20" name="组合 58">
              <a:extLst>
                <a:ext uri="{FF2B5EF4-FFF2-40B4-BE49-F238E27FC236}">
                  <a16:creationId xmlns:a16="http://schemas.microsoft.com/office/drawing/2014/main" id="{994C6944-3515-06E6-27AC-068C5A73A2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4670" y="1636419"/>
              <a:ext cx="843210" cy="854478"/>
              <a:chOff x="5595987" y="1675993"/>
              <a:chExt cx="843210" cy="854478"/>
            </a:xfrm>
          </p:grpSpPr>
          <p:sp>
            <p:nvSpPr>
              <p:cNvPr id="29" name="上箭头 1">
                <a:extLst>
                  <a:ext uri="{FF2B5EF4-FFF2-40B4-BE49-F238E27FC236}">
                    <a16:creationId xmlns:a16="http://schemas.microsoft.com/office/drawing/2014/main" id="{40D0F5EF-9216-E742-264F-E8B6B6B393C3}"/>
                  </a:ext>
                </a:extLst>
              </p:cNvPr>
              <p:cNvSpPr/>
              <p:nvPr/>
            </p:nvSpPr>
            <p:spPr>
              <a:xfrm rot="2540756">
                <a:off x="5614315" y="1675993"/>
                <a:ext cx="824882" cy="782763"/>
              </a:xfrm>
              <a:custGeom>
                <a:avLst/>
                <a:gdLst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0 w 670624"/>
                  <a:gd name="connsiteY0" fmla="*/ 519566 h 735489"/>
                  <a:gd name="connsiteX1" fmla="*/ 335312 w 670624"/>
                  <a:gd name="connsiteY1" fmla="*/ 0 h 735489"/>
                  <a:gd name="connsiteX2" fmla="*/ 670624 w 670624"/>
                  <a:gd name="connsiteY2" fmla="*/ 519566 h 735489"/>
                  <a:gd name="connsiteX3" fmla="*/ 502968 w 670624"/>
                  <a:gd name="connsiteY3" fmla="*/ 519566 h 735489"/>
                  <a:gd name="connsiteX4" fmla="*/ 502968 w 670624"/>
                  <a:gd name="connsiteY4" fmla="*/ 735489 h 735489"/>
                  <a:gd name="connsiteX5" fmla="*/ 167656 w 670624"/>
                  <a:gd name="connsiteY5" fmla="*/ 735489 h 735489"/>
                  <a:gd name="connsiteX6" fmla="*/ 167656 w 670624"/>
                  <a:gd name="connsiteY6" fmla="*/ 519566 h 735489"/>
                  <a:gd name="connsiteX7" fmla="*/ 0 w 670624"/>
                  <a:gd name="connsiteY7" fmla="*/ 519566 h 735489"/>
                  <a:gd name="connsiteX0" fmla="*/ 3128 w 673752"/>
                  <a:gd name="connsiteY0" fmla="*/ 519566 h 735489"/>
                  <a:gd name="connsiteX1" fmla="*/ 338440 w 673752"/>
                  <a:gd name="connsiteY1" fmla="*/ 0 h 735489"/>
                  <a:gd name="connsiteX2" fmla="*/ 673752 w 673752"/>
                  <a:gd name="connsiteY2" fmla="*/ 519566 h 735489"/>
                  <a:gd name="connsiteX3" fmla="*/ 506096 w 673752"/>
                  <a:gd name="connsiteY3" fmla="*/ 519566 h 735489"/>
                  <a:gd name="connsiteX4" fmla="*/ 506096 w 673752"/>
                  <a:gd name="connsiteY4" fmla="*/ 735489 h 735489"/>
                  <a:gd name="connsiteX5" fmla="*/ 170784 w 673752"/>
                  <a:gd name="connsiteY5" fmla="*/ 735489 h 735489"/>
                  <a:gd name="connsiteX6" fmla="*/ 170784 w 673752"/>
                  <a:gd name="connsiteY6" fmla="*/ 519566 h 735489"/>
                  <a:gd name="connsiteX7" fmla="*/ 3128 w 673752"/>
                  <a:gd name="connsiteY7" fmla="*/ 519566 h 735489"/>
                  <a:gd name="connsiteX0" fmla="*/ 3128 w 681059"/>
                  <a:gd name="connsiteY0" fmla="*/ 519566 h 735489"/>
                  <a:gd name="connsiteX1" fmla="*/ 338440 w 681059"/>
                  <a:gd name="connsiteY1" fmla="*/ 0 h 735489"/>
                  <a:gd name="connsiteX2" fmla="*/ 673752 w 681059"/>
                  <a:gd name="connsiteY2" fmla="*/ 519566 h 735489"/>
                  <a:gd name="connsiteX3" fmla="*/ 506096 w 681059"/>
                  <a:gd name="connsiteY3" fmla="*/ 519566 h 735489"/>
                  <a:gd name="connsiteX4" fmla="*/ 506096 w 681059"/>
                  <a:gd name="connsiteY4" fmla="*/ 735489 h 735489"/>
                  <a:gd name="connsiteX5" fmla="*/ 170784 w 681059"/>
                  <a:gd name="connsiteY5" fmla="*/ 735489 h 735489"/>
                  <a:gd name="connsiteX6" fmla="*/ 170784 w 681059"/>
                  <a:gd name="connsiteY6" fmla="*/ 519566 h 735489"/>
                  <a:gd name="connsiteX7" fmla="*/ 3128 w 681059"/>
                  <a:gd name="connsiteY7" fmla="*/ 519566 h 735489"/>
                  <a:gd name="connsiteX0" fmla="*/ 2778 w 704531"/>
                  <a:gd name="connsiteY0" fmla="*/ 473003 h 735602"/>
                  <a:gd name="connsiteX1" fmla="*/ 361824 w 704531"/>
                  <a:gd name="connsiteY1" fmla="*/ 113 h 735602"/>
                  <a:gd name="connsiteX2" fmla="*/ 697136 w 704531"/>
                  <a:gd name="connsiteY2" fmla="*/ 519679 h 735602"/>
                  <a:gd name="connsiteX3" fmla="*/ 529480 w 704531"/>
                  <a:gd name="connsiteY3" fmla="*/ 519679 h 735602"/>
                  <a:gd name="connsiteX4" fmla="*/ 529480 w 704531"/>
                  <a:gd name="connsiteY4" fmla="*/ 735602 h 735602"/>
                  <a:gd name="connsiteX5" fmla="*/ 194168 w 704531"/>
                  <a:gd name="connsiteY5" fmla="*/ 735602 h 735602"/>
                  <a:gd name="connsiteX6" fmla="*/ 194168 w 704531"/>
                  <a:gd name="connsiteY6" fmla="*/ 519679 h 735602"/>
                  <a:gd name="connsiteX7" fmla="*/ 2778 w 704531"/>
                  <a:gd name="connsiteY7" fmla="*/ 473003 h 735602"/>
                  <a:gd name="connsiteX0" fmla="*/ 2204 w 759173"/>
                  <a:gd name="connsiteY0" fmla="*/ 487091 h 735543"/>
                  <a:gd name="connsiteX1" fmla="*/ 416256 w 759173"/>
                  <a:gd name="connsiteY1" fmla="*/ 54 h 735543"/>
                  <a:gd name="connsiteX2" fmla="*/ 751568 w 759173"/>
                  <a:gd name="connsiteY2" fmla="*/ 519620 h 735543"/>
                  <a:gd name="connsiteX3" fmla="*/ 583912 w 759173"/>
                  <a:gd name="connsiteY3" fmla="*/ 519620 h 735543"/>
                  <a:gd name="connsiteX4" fmla="*/ 583912 w 759173"/>
                  <a:gd name="connsiteY4" fmla="*/ 735543 h 735543"/>
                  <a:gd name="connsiteX5" fmla="*/ 248600 w 759173"/>
                  <a:gd name="connsiteY5" fmla="*/ 735543 h 735543"/>
                  <a:gd name="connsiteX6" fmla="*/ 248600 w 759173"/>
                  <a:gd name="connsiteY6" fmla="*/ 519620 h 735543"/>
                  <a:gd name="connsiteX7" fmla="*/ 2204 w 759173"/>
                  <a:gd name="connsiteY7" fmla="*/ 487091 h 735543"/>
                  <a:gd name="connsiteX0" fmla="*/ 2204 w 810726"/>
                  <a:gd name="connsiteY0" fmla="*/ 487184 h 735636"/>
                  <a:gd name="connsiteX1" fmla="*/ 416256 w 810726"/>
                  <a:gd name="connsiteY1" fmla="*/ 147 h 735636"/>
                  <a:gd name="connsiteX2" fmla="*/ 804061 w 810726"/>
                  <a:gd name="connsiteY2" fmla="*/ 541399 h 735636"/>
                  <a:gd name="connsiteX3" fmla="*/ 583912 w 810726"/>
                  <a:gd name="connsiteY3" fmla="*/ 519713 h 735636"/>
                  <a:gd name="connsiteX4" fmla="*/ 583912 w 810726"/>
                  <a:gd name="connsiteY4" fmla="*/ 735636 h 735636"/>
                  <a:gd name="connsiteX5" fmla="*/ 248600 w 810726"/>
                  <a:gd name="connsiteY5" fmla="*/ 735636 h 735636"/>
                  <a:gd name="connsiteX6" fmla="*/ 248600 w 810726"/>
                  <a:gd name="connsiteY6" fmla="*/ 519713 h 735636"/>
                  <a:gd name="connsiteX7" fmla="*/ 2204 w 810726"/>
                  <a:gd name="connsiteY7" fmla="*/ 487184 h 735636"/>
                  <a:gd name="connsiteX0" fmla="*/ 1845 w 810367"/>
                  <a:gd name="connsiteY0" fmla="*/ 487185 h 735637"/>
                  <a:gd name="connsiteX1" fmla="*/ 415897 w 810367"/>
                  <a:gd name="connsiteY1" fmla="*/ 148 h 735637"/>
                  <a:gd name="connsiteX2" fmla="*/ 803702 w 810367"/>
                  <a:gd name="connsiteY2" fmla="*/ 541400 h 735637"/>
                  <a:gd name="connsiteX3" fmla="*/ 583553 w 810367"/>
                  <a:gd name="connsiteY3" fmla="*/ 519714 h 735637"/>
                  <a:gd name="connsiteX4" fmla="*/ 583553 w 810367"/>
                  <a:gd name="connsiteY4" fmla="*/ 735637 h 735637"/>
                  <a:gd name="connsiteX5" fmla="*/ 248241 w 810367"/>
                  <a:gd name="connsiteY5" fmla="*/ 735637 h 735637"/>
                  <a:gd name="connsiteX6" fmla="*/ 260108 w 810367"/>
                  <a:gd name="connsiteY6" fmla="*/ 543052 h 735637"/>
                  <a:gd name="connsiteX7" fmla="*/ 1845 w 810367"/>
                  <a:gd name="connsiteY7" fmla="*/ 487185 h 735637"/>
                  <a:gd name="connsiteX0" fmla="*/ 1845 w 806795"/>
                  <a:gd name="connsiteY0" fmla="*/ 487185 h 735637"/>
                  <a:gd name="connsiteX1" fmla="*/ 415897 w 806795"/>
                  <a:gd name="connsiteY1" fmla="*/ 148 h 735637"/>
                  <a:gd name="connsiteX2" fmla="*/ 803702 w 806795"/>
                  <a:gd name="connsiteY2" fmla="*/ 541400 h 735637"/>
                  <a:gd name="connsiteX3" fmla="*/ 585833 w 806795"/>
                  <a:gd name="connsiteY3" fmla="*/ 551382 h 735637"/>
                  <a:gd name="connsiteX4" fmla="*/ 583553 w 806795"/>
                  <a:gd name="connsiteY4" fmla="*/ 735637 h 735637"/>
                  <a:gd name="connsiteX5" fmla="*/ 248241 w 806795"/>
                  <a:gd name="connsiteY5" fmla="*/ 735637 h 735637"/>
                  <a:gd name="connsiteX6" fmla="*/ 260108 w 806795"/>
                  <a:gd name="connsiteY6" fmla="*/ 543052 h 735637"/>
                  <a:gd name="connsiteX7" fmla="*/ 1845 w 806795"/>
                  <a:gd name="connsiteY7" fmla="*/ 487185 h 735637"/>
                  <a:gd name="connsiteX0" fmla="*/ 1845 w 825693"/>
                  <a:gd name="connsiteY0" fmla="*/ 487110 h 735562"/>
                  <a:gd name="connsiteX1" fmla="*/ 415897 w 825693"/>
                  <a:gd name="connsiteY1" fmla="*/ 73 h 735562"/>
                  <a:gd name="connsiteX2" fmla="*/ 822875 w 825693"/>
                  <a:gd name="connsiteY2" fmla="*/ 524666 h 735562"/>
                  <a:gd name="connsiteX3" fmla="*/ 585833 w 825693"/>
                  <a:gd name="connsiteY3" fmla="*/ 551307 h 735562"/>
                  <a:gd name="connsiteX4" fmla="*/ 583553 w 825693"/>
                  <a:gd name="connsiteY4" fmla="*/ 735562 h 735562"/>
                  <a:gd name="connsiteX5" fmla="*/ 248241 w 825693"/>
                  <a:gd name="connsiteY5" fmla="*/ 735562 h 735562"/>
                  <a:gd name="connsiteX6" fmla="*/ 260108 w 825693"/>
                  <a:gd name="connsiteY6" fmla="*/ 542977 h 735562"/>
                  <a:gd name="connsiteX7" fmla="*/ 1845 w 825693"/>
                  <a:gd name="connsiteY7" fmla="*/ 487110 h 735562"/>
                  <a:gd name="connsiteX0" fmla="*/ 1845 w 825693"/>
                  <a:gd name="connsiteY0" fmla="*/ 487110 h 759117"/>
                  <a:gd name="connsiteX1" fmla="*/ 415897 w 825693"/>
                  <a:gd name="connsiteY1" fmla="*/ 73 h 759117"/>
                  <a:gd name="connsiteX2" fmla="*/ 822875 w 825693"/>
                  <a:gd name="connsiteY2" fmla="*/ 524666 h 759117"/>
                  <a:gd name="connsiteX3" fmla="*/ 585833 w 825693"/>
                  <a:gd name="connsiteY3" fmla="*/ 551307 h 759117"/>
                  <a:gd name="connsiteX4" fmla="*/ 583553 w 825693"/>
                  <a:gd name="connsiteY4" fmla="*/ 735562 h 759117"/>
                  <a:gd name="connsiteX5" fmla="*/ 248241 w 825693"/>
                  <a:gd name="connsiteY5" fmla="*/ 735562 h 759117"/>
                  <a:gd name="connsiteX6" fmla="*/ 260108 w 825693"/>
                  <a:gd name="connsiteY6" fmla="*/ 542977 h 759117"/>
                  <a:gd name="connsiteX7" fmla="*/ 1845 w 825693"/>
                  <a:gd name="connsiteY7" fmla="*/ 487110 h 759117"/>
                  <a:gd name="connsiteX0" fmla="*/ 1845 w 825693"/>
                  <a:gd name="connsiteY0" fmla="*/ 487110 h 766982"/>
                  <a:gd name="connsiteX1" fmla="*/ 415897 w 825693"/>
                  <a:gd name="connsiteY1" fmla="*/ 73 h 766982"/>
                  <a:gd name="connsiteX2" fmla="*/ 822875 w 825693"/>
                  <a:gd name="connsiteY2" fmla="*/ 524666 h 766982"/>
                  <a:gd name="connsiteX3" fmla="*/ 585833 w 825693"/>
                  <a:gd name="connsiteY3" fmla="*/ 551307 h 766982"/>
                  <a:gd name="connsiteX4" fmla="*/ 587090 w 825693"/>
                  <a:gd name="connsiteY4" fmla="*/ 749313 h 766982"/>
                  <a:gd name="connsiteX5" fmla="*/ 248241 w 825693"/>
                  <a:gd name="connsiteY5" fmla="*/ 735562 h 766982"/>
                  <a:gd name="connsiteX6" fmla="*/ 260108 w 825693"/>
                  <a:gd name="connsiteY6" fmla="*/ 542977 h 766982"/>
                  <a:gd name="connsiteX7" fmla="*/ 1845 w 825693"/>
                  <a:gd name="connsiteY7" fmla="*/ 487110 h 766982"/>
                  <a:gd name="connsiteX0" fmla="*/ 2266 w 825590"/>
                  <a:gd name="connsiteY0" fmla="*/ 494810 h 774682"/>
                  <a:gd name="connsiteX1" fmla="*/ 434863 w 825590"/>
                  <a:gd name="connsiteY1" fmla="*/ 71 h 774682"/>
                  <a:gd name="connsiteX2" fmla="*/ 823296 w 825590"/>
                  <a:gd name="connsiteY2" fmla="*/ 532366 h 774682"/>
                  <a:gd name="connsiteX3" fmla="*/ 586254 w 825590"/>
                  <a:gd name="connsiteY3" fmla="*/ 559007 h 774682"/>
                  <a:gd name="connsiteX4" fmla="*/ 587511 w 825590"/>
                  <a:gd name="connsiteY4" fmla="*/ 757013 h 774682"/>
                  <a:gd name="connsiteX5" fmla="*/ 248662 w 825590"/>
                  <a:gd name="connsiteY5" fmla="*/ 743262 h 774682"/>
                  <a:gd name="connsiteX6" fmla="*/ 260529 w 825590"/>
                  <a:gd name="connsiteY6" fmla="*/ 550677 h 774682"/>
                  <a:gd name="connsiteX7" fmla="*/ 2266 w 825590"/>
                  <a:gd name="connsiteY7" fmla="*/ 494810 h 774682"/>
                  <a:gd name="connsiteX0" fmla="*/ 2266 w 825590"/>
                  <a:gd name="connsiteY0" fmla="*/ 494916 h 774788"/>
                  <a:gd name="connsiteX1" fmla="*/ 434863 w 825590"/>
                  <a:gd name="connsiteY1" fmla="*/ 177 h 774788"/>
                  <a:gd name="connsiteX2" fmla="*/ 823296 w 825590"/>
                  <a:gd name="connsiteY2" fmla="*/ 532472 h 774788"/>
                  <a:gd name="connsiteX3" fmla="*/ 586254 w 825590"/>
                  <a:gd name="connsiteY3" fmla="*/ 559113 h 774788"/>
                  <a:gd name="connsiteX4" fmla="*/ 587511 w 825590"/>
                  <a:gd name="connsiteY4" fmla="*/ 757119 h 774788"/>
                  <a:gd name="connsiteX5" fmla="*/ 248662 w 825590"/>
                  <a:gd name="connsiteY5" fmla="*/ 743368 h 774788"/>
                  <a:gd name="connsiteX6" fmla="*/ 260529 w 825590"/>
                  <a:gd name="connsiteY6" fmla="*/ 550783 h 774788"/>
                  <a:gd name="connsiteX7" fmla="*/ 2266 w 825590"/>
                  <a:gd name="connsiteY7" fmla="*/ 494916 h 774788"/>
                  <a:gd name="connsiteX0" fmla="*/ 2266 w 825245"/>
                  <a:gd name="connsiteY0" fmla="*/ 494917 h 774789"/>
                  <a:gd name="connsiteX1" fmla="*/ 434863 w 825245"/>
                  <a:gd name="connsiteY1" fmla="*/ 178 h 774789"/>
                  <a:gd name="connsiteX2" fmla="*/ 823296 w 825245"/>
                  <a:gd name="connsiteY2" fmla="*/ 532473 h 774789"/>
                  <a:gd name="connsiteX3" fmla="*/ 576667 w 825245"/>
                  <a:gd name="connsiteY3" fmla="*/ 567444 h 774789"/>
                  <a:gd name="connsiteX4" fmla="*/ 587511 w 825245"/>
                  <a:gd name="connsiteY4" fmla="*/ 757120 h 774789"/>
                  <a:gd name="connsiteX5" fmla="*/ 248662 w 825245"/>
                  <a:gd name="connsiteY5" fmla="*/ 743369 h 774789"/>
                  <a:gd name="connsiteX6" fmla="*/ 260529 w 825245"/>
                  <a:gd name="connsiteY6" fmla="*/ 550784 h 774789"/>
                  <a:gd name="connsiteX7" fmla="*/ 2266 w 825245"/>
                  <a:gd name="connsiteY7" fmla="*/ 494917 h 774789"/>
                  <a:gd name="connsiteX0" fmla="*/ 2266 w 825245"/>
                  <a:gd name="connsiteY0" fmla="*/ 494917 h 769075"/>
                  <a:gd name="connsiteX1" fmla="*/ 434863 w 825245"/>
                  <a:gd name="connsiteY1" fmla="*/ 178 h 769075"/>
                  <a:gd name="connsiteX2" fmla="*/ 823296 w 825245"/>
                  <a:gd name="connsiteY2" fmla="*/ 532473 h 769075"/>
                  <a:gd name="connsiteX3" fmla="*/ 576667 w 825245"/>
                  <a:gd name="connsiteY3" fmla="*/ 567444 h 769075"/>
                  <a:gd name="connsiteX4" fmla="*/ 579181 w 825245"/>
                  <a:gd name="connsiteY4" fmla="*/ 747533 h 769075"/>
                  <a:gd name="connsiteX5" fmla="*/ 248662 w 825245"/>
                  <a:gd name="connsiteY5" fmla="*/ 743369 h 769075"/>
                  <a:gd name="connsiteX6" fmla="*/ 260529 w 825245"/>
                  <a:gd name="connsiteY6" fmla="*/ 550784 h 769075"/>
                  <a:gd name="connsiteX7" fmla="*/ 2266 w 825245"/>
                  <a:gd name="connsiteY7" fmla="*/ 494917 h 769075"/>
                  <a:gd name="connsiteX0" fmla="*/ 2266 w 825245"/>
                  <a:gd name="connsiteY0" fmla="*/ 494917 h 777907"/>
                  <a:gd name="connsiteX1" fmla="*/ 434863 w 825245"/>
                  <a:gd name="connsiteY1" fmla="*/ 178 h 777907"/>
                  <a:gd name="connsiteX2" fmla="*/ 823296 w 825245"/>
                  <a:gd name="connsiteY2" fmla="*/ 532473 h 777907"/>
                  <a:gd name="connsiteX3" fmla="*/ 576667 w 825245"/>
                  <a:gd name="connsiteY3" fmla="*/ 567444 h 777907"/>
                  <a:gd name="connsiteX4" fmla="*/ 579181 w 825245"/>
                  <a:gd name="connsiteY4" fmla="*/ 747533 h 777907"/>
                  <a:gd name="connsiteX5" fmla="*/ 248662 w 825245"/>
                  <a:gd name="connsiteY5" fmla="*/ 743369 h 777907"/>
                  <a:gd name="connsiteX6" fmla="*/ 260529 w 825245"/>
                  <a:gd name="connsiteY6" fmla="*/ 550784 h 777907"/>
                  <a:gd name="connsiteX7" fmla="*/ 2266 w 825245"/>
                  <a:gd name="connsiteY7" fmla="*/ 494917 h 777907"/>
                  <a:gd name="connsiteX0" fmla="*/ 2266 w 825245"/>
                  <a:gd name="connsiteY0" fmla="*/ 494917 h 782325"/>
                  <a:gd name="connsiteX1" fmla="*/ 434863 w 825245"/>
                  <a:gd name="connsiteY1" fmla="*/ 178 h 782325"/>
                  <a:gd name="connsiteX2" fmla="*/ 823296 w 825245"/>
                  <a:gd name="connsiteY2" fmla="*/ 532473 h 782325"/>
                  <a:gd name="connsiteX3" fmla="*/ 576667 w 825245"/>
                  <a:gd name="connsiteY3" fmla="*/ 567444 h 782325"/>
                  <a:gd name="connsiteX4" fmla="*/ 580949 w 825245"/>
                  <a:gd name="connsiteY4" fmla="*/ 754409 h 782325"/>
                  <a:gd name="connsiteX5" fmla="*/ 248662 w 825245"/>
                  <a:gd name="connsiteY5" fmla="*/ 743369 h 782325"/>
                  <a:gd name="connsiteX6" fmla="*/ 260529 w 825245"/>
                  <a:gd name="connsiteY6" fmla="*/ 550784 h 782325"/>
                  <a:gd name="connsiteX7" fmla="*/ 2266 w 825245"/>
                  <a:gd name="connsiteY7" fmla="*/ 494917 h 78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5245" h="782325">
                    <a:moveTo>
                      <a:pt x="2266" y="494917"/>
                    </a:moveTo>
                    <a:cubicBezTo>
                      <a:pt x="31322" y="403149"/>
                      <a:pt x="278852" y="10579"/>
                      <a:pt x="434863" y="178"/>
                    </a:cubicBezTo>
                    <a:cubicBezTo>
                      <a:pt x="590874" y="-10223"/>
                      <a:pt x="799662" y="437929"/>
                      <a:pt x="823296" y="532473"/>
                    </a:cubicBezTo>
                    <a:cubicBezTo>
                      <a:pt x="846930" y="627017"/>
                      <a:pt x="649290" y="564117"/>
                      <a:pt x="576667" y="567444"/>
                    </a:cubicBezTo>
                    <a:cubicBezTo>
                      <a:pt x="578094" y="629766"/>
                      <a:pt x="579522" y="692087"/>
                      <a:pt x="580949" y="754409"/>
                    </a:cubicBezTo>
                    <a:cubicBezTo>
                      <a:pt x="509676" y="806571"/>
                      <a:pt x="302569" y="775466"/>
                      <a:pt x="248662" y="743369"/>
                    </a:cubicBezTo>
                    <a:lnTo>
                      <a:pt x="260529" y="550784"/>
                    </a:lnTo>
                    <a:cubicBezTo>
                      <a:pt x="232586" y="514797"/>
                      <a:pt x="-26790" y="586685"/>
                      <a:pt x="2266" y="494917"/>
                    </a:cubicBezTo>
                    <a:close/>
                  </a:path>
                </a:pathLst>
              </a:custGeom>
              <a:solidFill>
                <a:srgbClr val="407BFF"/>
              </a:solidFill>
              <a:ln>
                <a:noFill/>
              </a:ln>
            </p:spPr>
            <p:txBody>
              <a:bodyPr lIns="91416" tIns="45708" rIns="91416" bIns="45708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椭圆 6">
                <a:extLst>
                  <a:ext uri="{FF2B5EF4-FFF2-40B4-BE49-F238E27FC236}">
                    <a16:creationId xmlns:a16="http://schemas.microsoft.com/office/drawing/2014/main" id="{19C5709E-6A61-6692-D5F1-B6CC7693C226}"/>
                  </a:ext>
                </a:extLst>
              </p:cNvPr>
              <p:cNvSpPr/>
              <p:nvPr/>
            </p:nvSpPr>
            <p:spPr>
              <a:xfrm flipH="1">
                <a:off x="5595987" y="1914153"/>
                <a:ext cx="600258" cy="616318"/>
              </a:xfrm>
              <a:custGeom>
                <a:avLst/>
                <a:gdLst>
                  <a:gd name="connsiteX0" fmla="*/ 1820 w 648719"/>
                  <a:gd name="connsiteY0" fmla="*/ 553500 h 638223"/>
                  <a:gd name="connsiteX1" fmla="*/ 0 w 648719"/>
                  <a:gd name="connsiteY1" fmla="*/ 548496 h 638223"/>
                  <a:gd name="connsiteX2" fmla="*/ 1820 w 648719"/>
                  <a:gd name="connsiteY2" fmla="*/ 553500 h 638223"/>
                  <a:gd name="connsiteX3" fmla="*/ 612225 w 648719"/>
                  <a:gd name="connsiteY3" fmla="*/ 69800 h 638223"/>
                  <a:gd name="connsiteX4" fmla="*/ 648719 w 648719"/>
                  <a:gd name="connsiteY4" fmla="*/ 234550 h 638223"/>
                  <a:gd name="connsiteX5" fmla="*/ 245046 w 648719"/>
                  <a:gd name="connsiteY5" fmla="*/ 638223 h 638223"/>
                  <a:gd name="connsiteX6" fmla="*/ 95108 w 648719"/>
                  <a:gd name="connsiteY6" fmla="*/ 606321 h 638223"/>
                  <a:gd name="connsiteX7" fmla="*/ 240050 w 648719"/>
                  <a:gd name="connsiteY7" fmla="*/ 454053 h 638223"/>
                  <a:gd name="connsiteX8" fmla="*/ 377638 w 648719"/>
                  <a:gd name="connsiteY8" fmla="*/ 589328 h 638223"/>
                  <a:gd name="connsiteX9" fmla="*/ 603919 w 648719"/>
                  <a:gd name="connsiteY9" fmla="*/ 345744 h 638223"/>
                  <a:gd name="connsiteX10" fmla="*/ 459981 w 648719"/>
                  <a:gd name="connsiteY10" fmla="*/ 226345 h 638223"/>
                  <a:gd name="connsiteX11" fmla="*/ 612225 w 648719"/>
                  <a:gd name="connsiteY11" fmla="*/ 69800 h 638223"/>
                  <a:gd name="connsiteX12" fmla="*/ 572474 w 648719"/>
                  <a:gd name="connsiteY12" fmla="*/ 0 h 638223"/>
                  <a:gd name="connsiteX13" fmla="*/ 578468 w 648719"/>
                  <a:gd name="connsiteY13" fmla="*/ 9658 h 638223"/>
                  <a:gd name="connsiteX14" fmla="*/ 567429 w 648719"/>
                  <a:gd name="connsiteY14" fmla="*/ 5192 h 638223"/>
                  <a:gd name="connsiteX15" fmla="*/ 572474 w 648719"/>
                  <a:gd name="connsiteY15" fmla="*/ 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472321 w 568806"/>
                  <a:gd name="connsiteY11" fmla="*/ 5192 h 638223"/>
                  <a:gd name="connsiteX12" fmla="*/ 568806 w 568806"/>
                  <a:gd name="connsiteY12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483360 w 568806"/>
                  <a:gd name="connsiteY10" fmla="*/ 9658 h 638223"/>
                  <a:gd name="connsiteX11" fmla="*/ 568806 w 568806"/>
                  <a:gd name="connsiteY11" fmla="*/ 91440 h 638223"/>
                  <a:gd name="connsiteX0" fmla="*/ 517117 w 568806"/>
                  <a:gd name="connsiteY0" fmla="*/ 69800 h 638223"/>
                  <a:gd name="connsiteX1" fmla="*/ 553611 w 568806"/>
                  <a:gd name="connsiteY1" fmla="*/ 234550 h 638223"/>
                  <a:gd name="connsiteX2" fmla="*/ 149938 w 568806"/>
                  <a:gd name="connsiteY2" fmla="*/ 638223 h 638223"/>
                  <a:gd name="connsiteX3" fmla="*/ 0 w 568806"/>
                  <a:gd name="connsiteY3" fmla="*/ 606321 h 638223"/>
                  <a:gd name="connsiteX4" fmla="*/ 144942 w 568806"/>
                  <a:gd name="connsiteY4" fmla="*/ 454053 h 638223"/>
                  <a:gd name="connsiteX5" fmla="*/ 282530 w 568806"/>
                  <a:gd name="connsiteY5" fmla="*/ 589328 h 638223"/>
                  <a:gd name="connsiteX6" fmla="*/ 508811 w 568806"/>
                  <a:gd name="connsiteY6" fmla="*/ 345744 h 638223"/>
                  <a:gd name="connsiteX7" fmla="*/ 364873 w 568806"/>
                  <a:gd name="connsiteY7" fmla="*/ 226345 h 638223"/>
                  <a:gd name="connsiteX8" fmla="*/ 517117 w 568806"/>
                  <a:gd name="connsiteY8" fmla="*/ 69800 h 638223"/>
                  <a:gd name="connsiteX9" fmla="*/ 477366 w 568806"/>
                  <a:gd name="connsiteY9" fmla="*/ 0 h 638223"/>
                  <a:gd name="connsiteX10" fmla="*/ 568806 w 568806"/>
                  <a:gd name="connsiteY10" fmla="*/ 91440 h 638223"/>
                  <a:gd name="connsiteX0" fmla="*/ 517117 w 553611"/>
                  <a:gd name="connsiteY0" fmla="*/ 0 h 568423"/>
                  <a:gd name="connsiteX1" fmla="*/ 553611 w 553611"/>
                  <a:gd name="connsiteY1" fmla="*/ 164750 h 568423"/>
                  <a:gd name="connsiteX2" fmla="*/ 149938 w 553611"/>
                  <a:gd name="connsiteY2" fmla="*/ 568423 h 568423"/>
                  <a:gd name="connsiteX3" fmla="*/ 0 w 553611"/>
                  <a:gd name="connsiteY3" fmla="*/ 536521 h 568423"/>
                  <a:gd name="connsiteX4" fmla="*/ 144942 w 553611"/>
                  <a:gd name="connsiteY4" fmla="*/ 384253 h 568423"/>
                  <a:gd name="connsiteX5" fmla="*/ 282530 w 553611"/>
                  <a:gd name="connsiteY5" fmla="*/ 519528 h 568423"/>
                  <a:gd name="connsiteX6" fmla="*/ 508811 w 553611"/>
                  <a:gd name="connsiteY6" fmla="*/ 275944 h 568423"/>
                  <a:gd name="connsiteX7" fmla="*/ 364873 w 553611"/>
                  <a:gd name="connsiteY7" fmla="*/ 156545 h 568423"/>
                  <a:gd name="connsiteX8" fmla="*/ 517117 w 553611"/>
                  <a:gd name="connsiteY8" fmla="*/ 0 h 568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3611" h="568423">
                    <a:close/>
                    <a:moveTo>
                      <a:pt x="517117" y="0"/>
                    </a:moveTo>
                    <a:cubicBezTo>
                      <a:pt x="540989" y="49864"/>
                      <a:pt x="553611" y="105833"/>
                      <a:pt x="553611" y="164750"/>
                    </a:cubicBezTo>
                    <a:cubicBezTo>
                      <a:pt x="553611" y="387692"/>
                      <a:pt x="372880" y="568423"/>
                      <a:pt x="149938" y="568423"/>
                    </a:cubicBezTo>
                    <a:cubicBezTo>
                      <a:pt x="96532" y="568423"/>
                      <a:pt x="45547" y="558052"/>
                      <a:pt x="0" y="536521"/>
                    </a:cubicBezTo>
                    <a:cubicBezTo>
                      <a:pt x="53188" y="489683"/>
                      <a:pt x="114657" y="382581"/>
                      <a:pt x="144942" y="384253"/>
                    </a:cubicBezTo>
                    <a:lnTo>
                      <a:pt x="282530" y="519528"/>
                    </a:lnTo>
                    <a:cubicBezTo>
                      <a:pt x="342116" y="499889"/>
                      <a:pt x="501437" y="363957"/>
                      <a:pt x="508811" y="275944"/>
                    </a:cubicBezTo>
                    <a:lnTo>
                      <a:pt x="364873" y="156545"/>
                    </a:lnTo>
                    <a:cubicBezTo>
                      <a:pt x="396622" y="116439"/>
                      <a:pt x="493714" y="51119"/>
                      <a:pt x="5171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23">
              <a:extLst>
                <a:ext uri="{FF2B5EF4-FFF2-40B4-BE49-F238E27FC236}">
                  <a16:creationId xmlns:a16="http://schemas.microsoft.com/office/drawing/2014/main" id="{4D0CDCAF-DA5A-DA29-E3E8-60730F3E90B9}"/>
                </a:ext>
              </a:extLst>
            </p:cNvPr>
            <p:cNvSpPr txBox="1"/>
            <p:nvPr/>
          </p:nvSpPr>
          <p:spPr>
            <a:xfrm rot="3232695" flipH="1">
              <a:off x="5859698" y="1833967"/>
              <a:ext cx="471489" cy="4242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3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B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FD9BA4F1-93B5-BE01-4B89-D10C53FD8F4C}"/>
              </a:ext>
            </a:extLst>
          </p:cNvPr>
          <p:cNvGrpSpPr/>
          <p:nvPr/>
        </p:nvGrpSpPr>
        <p:grpSpPr>
          <a:xfrm>
            <a:off x="1376702" y="2463664"/>
            <a:ext cx="3285576" cy="891643"/>
            <a:chOff x="8851560" y="2118686"/>
            <a:chExt cx="3285576" cy="891643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608D2788-49C6-9CC3-4B15-2B0FD7D19927}"/>
                </a:ext>
              </a:extLst>
            </p:cNvPr>
            <p:cNvSpPr txBox="1"/>
            <p:nvPr/>
          </p:nvSpPr>
          <p:spPr>
            <a:xfrm>
              <a:off x="10728422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06D6B2C8-F854-BAA0-5FC4-00246D7D666E}"/>
                </a:ext>
              </a:extLst>
            </p:cNvPr>
            <p:cNvSpPr txBox="1"/>
            <p:nvPr/>
          </p:nvSpPr>
          <p:spPr>
            <a:xfrm>
              <a:off x="8851560" y="2388427"/>
              <a:ext cx="328557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174112AF-F01A-80DD-5D10-A28A81CEEAB3}"/>
              </a:ext>
            </a:extLst>
          </p:cNvPr>
          <p:cNvGrpSpPr/>
          <p:nvPr/>
        </p:nvGrpSpPr>
        <p:grpSpPr>
          <a:xfrm>
            <a:off x="7544083" y="2382825"/>
            <a:ext cx="3285576" cy="891643"/>
            <a:chOff x="8851560" y="2118686"/>
            <a:chExt cx="3285576" cy="891643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6BC04FB4-00BC-31C5-18E9-7AA5607FBB25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55A2213D-B1F0-D4D8-F1F4-C4538345F7AF}"/>
                </a:ext>
              </a:extLst>
            </p:cNvPr>
            <p:cNvSpPr txBox="1"/>
            <p:nvPr/>
          </p:nvSpPr>
          <p:spPr>
            <a:xfrm>
              <a:off x="8851560" y="2388427"/>
              <a:ext cx="328557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30EEB1E7-C24F-626C-46B4-E30015B80DCB}"/>
              </a:ext>
            </a:extLst>
          </p:cNvPr>
          <p:cNvGrpSpPr/>
          <p:nvPr/>
        </p:nvGrpSpPr>
        <p:grpSpPr>
          <a:xfrm>
            <a:off x="1376702" y="3990633"/>
            <a:ext cx="3285576" cy="891643"/>
            <a:chOff x="8851560" y="2118686"/>
            <a:chExt cx="3285576" cy="891643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6E33777-B739-BAF4-5C4E-3379C165AD3B}"/>
                </a:ext>
              </a:extLst>
            </p:cNvPr>
            <p:cNvSpPr txBox="1"/>
            <p:nvPr/>
          </p:nvSpPr>
          <p:spPr>
            <a:xfrm>
              <a:off x="10728422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3D2430B8-2F9C-9C23-F71F-2BE7F718E91A}"/>
                </a:ext>
              </a:extLst>
            </p:cNvPr>
            <p:cNvSpPr txBox="1"/>
            <p:nvPr/>
          </p:nvSpPr>
          <p:spPr>
            <a:xfrm>
              <a:off x="8851560" y="2388427"/>
              <a:ext cx="328557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14CB38B9-6D0A-1820-49E6-5703806F324A}"/>
              </a:ext>
            </a:extLst>
          </p:cNvPr>
          <p:cNvGrpSpPr/>
          <p:nvPr/>
        </p:nvGrpSpPr>
        <p:grpSpPr>
          <a:xfrm>
            <a:off x="7544083" y="3909794"/>
            <a:ext cx="3285576" cy="891643"/>
            <a:chOff x="8851560" y="2118686"/>
            <a:chExt cx="3285576" cy="891643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F5CFAF22-58F6-25ED-A4CA-D428C2607DA5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8D14722E-74D8-937B-6CB8-E5D55A9EBBC8}"/>
                </a:ext>
              </a:extLst>
            </p:cNvPr>
            <p:cNvSpPr txBox="1"/>
            <p:nvPr/>
          </p:nvSpPr>
          <p:spPr>
            <a:xfrm>
              <a:off x="8851560" y="2388427"/>
              <a:ext cx="328557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536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54@|5FFC:14657585|FBC:16777215|LFC:11765543|LBC:16777215">
            <a:extLst>
              <a:ext uri="{FF2B5EF4-FFF2-40B4-BE49-F238E27FC236}">
                <a16:creationId xmlns:a16="http://schemas.microsoft.com/office/drawing/2014/main" id="{FE4738A8-D08F-E6D0-3F5C-24AF33179E5B}"/>
              </a:ext>
            </a:extLst>
          </p:cNvPr>
          <p:cNvSpPr>
            <a:spLocks/>
          </p:cNvSpPr>
          <p:nvPr/>
        </p:nvSpPr>
        <p:spPr bwMode="auto">
          <a:xfrm>
            <a:off x="4722360" y="2298475"/>
            <a:ext cx="2723470" cy="2723468"/>
          </a:xfrm>
          <a:custGeom>
            <a:avLst/>
            <a:gdLst>
              <a:gd name="T0" fmla="*/ 0 w 661361"/>
              <a:gd name="T1" fmla="*/ 872332 h 661361"/>
              <a:gd name="T2" fmla="*/ 255502 w 661361"/>
              <a:gd name="T3" fmla="*/ 255500 h 661361"/>
              <a:gd name="T4" fmla="*/ 872335 w 661361"/>
              <a:gd name="T5" fmla="*/ 0 h 661361"/>
              <a:gd name="T6" fmla="*/ 1489168 w 661361"/>
              <a:gd name="T7" fmla="*/ 255502 h 661361"/>
              <a:gd name="T8" fmla="*/ 1744667 w 661361"/>
              <a:gd name="T9" fmla="*/ 872335 h 661361"/>
              <a:gd name="T10" fmla="*/ 1489168 w 661361"/>
              <a:gd name="T11" fmla="*/ 1489168 h 661361"/>
              <a:gd name="T12" fmla="*/ 872335 w 661361"/>
              <a:gd name="T13" fmla="*/ 1744667 h 661361"/>
              <a:gd name="T14" fmla="*/ 255502 w 661361"/>
              <a:gd name="T15" fmla="*/ 1489168 h 661361"/>
              <a:gd name="T16" fmla="*/ 3 w 661361"/>
              <a:gd name="T17" fmla="*/ 872335 h 661361"/>
              <a:gd name="T18" fmla="*/ 0 w 661361"/>
              <a:gd name="T19" fmla="*/ 872332 h 6613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lIns="91416" tIns="45708" rIns="91416" bIns="45708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cxnSp>
        <p:nvCxnSpPr>
          <p:cNvPr id="4" name="Elbow Connector 106">
            <a:extLst>
              <a:ext uri="{FF2B5EF4-FFF2-40B4-BE49-F238E27FC236}">
                <a16:creationId xmlns:a16="http://schemas.microsoft.com/office/drawing/2014/main" id="{BEA58F04-74AE-7D0A-7D12-B2365B42824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65563" y="2149703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Elbow Connector 107">
            <a:extLst>
              <a:ext uri="{FF2B5EF4-FFF2-40B4-BE49-F238E27FC236}">
                <a16:creationId xmlns:a16="http://schemas.microsoft.com/office/drawing/2014/main" id="{6605A72C-50E0-2E16-F4C0-C9434E1C7BF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865563" y="4164240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Straight Connector 109">
            <a:extLst>
              <a:ext uri="{FF2B5EF4-FFF2-40B4-BE49-F238E27FC236}">
                <a16:creationId xmlns:a16="http://schemas.microsoft.com/office/drawing/2014/main" id="{9F37B17A-0E3C-4436-C3B6-11E8153CEF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65563" y="3629253"/>
            <a:ext cx="1204912" cy="31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Elbow Connector 45">
            <a:extLst>
              <a:ext uri="{FF2B5EF4-FFF2-40B4-BE49-F238E27FC236}">
                <a16:creationId xmlns:a16="http://schemas.microsoft.com/office/drawing/2014/main" id="{F4C17040-E715-4C3B-6236-495FD55647C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085013" y="2149703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Elbow Connector 46">
            <a:extLst>
              <a:ext uri="{FF2B5EF4-FFF2-40B4-BE49-F238E27FC236}">
                <a16:creationId xmlns:a16="http://schemas.microsoft.com/office/drawing/2014/main" id="{84A698EE-5248-CD49-02AF-1F5CC7B4911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085013" y="4164240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47">
            <a:extLst>
              <a:ext uri="{FF2B5EF4-FFF2-40B4-BE49-F238E27FC236}">
                <a16:creationId xmlns:a16="http://schemas.microsoft.com/office/drawing/2014/main" id="{36423BBB-4F57-D56D-B9D9-A7FB0132754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085013" y="3629253"/>
            <a:ext cx="1230312" cy="31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Freeform 54@|5FFC:14657585|FBC:16777215|LFC:11765543|LBC:16777215">
            <a:extLst>
              <a:ext uri="{FF2B5EF4-FFF2-40B4-BE49-F238E27FC236}">
                <a16:creationId xmlns:a16="http://schemas.microsoft.com/office/drawing/2014/main" id="{73590AE9-5B7A-AD9E-73EB-C347941FCD65}"/>
              </a:ext>
            </a:extLst>
          </p:cNvPr>
          <p:cNvSpPr>
            <a:spLocks/>
          </p:cNvSpPr>
          <p:nvPr/>
        </p:nvSpPr>
        <p:spPr bwMode="auto">
          <a:xfrm>
            <a:off x="5211763" y="2787877"/>
            <a:ext cx="1744663" cy="1744663"/>
          </a:xfrm>
          <a:custGeom>
            <a:avLst/>
            <a:gdLst>
              <a:gd name="T0" fmla="*/ 0 w 661361"/>
              <a:gd name="T1" fmla="*/ 872332 h 661361"/>
              <a:gd name="T2" fmla="*/ 255502 w 661361"/>
              <a:gd name="T3" fmla="*/ 255500 h 661361"/>
              <a:gd name="T4" fmla="*/ 872335 w 661361"/>
              <a:gd name="T5" fmla="*/ 0 h 661361"/>
              <a:gd name="T6" fmla="*/ 1489168 w 661361"/>
              <a:gd name="T7" fmla="*/ 255502 h 661361"/>
              <a:gd name="T8" fmla="*/ 1744667 w 661361"/>
              <a:gd name="T9" fmla="*/ 872335 h 661361"/>
              <a:gd name="T10" fmla="*/ 1489168 w 661361"/>
              <a:gd name="T11" fmla="*/ 1489168 h 661361"/>
              <a:gd name="T12" fmla="*/ 872335 w 661361"/>
              <a:gd name="T13" fmla="*/ 1744667 h 661361"/>
              <a:gd name="T14" fmla="*/ 255502 w 661361"/>
              <a:gd name="T15" fmla="*/ 1489168 h 661361"/>
              <a:gd name="T16" fmla="*/ 3 w 661361"/>
              <a:gd name="T17" fmla="*/ 872335 h 661361"/>
              <a:gd name="T18" fmla="*/ 0 w 661361"/>
              <a:gd name="T19" fmla="*/ 872332 h 6613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E41E40AE-3B32-9402-0250-BE4D4F96B15F}"/>
              </a:ext>
            </a:extLst>
          </p:cNvPr>
          <p:cNvSpPr>
            <a:spLocks noEditPoints="1"/>
          </p:cNvSpPr>
          <p:nvPr/>
        </p:nvSpPr>
        <p:spPr bwMode="auto">
          <a:xfrm>
            <a:off x="5645944" y="3076803"/>
            <a:ext cx="902912" cy="961799"/>
          </a:xfrm>
          <a:custGeom>
            <a:avLst/>
            <a:gdLst>
              <a:gd name="T0" fmla="*/ 2147483647 w 243"/>
              <a:gd name="T1" fmla="*/ 2147483647 h 269"/>
              <a:gd name="T2" fmla="*/ 2147483647 w 243"/>
              <a:gd name="T3" fmla="*/ 2147483647 h 269"/>
              <a:gd name="T4" fmla="*/ 2147483647 w 243"/>
              <a:gd name="T5" fmla="*/ 2147483647 h 269"/>
              <a:gd name="T6" fmla="*/ 2147483647 w 243"/>
              <a:gd name="T7" fmla="*/ 2147483647 h 269"/>
              <a:gd name="T8" fmla="*/ 2147483647 w 243"/>
              <a:gd name="T9" fmla="*/ 2147483647 h 269"/>
              <a:gd name="T10" fmla="*/ 2147483647 w 243"/>
              <a:gd name="T11" fmla="*/ 2147483647 h 269"/>
              <a:gd name="T12" fmla="*/ 2147483647 w 243"/>
              <a:gd name="T13" fmla="*/ 2147483647 h 269"/>
              <a:gd name="T14" fmla="*/ 2147483647 w 243"/>
              <a:gd name="T15" fmla="*/ 2147483647 h 269"/>
              <a:gd name="T16" fmla="*/ 2147483647 w 243"/>
              <a:gd name="T17" fmla="*/ 2147483647 h 269"/>
              <a:gd name="T18" fmla="*/ 2147483647 w 243"/>
              <a:gd name="T19" fmla="*/ 2147483647 h 269"/>
              <a:gd name="T20" fmla="*/ 2147483647 w 243"/>
              <a:gd name="T21" fmla="*/ 2147483647 h 269"/>
              <a:gd name="T22" fmla="*/ 2147483647 w 243"/>
              <a:gd name="T23" fmla="*/ 2147483647 h 269"/>
              <a:gd name="T24" fmla="*/ 2147483647 w 243"/>
              <a:gd name="T25" fmla="*/ 0 h 269"/>
              <a:gd name="T26" fmla="*/ 2147483647 w 243"/>
              <a:gd name="T27" fmla="*/ 2147483647 h 269"/>
              <a:gd name="T28" fmla="*/ 2147483647 w 243"/>
              <a:gd name="T29" fmla="*/ 2147483647 h 269"/>
              <a:gd name="T30" fmla="*/ 2147483647 w 243"/>
              <a:gd name="T31" fmla="*/ 2147483647 h 269"/>
              <a:gd name="T32" fmla="*/ 2147483647 w 243"/>
              <a:gd name="T33" fmla="*/ 2147483647 h 269"/>
              <a:gd name="T34" fmla="*/ 2147483647 w 243"/>
              <a:gd name="T35" fmla="*/ 2147483647 h 269"/>
              <a:gd name="T36" fmla="*/ 2147483647 w 243"/>
              <a:gd name="T37" fmla="*/ 2147483647 h 269"/>
              <a:gd name="T38" fmla="*/ 2147483647 w 243"/>
              <a:gd name="T39" fmla="*/ 2147483647 h 269"/>
              <a:gd name="T40" fmla="*/ 2147483647 w 243"/>
              <a:gd name="T41" fmla="*/ 2147483647 h 269"/>
              <a:gd name="T42" fmla="*/ 2147483647 w 243"/>
              <a:gd name="T43" fmla="*/ 2147483647 h 269"/>
              <a:gd name="T44" fmla="*/ 2147483647 w 243"/>
              <a:gd name="T45" fmla="*/ 2147483647 h 269"/>
              <a:gd name="T46" fmla="*/ 2147483647 w 243"/>
              <a:gd name="T47" fmla="*/ 2147483647 h 269"/>
              <a:gd name="T48" fmla="*/ 2147483647 w 243"/>
              <a:gd name="T49" fmla="*/ 2147483647 h 269"/>
              <a:gd name="T50" fmla="*/ 2147483647 w 243"/>
              <a:gd name="T51" fmla="*/ 2147483647 h 269"/>
              <a:gd name="T52" fmla="*/ 2147483647 w 243"/>
              <a:gd name="T53" fmla="*/ 2147483647 h 269"/>
              <a:gd name="T54" fmla="*/ 2147483647 w 243"/>
              <a:gd name="T55" fmla="*/ 2147483647 h 269"/>
              <a:gd name="T56" fmla="*/ 2147483647 w 243"/>
              <a:gd name="T57" fmla="*/ 2147483647 h 269"/>
              <a:gd name="T58" fmla="*/ 2147483647 w 243"/>
              <a:gd name="T59" fmla="*/ 2147483647 h 269"/>
              <a:gd name="T60" fmla="*/ 2147483647 w 243"/>
              <a:gd name="T61" fmla="*/ 2147483647 h 269"/>
              <a:gd name="T62" fmla="*/ 2147483647 w 243"/>
              <a:gd name="T63" fmla="*/ 2147483647 h 269"/>
              <a:gd name="T64" fmla="*/ 2147483647 w 243"/>
              <a:gd name="T65" fmla="*/ 2147483647 h 269"/>
              <a:gd name="T66" fmla="*/ 2147483647 w 243"/>
              <a:gd name="T67" fmla="*/ 2147483647 h 269"/>
              <a:gd name="T68" fmla="*/ 2147483647 w 243"/>
              <a:gd name="T69" fmla="*/ 2147483647 h 269"/>
              <a:gd name="T70" fmla="*/ 2147483647 w 243"/>
              <a:gd name="T71" fmla="*/ 2147483647 h 269"/>
              <a:gd name="T72" fmla="*/ 2147483647 w 243"/>
              <a:gd name="T73" fmla="*/ 2147483647 h 269"/>
              <a:gd name="T74" fmla="*/ 2147483647 w 243"/>
              <a:gd name="T75" fmla="*/ 2147483647 h 269"/>
              <a:gd name="T76" fmla="*/ 2147483647 w 243"/>
              <a:gd name="T77" fmla="*/ 2147483647 h 269"/>
              <a:gd name="T78" fmla="*/ 2147483647 w 243"/>
              <a:gd name="T79" fmla="*/ 2147483647 h 269"/>
              <a:gd name="T80" fmla="*/ 2147483647 w 243"/>
              <a:gd name="T81" fmla="*/ 2147483647 h 269"/>
              <a:gd name="T82" fmla="*/ 2147483647 w 243"/>
              <a:gd name="T83" fmla="*/ 2147483647 h 269"/>
              <a:gd name="T84" fmla="*/ 2147483647 w 243"/>
              <a:gd name="T85" fmla="*/ 2147483647 h 269"/>
              <a:gd name="T86" fmla="*/ 2147483647 w 243"/>
              <a:gd name="T87" fmla="*/ 2147483647 h 269"/>
              <a:gd name="T88" fmla="*/ 2147483647 w 243"/>
              <a:gd name="T89" fmla="*/ 2147483647 h 269"/>
              <a:gd name="T90" fmla="*/ 2147483647 w 243"/>
              <a:gd name="T91" fmla="*/ 2147483647 h 26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39" tIns="45719" rIns="91439" bIns="45719"/>
          <a:lstStyle/>
          <a:p>
            <a:pPr defTabSz="914377">
              <a:defRPr/>
            </a:pPr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2716FD7-E64A-E6EA-AA91-4699FF7CB98E}"/>
              </a:ext>
            </a:extLst>
          </p:cNvPr>
          <p:cNvGrpSpPr/>
          <p:nvPr/>
        </p:nvGrpSpPr>
        <p:grpSpPr>
          <a:xfrm>
            <a:off x="925513" y="1567089"/>
            <a:ext cx="2813051" cy="1163639"/>
            <a:chOff x="925513" y="1857375"/>
            <a:chExt cx="2813050" cy="1163638"/>
          </a:xfrm>
        </p:grpSpPr>
        <p:sp>
          <p:nvSpPr>
            <p:cNvPr id="13" name="Rounded Rectangle 4">
              <a:extLst>
                <a:ext uri="{FF2B5EF4-FFF2-40B4-BE49-F238E27FC236}">
                  <a16:creationId xmlns:a16="http://schemas.microsoft.com/office/drawing/2014/main" id="{1564563F-7019-6D45-60BB-E1AFBC02B1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513" y="1857375"/>
              <a:ext cx="2813050" cy="1163638"/>
            </a:xfrm>
            <a:prstGeom prst="roundRect">
              <a:avLst>
                <a:gd name="adj" fmla="val 10134"/>
              </a:avLst>
            </a:pr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E44304F-CFBC-E3F2-367D-D4C0167FED1C}"/>
                </a:ext>
              </a:extLst>
            </p:cNvPr>
            <p:cNvGrpSpPr/>
            <p:nvPr/>
          </p:nvGrpSpPr>
          <p:grpSpPr>
            <a:xfrm>
              <a:off x="1032807" y="2142537"/>
              <a:ext cx="648000" cy="504000"/>
              <a:chOff x="6001942" y="1479948"/>
              <a:chExt cx="477440" cy="390526"/>
            </a:xfrm>
          </p:grpSpPr>
          <p:sp>
            <p:nvSpPr>
              <p:cNvPr id="16" name="Freeform 157">
                <a:extLst>
                  <a:ext uri="{FF2B5EF4-FFF2-40B4-BE49-F238E27FC236}">
                    <a16:creationId xmlns:a16="http://schemas.microsoft.com/office/drawing/2014/main" id="{0B0D1835-9E5A-BCA6-3D91-156FE65019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9110" y="1758555"/>
                <a:ext cx="270272" cy="107156"/>
              </a:xfrm>
              <a:custGeom>
                <a:avLst/>
                <a:gdLst>
                  <a:gd name="T0" fmla="*/ 2147483647 w 114"/>
                  <a:gd name="T1" fmla="*/ 2147483647 h 45"/>
                  <a:gd name="T2" fmla="*/ 2147483647 w 114"/>
                  <a:gd name="T3" fmla="*/ 2147483647 h 45"/>
                  <a:gd name="T4" fmla="*/ 2147483647 w 114"/>
                  <a:gd name="T5" fmla="*/ 2147483647 h 45"/>
                  <a:gd name="T6" fmla="*/ 2147483647 w 114"/>
                  <a:gd name="T7" fmla="*/ 2147483647 h 45"/>
                  <a:gd name="T8" fmla="*/ 2147483647 w 114"/>
                  <a:gd name="T9" fmla="*/ 2147483647 h 45"/>
                  <a:gd name="T10" fmla="*/ 2147483647 w 114"/>
                  <a:gd name="T11" fmla="*/ 2147483647 h 45"/>
                  <a:gd name="T12" fmla="*/ 2147483647 w 114"/>
                  <a:gd name="T13" fmla="*/ 2147483647 h 45"/>
                  <a:gd name="T14" fmla="*/ 2147483647 w 114"/>
                  <a:gd name="T15" fmla="*/ 2147483647 h 45"/>
                  <a:gd name="T16" fmla="*/ 2147483647 w 114"/>
                  <a:gd name="T17" fmla="*/ 2147483647 h 45"/>
                  <a:gd name="T18" fmla="*/ 2147483647 w 114"/>
                  <a:gd name="T19" fmla="*/ 2147483647 h 45"/>
                  <a:gd name="T20" fmla="*/ 2147483647 w 114"/>
                  <a:gd name="T21" fmla="*/ 2147483647 h 45"/>
                  <a:gd name="T22" fmla="*/ 2147483647 w 114"/>
                  <a:gd name="T23" fmla="*/ 2147483647 h 45"/>
                  <a:gd name="T24" fmla="*/ 2147483647 w 114"/>
                  <a:gd name="T25" fmla="*/ 2147483647 h 45"/>
                  <a:gd name="T26" fmla="*/ 2147483647 w 114"/>
                  <a:gd name="T27" fmla="*/ 2147483647 h 45"/>
                  <a:gd name="T28" fmla="*/ 2147483647 w 114"/>
                  <a:gd name="T29" fmla="*/ 2147483647 h 45"/>
                  <a:gd name="T30" fmla="*/ 2147483647 w 114"/>
                  <a:gd name="T31" fmla="*/ 2147483647 h 45"/>
                  <a:gd name="T32" fmla="*/ 2147483647 w 114"/>
                  <a:gd name="T33" fmla="*/ 2147483647 h 45"/>
                  <a:gd name="T34" fmla="*/ 2147483647 w 114"/>
                  <a:gd name="T35" fmla="*/ 2147483647 h 45"/>
                  <a:gd name="T36" fmla="*/ 2147483647 w 114"/>
                  <a:gd name="T37" fmla="*/ 2147483647 h 45"/>
                  <a:gd name="T38" fmla="*/ 2147483647 w 114"/>
                  <a:gd name="T39" fmla="*/ 2147483647 h 45"/>
                  <a:gd name="T40" fmla="*/ 2147483647 w 114"/>
                  <a:gd name="T41" fmla="*/ 2147483647 h 45"/>
                  <a:gd name="T42" fmla="*/ 2147483647 w 114"/>
                  <a:gd name="T43" fmla="*/ 2147483647 h 45"/>
                  <a:gd name="T44" fmla="*/ 2147483647 w 114"/>
                  <a:gd name="T45" fmla="*/ 2147483647 h 45"/>
                  <a:gd name="T46" fmla="*/ 2147483647 w 114"/>
                  <a:gd name="T47" fmla="*/ 2147483647 h 45"/>
                  <a:gd name="T48" fmla="*/ 2147483647 w 114"/>
                  <a:gd name="T49" fmla="*/ 2147483647 h 45"/>
                  <a:gd name="T50" fmla="*/ 2147483647 w 114"/>
                  <a:gd name="T51" fmla="*/ 2147483647 h 45"/>
                  <a:gd name="T52" fmla="*/ 2147483647 w 114"/>
                  <a:gd name="T53" fmla="*/ 2147483647 h 45"/>
                  <a:gd name="T54" fmla="*/ 2147483647 w 114"/>
                  <a:gd name="T55" fmla="*/ 2147483647 h 45"/>
                  <a:gd name="T56" fmla="*/ 2147483647 w 114"/>
                  <a:gd name="T57" fmla="*/ 2147483647 h 45"/>
                  <a:gd name="T58" fmla="*/ 2147483647 w 114"/>
                  <a:gd name="T59" fmla="*/ 2147483647 h 45"/>
                  <a:gd name="T60" fmla="*/ 2147483647 w 114"/>
                  <a:gd name="T61" fmla="*/ 2147483647 h 45"/>
                  <a:gd name="T62" fmla="*/ 2147483647 w 114"/>
                  <a:gd name="T63" fmla="*/ 2147483647 h 45"/>
                  <a:gd name="T64" fmla="*/ 2147483647 w 114"/>
                  <a:gd name="T65" fmla="*/ 2147483647 h 45"/>
                  <a:gd name="T66" fmla="*/ 2147483647 w 114"/>
                  <a:gd name="T67" fmla="*/ 2147483647 h 45"/>
                  <a:gd name="T68" fmla="*/ 2147483647 w 114"/>
                  <a:gd name="T69" fmla="*/ 2147483647 h 45"/>
                  <a:gd name="T70" fmla="*/ 2147483647 w 114"/>
                  <a:gd name="T71" fmla="*/ 2147483647 h 45"/>
                  <a:gd name="T72" fmla="*/ 2147483647 w 114"/>
                  <a:gd name="T73" fmla="*/ 2147483647 h 45"/>
                  <a:gd name="T74" fmla="*/ 2147483647 w 114"/>
                  <a:gd name="T75" fmla="*/ 2147483647 h 45"/>
                  <a:gd name="T76" fmla="*/ 2147483647 w 114"/>
                  <a:gd name="T77" fmla="*/ 2147483647 h 45"/>
                  <a:gd name="T78" fmla="*/ 2147483647 w 114"/>
                  <a:gd name="T79" fmla="*/ 2147483647 h 45"/>
                  <a:gd name="T80" fmla="*/ 2147483647 w 114"/>
                  <a:gd name="T81" fmla="*/ 2147483647 h 45"/>
                  <a:gd name="T82" fmla="*/ 2147483647 w 114"/>
                  <a:gd name="T83" fmla="*/ 2147483647 h 45"/>
                  <a:gd name="T84" fmla="*/ 2147483647 w 114"/>
                  <a:gd name="T85" fmla="*/ 2147483647 h 45"/>
                  <a:gd name="T86" fmla="*/ 2147483647 w 114"/>
                  <a:gd name="T87" fmla="*/ 2147483647 h 45"/>
                  <a:gd name="T88" fmla="*/ 2147483647 w 114"/>
                  <a:gd name="T89" fmla="*/ 2147483647 h 45"/>
                  <a:gd name="T90" fmla="*/ 2147483647 w 114"/>
                  <a:gd name="T91" fmla="*/ 2147483647 h 45"/>
                  <a:gd name="T92" fmla="*/ 2147483647 w 114"/>
                  <a:gd name="T93" fmla="*/ 2147483647 h 45"/>
                  <a:gd name="T94" fmla="*/ 2147483647 w 114"/>
                  <a:gd name="T95" fmla="*/ 2147483647 h 45"/>
                  <a:gd name="T96" fmla="*/ 2147483647 w 114"/>
                  <a:gd name="T97" fmla="*/ 2147483647 h 45"/>
                  <a:gd name="T98" fmla="*/ 2147483647 w 114"/>
                  <a:gd name="T99" fmla="*/ 2147483647 h 45"/>
                  <a:gd name="T100" fmla="*/ 2147483647 w 114"/>
                  <a:gd name="T101" fmla="*/ 2147483647 h 45"/>
                  <a:gd name="T102" fmla="*/ 2147483647 w 114"/>
                  <a:gd name="T103" fmla="*/ 2147483647 h 45"/>
                  <a:gd name="T104" fmla="*/ 2147483647 w 114"/>
                  <a:gd name="T105" fmla="*/ 2147483647 h 45"/>
                  <a:gd name="T106" fmla="*/ 2147483647 w 114"/>
                  <a:gd name="T107" fmla="*/ 2147483647 h 45"/>
                  <a:gd name="T108" fmla="*/ 2147483647 w 114"/>
                  <a:gd name="T109" fmla="*/ 2147483647 h 45"/>
                  <a:gd name="T110" fmla="*/ 2147483647 w 114"/>
                  <a:gd name="T111" fmla="*/ 2147483647 h 45"/>
                  <a:gd name="T112" fmla="*/ 2147483647 w 114"/>
                  <a:gd name="T113" fmla="*/ 2147483647 h 45"/>
                  <a:gd name="T114" fmla="*/ 2147483647 w 114"/>
                  <a:gd name="T115" fmla="*/ 2147483647 h 45"/>
                  <a:gd name="T116" fmla="*/ 2147483647 w 114"/>
                  <a:gd name="T117" fmla="*/ 2147483647 h 4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14" h="45">
                    <a:moveTo>
                      <a:pt x="16" y="0"/>
                    </a:moveTo>
                    <a:cubicBezTo>
                      <a:pt x="13" y="0"/>
                      <a:pt x="11" y="2"/>
                      <a:pt x="10" y="4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3"/>
                      <a:pt x="3" y="45"/>
                      <a:pt x="6" y="45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12" y="45"/>
                      <a:pt x="114" y="43"/>
                      <a:pt x="113" y="41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4" y="2"/>
                      <a:pt x="101" y="0"/>
                      <a:pt x="99" y="0"/>
                    </a:cubicBezTo>
                    <a:lnTo>
                      <a:pt x="16" y="0"/>
                    </a:lnTo>
                    <a:close/>
                    <a:moveTo>
                      <a:pt x="79" y="3"/>
                    </a:moveTo>
                    <a:cubicBezTo>
                      <a:pt x="79" y="3"/>
                      <a:pt x="79" y="2"/>
                      <a:pt x="80" y="2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4" y="2"/>
                      <a:pt x="84" y="3"/>
                      <a:pt x="85" y="3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5"/>
                      <a:pt x="84" y="5"/>
                      <a:pt x="83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0" y="5"/>
                      <a:pt x="79" y="5"/>
                      <a:pt x="79" y="4"/>
                    </a:cubicBezTo>
                    <a:lnTo>
                      <a:pt x="79" y="3"/>
                    </a:lnTo>
                    <a:close/>
                    <a:moveTo>
                      <a:pt x="64" y="8"/>
                    </a:moveTo>
                    <a:cubicBezTo>
                      <a:pt x="69" y="8"/>
                      <a:pt x="69" y="8"/>
                      <a:pt x="69" y="8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4" y="11"/>
                      <a:pt x="64" y="11"/>
                      <a:pt x="64" y="11"/>
                    </a:cubicBezTo>
                    <a:lnTo>
                      <a:pt x="64" y="8"/>
                    </a:lnTo>
                    <a:close/>
                    <a:moveTo>
                      <a:pt x="64" y="12"/>
                    </a:moveTo>
                    <a:cubicBezTo>
                      <a:pt x="69" y="12"/>
                      <a:pt x="69" y="12"/>
                      <a:pt x="69" y="12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4" y="12"/>
                    </a:lnTo>
                    <a:close/>
                    <a:moveTo>
                      <a:pt x="65" y="16"/>
                    </a:move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5" y="19"/>
                      <a:pt x="65" y="19"/>
                      <a:pt x="65" y="19"/>
                    </a:cubicBezTo>
                    <a:lnTo>
                      <a:pt x="65" y="16"/>
                    </a:lnTo>
                    <a:close/>
                    <a:moveTo>
                      <a:pt x="65" y="20"/>
                    </a:moveTo>
                    <a:cubicBezTo>
                      <a:pt x="69" y="20"/>
                      <a:pt x="69" y="20"/>
                      <a:pt x="69" y="20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65" y="23"/>
                      <a:pt x="65" y="23"/>
                      <a:pt x="65" y="23"/>
                    </a:cubicBezTo>
                    <a:lnTo>
                      <a:pt x="65" y="20"/>
                    </a:lnTo>
                    <a:close/>
                    <a:moveTo>
                      <a:pt x="65" y="24"/>
                    </a:move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65" y="27"/>
                      <a:pt x="65" y="27"/>
                      <a:pt x="65" y="27"/>
                    </a:cubicBezTo>
                    <a:lnTo>
                      <a:pt x="65" y="24"/>
                    </a:lnTo>
                    <a:close/>
                    <a:moveTo>
                      <a:pt x="65" y="28"/>
                    </a:move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65" y="31"/>
                      <a:pt x="65" y="31"/>
                      <a:pt x="65" y="31"/>
                    </a:cubicBezTo>
                    <a:lnTo>
                      <a:pt x="65" y="28"/>
                    </a:lnTo>
                    <a:close/>
                    <a:moveTo>
                      <a:pt x="58" y="8"/>
                    </a:moveTo>
                    <a:cubicBezTo>
                      <a:pt x="63" y="8"/>
                      <a:pt x="63" y="8"/>
                      <a:pt x="63" y="8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58" y="11"/>
                      <a:pt x="58" y="11"/>
                      <a:pt x="58" y="11"/>
                    </a:cubicBezTo>
                    <a:lnTo>
                      <a:pt x="58" y="8"/>
                    </a:lnTo>
                    <a:close/>
                    <a:moveTo>
                      <a:pt x="58" y="12"/>
                    </a:move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8" y="15"/>
                      <a:pt x="58" y="15"/>
                      <a:pt x="58" y="15"/>
                    </a:cubicBezTo>
                    <a:lnTo>
                      <a:pt x="58" y="12"/>
                    </a:lnTo>
                    <a:close/>
                    <a:moveTo>
                      <a:pt x="58" y="16"/>
                    </a:move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58" y="19"/>
                      <a:pt x="58" y="19"/>
                      <a:pt x="58" y="19"/>
                    </a:cubicBezTo>
                    <a:lnTo>
                      <a:pt x="58" y="16"/>
                    </a:lnTo>
                    <a:close/>
                    <a:moveTo>
                      <a:pt x="58" y="20"/>
                    </a:move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58" y="23"/>
                      <a:pt x="58" y="23"/>
                      <a:pt x="58" y="23"/>
                    </a:cubicBezTo>
                    <a:lnTo>
                      <a:pt x="58" y="20"/>
                    </a:lnTo>
                    <a:close/>
                    <a:moveTo>
                      <a:pt x="58" y="24"/>
                    </a:move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58" y="27"/>
                      <a:pt x="58" y="27"/>
                      <a:pt x="58" y="27"/>
                    </a:cubicBezTo>
                    <a:lnTo>
                      <a:pt x="58" y="24"/>
                    </a:lnTo>
                    <a:close/>
                    <a:moveTo>
                      <a:pt x="58" y="28"/>
                    </a:move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58" y="30"/>
                      <a:pt x="58" y="30"/>
                      <a:pt x="58" y="30"/>
                    </a:cubicBezTo>
                    <a:lnTo>
                      <a:pt x="58" y="28"/>
                    </a:lnTo>
                    <a:close/>
                    <a:moveTo>
                      <a:pt x="52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2" y="11"/>
                      <a:pt x="52" y="11"/>
                      <a:pt x="52" y="11"/>
                    </a:cubicBezTo>
                    <a:lnTo>
                      <a:pt x="52" y="8"/>
                    </a:lnTo>
                    <a:close/>
                    <a:moveTo>
                      <a:pt x="52" y="12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2" y="15"/>
                      <a:pt x="52" y="15"/>
                      <a:pt x="52" y="15"/>
                    </a:cubicBezTo>
                    <a:lnTo>
                      <a:pt x="52" y="12"/>
                    </a:lnTo>
                    <a:close/>
                    <a:moveTo>
                      <a:pt x="52" y="16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2" y="19"/>
                      <a:pt x="52" y="19"/>
                      <a:pt x="52" y="19"/>
                    </a:cubicBezTo>
                    <a:lnTo>
                      <a:pt x="52" y="16"/>
                    </a:lnTo>
                    <a:close/>
                    <a:moveTo>
                      <a:pt x="52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2" y="23"/>
                      <a:pt x="52" y="23"/>
                      <a:pt x="52" y="23"/>
                    </a:cubicBezTo>
                    <a:lnTo>
                      <a:pt x="52" y="20"/>
                    </a:lnTo>
                    <a:close/>
                    <a:moveTo>
                      <a:pt x="52" y="24"/>
                    </a:move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1" y="26"/>
                      <a:pt x="51" y="26"/>
                      <a:pt x="51" y="26"/>
                    </a:cubicBezTo>
                    <a:lnTo>
                      <a:pt x="52" y="24"/>
                    </a:lnTo>
                    <a:close/>
                    <a:moveTo>
                      <a:pt x="51" y="28"/>
                    </a:move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1" y="30"/>
                      <a:pt x="51" y="30"/>
                      <a:pt x="51" y="30"/>
                    </a:cubicBezTo>
                    <a:lnTo>
                      <a:pt x="51" y="28"/>
                    </a:lnTo>
                    <a:close/>
                    <a:moveTo>
                      <a:pt x="46" y="8"/>
                    </a:moveTo>
                    <a:cubicBezTo>
                      <a:pt x="50" y="8"/>
                      <a:pt x="50" y="8"/>
                      <a:pt x="50" y="8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8"/>
                    </a:lnTo>
                    <a:close/>
                    <a:moveTo>
                      <a:pt x="46" y="12"/>
                    </a:move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5"/>
                      <a:pt x="46" y="15"/>
                      <a:pt x="46" y="15"/>
                    </a:cubicBezTo>
                    <a:lnTo>
                      <a:pt x="46" y="12"/>
                    </a:lnTo>
                    <a:close/>
                    <a:moveTo>
                      <a:pt x="45" y="16"/>
                    </a:move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5" y="19"/>
                      <a:pt x="45" y="19"/>
                      <a:pt x="45" y="19"/>
                    </a:cubicBezTo>
                    <a:lnTo>
                      <a:pt x="45" y="16"/>
                    </a:lnTo>
                    <a:close/>
                    <a:moveTo>
                      <a:pt x="45" y="20"/>
                    </a:move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5" y="23"/>
                      <a:pt x="45" y="23"/>
                      <a:pt x="45" y="23"/>
                    </a:cubicBezTo>
                    <a:lnTo>
                      <a:pt x="45" y="20"/>
                    </a:lnTo>
                    <a:close/>
                    <a:moveTo>
                      <a:pt x="45" y="24"/>
                    </a:move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5" y="26"/>
                      <a:pt x="45" y="26"/>
                      <a:pt x="45" y="26"/>
                    </a:cubicBezTo>
                    <a:lnTo>
                      <a:pt x="45" y="24"/>
                    </a:lnTo>
                    <a:close/>
                    <a:moveTo>
                      <a:pt x="45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4" y="30"/>
                      <a:pt x="44" y="30"/>
                      <a:pt x="44" y="30"/>
                    </a:cubicBezTo>
                    <a:lnTo>
                      <a:pt x="45" y="28"/>
                    </a:lnTo>
                    <a:close/>
                    <a:moveTo>
                      <a:pt x="22" y="30"/>
                    </a:move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2" y="30"/>
                    </a:lnTo>
                    <a:close/>
                    <a:moveTo>
                      <a:pt x="23" y="26"/>
                    </a:move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3" y="24"/>
                      <a:pt x="23" y="24"/>
                      <a:pt x="23" y="24"/>
                    </a:cubicBezTo>
                    <a:lnTo>
                      <a:pt x="23" y="26"/>
                    </a:lnTo>
                    <a:close/>
                    <a:moveTo>
                      <a:pt x="23" y="22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4" y="20"/>
                      <a:pt x="24" y="20"/>
                      <a:pt x="24" y="20"/>
                    </a:cubicBezTo>
                    <a:lnTo>
                      <a:pt x="23" y="22"/>
                    </a:lnTo>
                    <a:close/>
                    <a:moveTo>
                      <a:pt x="24" y="19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16"/>
                      <a:pt x="25" y="16"/>
                      <a:pt x="25" y="16"/>
                    </a:cubicBezTo>
                    <a:lnTo>
                      <a:pt x="24" y="19"/>
                    </a:lnTo>
                    <a:close/>
                    <a:moveTo>
                      <a:pt x="25" y="15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5" y="12"/>
                      <a:pt x="25" y="12"/>
                      <a:pt x="25" y="12"/>
                    </a:cubicBezTo>
                    <a:lnTo>
                      <a:pt x="25" y="15"/>
                    </a:lnTo>
                    <a:close/>
                    <a:moveTo>
                      <a:pt x="25" y="1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6" y="8"/>
                      <a:pt x="26" y="8"/>
                      <a:pt x="26" y="8"/>
                    </a:cubicBezTo>
                    <a:lnTo>
                      <a:pt x="25" y="11"/>
                    </a:lnTo>
                    <a:close/>
                    <a:moveTo>
                      <a:pt x="29" y="30"/>
                    </a:move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9" y="28"/>
                      <a:pt x="29" y="28"/>
                      <a:pt x="29" y="28"/>
                    </a:cubicBezTo>
                    <a:lnTo>
                      <a:pt x="29" y="30"/>
                    </a:lnTo>
                    <a:close/>
                    <a:moveTo>
                      <a:pt x="29" y="26"/>
                    </a:move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0" y="24"/>
                      <a:pt x="30" y="24"/>
                      <a:pt x="30" y="24"/>
                    </a:cubicBezTo>
                    <a:lnTo>
                      <a:pt x="29" y="26"/>
                    </a:lnTo>
                    <a:close/>
                    <a:moveTo>
                      <a:pt x="30" y="22"/>
                    </a:move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30" y="20"/>
                      <a:pt x="30" y="20"/>
                      <a:pt x="30" y="20"/>
                    </a:cubicBezTo>
                    <a:lnTo>
                      <a:pt x="30" y="22"/>
                    </a:lnTo>
                    <a:close/>
                    <a:moveTo>
                      <a:pt x="31" y="19"/>
                    </a:move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31" y="16"/>
                      <a:pt x="31" y="16"/>
                      <a:pt x="31" y="16"/>
                    </a:cubicBezTo>
                    <a:lnTo>
                      <a:pt x="31" y="19"/>
                    </a:lnTo>
                    <a:close/>
                    <a:moveTo>
                      <a:pt x="31" y="15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1" y="12"/>
                      <a:pt x="31" y="12"/>
                      <a:pt x="31" y="12"/>
                    </a:cubicBezTo>
                    <a:lnTo>
                      <a:pt x="31" y="15"/>
                    </a:lnTo>
                    <a:close/>
                    <a:moveTo>
                      <a:pt x="32" y="11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2" y="8"/>
                      <a:pt x="32" y="8"/>
                      <a:pt x="32" y="8"/>
                    </a:cubicBezTo>
                    <a:lnTo>
                      <a:pt x="32" y="11"/>
                    </a:lnTo>
                    <a:close/>
                    <a:moveTo>
                      <a:pt x="36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6" y="28"/>
                      <a:pt x="36" y="28"/>
                      <a:pt x="36" y="28"/>
                    </a:cubicBezTo>
                    <a:lnTo>
                      <a:pt x="36" y="30"/>
                    </a:lnTo>
                    <a:close/>
                    <a:moveTo>
                      <a:pt x="36" y="26"/>
                    </a:moveTo>
                    <a:cubicBezTo>
                      <a:pt x="31" y="26"/>
                      <a:pt x="31" y="26"/>
                      <a:pt x="31" y="26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6" y="24"/>
                      <a:pt x="36" y="24"/>
                      <a:pt x="36" y="24"/>
                    </a:cubicBezTo>
                    <a:lnTo>
                      <a:pt x="36" y="26"/>
                    </a:lnTo>
                    <a:close/>
                    <a:moveTo>
                      <a:pt x="37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lnTo>
                      <a:pt x="37" y="22"/>
                    </a:lnTo>
                    <a:close/>
                    <a:moveTo>
                      <a:pt x="37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7" y="16"/>
                      <a:pt x="37" y="16"/>
                      <a:pt x="37" y="16"/>
                    </a:cubicBezTo>
                    <a:lnTo>
                      <a:pt x="37" y="19"/>
                    </a:lnTo>
                    <a:close/>
                    <a:moveTo>
                      <a:pt x="37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8" y="12"/>
                      <a:pt x="38" y="12"/>
                      <a:pt x="38" y="12"/>
                    </a:cubicBezTo>
                    <a:lnTo>
                      <a:pt x="37" y="15"/>
                    </a:lnTo>
                    <a:close/>
                    <a:moveTo>
                      <a:pt x="38" y="11"/>
                    </a:move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8" y="8"/>
                      <a:pt x="38" y="8"/>
                      <a:pt x="38" y="8"/>
                    </a:cubicBezTo>
                    <a:lnTo>
                      <a:pt x="38" y="11"/>
                    </a:lnTo>
                    <a:close/>
                    <a:moveTo>
                      <a:pt x="43" y="30"/>
                    </a:move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43" y="28"/>
                      <a:pt x="43" y="28"/>
                      <a:pt x="43" y="28"/>
                    </a:cubicBezTo>
                    <a:lnTo>
                      <a:pt x="43" y="30"/>
                    </a:lnTo>
                    <a:close/>
                    <a:moveTo>
                      <a:pt x="43" y="26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43" y="24"/>
                      <a:pt x="43" y="24"/>
                      <a:pt x="43" y="24"/>
                    </a:cubicBezTo>
                    <a:lnTo>
                      <a:pt x="43" y="26"/>
                    </a:lnTo>
                    <a:close/>
                    <a:moveTo>
                      <a:pt x="43" y="23"/>
                    </a:moveTo>
                    <a:cubicBezTo>
                      <a:pt x="38" y="22"/>
                      <a:pt x="38" y="22"/>
                      <a:pt x="38" y="22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43" y="20"/>
                      <a:pt x="43" y="20"/>
                      <a:pt x="43" y="20"/>
                    </a:cubicBezTo>
                    <a:lnTo>
                      <a:pt x="43" y="23"/>
                    </a:lnTo>
                    <a:close/>
                    <a:moveTo>
                      <a:pt x="43" y="19"/>
                    </a:move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4" y="16"/>
                      <a:pt x="44" y="16"/>
                      <a:pt x="44" y="16"/>
                    </a:cubicBezTo>
                    <a:lnTo>
                      <a:pt x="43" y="19"/>
                    </a:lnTo>
                    <a:close/>
                    <a:moveTo>
                      <a:pt x="44" y="15"/>
                    </a:move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4" y="12"/>
                      <a:pt x="44" y="12"/>
                      <a:pt x="44" y="12"/>
                    </a:cubicBezTo>
                    <a:lnTo>
                      <a:pt x="44" y="15"/>
                    </a:lnTo>
                    <a:close/>
                    <a:moveTo>
                      <a:pt x="44" y="11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4" y="8"/>
                      <a:pt x="44" y="8"/>
                      <a:pt x="44" y="8"/>
                    </a:cubicBezTo>
                    <a:lnTo>
                      <a:pt x="44" y="11"/>
                    </a:lnTo>
                    <a:close/>
                    <a:moveTo>
                      <a:pt x="71" y="43"/>
                    </a:moveTo>
                    <a:cubicBezTo>
                      <a:pt x="71" y="44"/>
                      <a:pt x="71" y="44"/>
                      <a:pt x="70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4" y="44"/>
                      <a:pt x="43" y="44"/>
                      <a:pt x="43" y="4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32"/>
                      <a:pt x="44" y="32"/>
                      <a:pt x="45" y="32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70" y="32"/>
                      <a:pt x="71" y="32"/>
                      <a:pt x="71" y="33"/>
                    </a:cubicBezTo>
                    <a:lnTo>
                      <a:pt x="71" y="43"/>
                    </a:lnTo>
                    <a:close/>
                    <a:moveTo>
                      <a:pt x="77" y="31"/>
                    </a:move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7" y="28"/>
                      <a:pt x="77" y="28"/>
                      <a:pt x="77" y="28"/>
                    </a:cubicBezTo>
                    <a:lnTo>
                      <a:pt x="77" y="31"/>
                    </a:lnTo>
                    <a:close/>
                    <a:moveTo>
                      <a:pt x="76" y="27"/>
                    </a:moveTo>
                    <a:cubicBezTo>
                      <a:pt x="72" y="27"/>
                      <a:pt x="72" y="27"/>
                      <a:pt x="72" y="27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6" y="24"/>
                      <a:pt x="76" y="24"/>
                      <a:pt x="76" y="24"/>
                    </a:cubicBezTo>
                    <a:lnTo>
                      <a:pt x="76" y="27"/>
                    </a:lnTo>
                    <a:close/>
                    <a:moveTo>
                      <a:pt x="76" y="23"/>
                    </a:move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6" y="20"/>
                      <a:pt x="76" y="20"/>
                      <a:pt x="76" y="20"/>
                    </a:cubicBezTo>
                    <a:lnTo>
                      <a:pt x="76" y="23"/>
                    </a:lnTo>
                    <a:close/>
                    <a:moveTo>
                      <a:pt x="76" y="19"/>
                    </a:move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6" y="16"/>
                      <a:pt x="76" y="16"/>
                      <a:pt x="76" y="16"/>
                    </a:cubicBezTo>
                    <a:lnTo>
                      <a:pt x="76" y="19"/>
                    </a:lnTo>
                    <a:close/>
                    <a:moveTo>
                      <a:pt x="75" y="15"/>
                    </a:move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5" y="12"/>
                      <a:pt x="75" y="12"/>
                      <a:pt x="75" y="12"/>
                    </a:cubicBezTo>
                    <a:lnTo>
                      <a:pt x="75" y="15"/>
                    </a:lnTo>
                    <a:close/>
                    <a:moveTo>
                      <a:pt x="75" y="11"/>
                    </a:moveTo>
                    <a:cubicBezTo>
                      <a:pt x="71" y="11"/>
                      <a:pt x="71" y="11"/>
                      <a:pt x="71" y="11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5" y="8"/>
                      <a:pt x="75" y="8"/>
                      <a:pt x="75" y="8"/>
                    </a:cubicBezTo>
                    <a:lnTo>
                      <a:pt x="75" y="11"/>
                    </a:lnTo>
                    <a:close/>
                    <a:moveTo>
                      <a:pt x="75" y="5"/>
                    </a:moveTo>
                    <a:cubicBezTo>
                      <a:pt x="72" y="5"/>
                      <a:pt x="72" y="5"/>
                      <a:pt x="72" y="5"/>
                    </a:cubicBezTo>
                    <a:cubicBezTo>
                      <a:pt x="72" y="5"/>
                      <a:pt x="71" y="5"/>
                      <a:pt x="71" y="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3"/>
                      <a:pt x="71" y="2"/>
                      <a:pt x="72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6" y="2"/>
                      <a:pt x="76" y="3"/>
                      <a:pt x="76" y="3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5"/>
                      <a:pt x="76" y="5"/>
                      <a:pt x="75" y="5"/>
                    </a:cubicBezTo>
                    <a:close/>
                    <a:moveTo>
                      <a:pt x="84" y="31"/>
                    </a:moveTo>
                    <a:cubicBezTo>
                      <a:pt x="79" y="31"/>
                      <a:pt x="79" y="31"/>
                      <a:pt x="79" y="31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83" y="28"/>
                      <a:pt x="83" y="28"/>
                      <a:pt x="83" y="28"/>
                    </a:cubicBezTo>
                    <a:lnTo>
                      <a:pt x="84" y="31"/>
                    </a:lnTo>
                    <a:close/>
                    <a:moveTo>
                      <a:pt x="83" y="27"/>
                    </a:move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83" y="24"/>
                      <a:pt x="83" y="24"/>
                      <a:pt x="83" y="24"/>
                    </a:cubicBezTo>
                    <a:lnTo>
                      <a:pt x="83" y="27"/>
                    </a:lnTo>
                    <a:close/>
                    <a:moveTo>
                      <a:pt x="83" y="23"/>
                    </a:move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20"/>
                      <a:pt x="82" y="20"/>
                      <a:pt x="82" y="20"/>
                    </a:cubicBezTo>
                    <a:lnTo>
                      <a:pt x="83" y="23"/>
                    </a:lnTo>
                    <a:close/>
                    <a:moveTo>
                      <a:pt x="82" y="19"/>
                    </a:moveTo>
                    <a:cubicBezTo>
                      <a:pt x="78" y="19"/>
                      <a:pt x="78" y="19"/>
                      <a:pt x="78" y="19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82" y="16"/>
                      <a:pt x="82" y="16"/>
                      <a:pt x="82" y="16"/>
                    </a:cubicBezTo>
                    <a:lnTo>
                      <a:pt x="82" y="19"/>
                    </a:lnTo>
                    <a:close/>
                    <a:moveTo>
                      <a:pt x="82" y="15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81" y="12"/>
                      <a:pt x="81" y="12"/>
                      <a:pt x="81" y="12"/>
                    </a:cubicBezTo>
                    <a:lnTo>
                      <a:pt x="82" y="15"/>
                    </a:lnTo>
                    <a:close/>
                    <a:moveTo>
                      <a:pt x="81" y="11"/>
                    </a:move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81" y="8"/>
                      <a:pt x="81" y="8"/>
                      <a:pt x="81" y="8"/>
                    </a:cubicBezTo>
                    <a:lnTo>
                      <a:pt x="81" y="11"/>
                    </a:lnTo>
                    <a:close/>
                    <a:moveTo>
                      <a:pt x="90" y="31"/>
                    </a:moveTo>
                    <a:cubicBezTo>
                      <a:pt x="85" y="31"/>
                      <a:pt x="85" y="31"/>
                      <a:pt x="85" y="31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90" y="28"/>
                      <a:pt x="90" y="28"/>
                      <a:pt x="90" y="28"/>
                    </a:cubicBezTo>
                    <a:lnTo>
                      <a:pt x="90" y="31"/>
                    </a:lnTo>
                    <a:close/>
                    <a:moveTo>
                      <a:pt x="90" y="27"/>
                    </a:move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9" y="24"/>
                      <a:pt x="89" y="24"/>
                      <a:pt x="89" y="24"/>
                    </a:cubicBezTo>
                    <a:lnTo>
                      <a:pt x="90" y="27"/>
                    </a:lnTo>
                    <a:close/>
                    <a:moveTo>
                      <a:pt x="89" y="23"/>
                    </a:move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9" y="20"/>
                      <a:pt x="89" y="20"/>
                      <a:pt x="89" y="20"/>
                    </a:cubicBezTo>
                    <a:lnTo>
                      <a:pt x="89" y="23"/>
                    </a:lnTo>
                    <a:close/>
                    <a:moveTo>
                      <a:pt x="89" y="19"/>
                    </a:move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8" y="16"/>
                      <a:pt x="88" y="16"/>
                      <a:pt x="88" y="16"/>
                    </a:cubicBezTo>
                    <a:lnTo>
                      <a:pt x="89" y="19"/>
                    </a:lnTo>
                    <a:close/>
                    <a:moveTo>
                      <a:pt x="88" y="15"/>
                    </a:moveTo>
                    <a:cubicBezTo>
                      <a:pt x="84" y="15"/>
                      <a:pt x="84" y="15"/>
                      <a:pt x="84" y="15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8" y="12"/>
                      <a:pt x="88" y="12"/>
                      <a:pt x="88" y="12"/>
                    </a:cubicBezTo>
                    <a:lnTo>
                      <a:pt x="88" y="15"/>
                    </a:lnTo>
                    <a:close/>
                    <a:moveTo>
                      <a:pt x="88" y="11"/>
                    </a:move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7" y="8"/>
                      <a:pt x="87" y="8"/>
                      <a:pt x="87" y="8"/>
                    </a:cubicBezTo>
                    <a:lnTo>
                      <a:pt x="88" y="11"/>
                    </a:lnTo>
                    <a:close/>
                    <a:moveTo>
                      <a:pt x="97" y="31"/>
                    </a:move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7" y="28"/>
                      <a:pt x="97" y="28"/>
                      <a:pt x="97" y="28"/>
                    </a:cubicBezTo>
                    <a:lnTo>
                      <a:pt x="97" y="31"/>
                    </a:lnTo>
                    <a:close/>
                    <a:moveTo>
                      <a:pt x="97" y="27"/>
                    </a:moveTo>
                    <a:cubicBezTo>
                      <a:pt x="92" y="27"/>
                      <a:pt x="92" y="27"/>
                      <a:pt x="92" y="27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6" y="24"/>
                      <a:pt x="96" y="24"/>
                      <a:pt x="96" y="24"/>
                    </a:cubicBezTo>
                    <a:lnTo>
                      <a:pt x="97" y="27"/>
                    </a:lnTo>
                    <a:close/>
                    <a:moveTo>
                      <a:pt x="96" y="23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5" y="20"/>
                      <a:pt x="95" y="20"/>
                      <a:pt x="95" y="20"/>
                    </a:cubicBezTo>
                    <a:lnTo>
                      <a:pt x="96" y="23"/>
                    </a:lnTo>
                    <a:close/>
                    <a:moveTo>
                      <a:pt x="95" y="19"/>
                    </a:move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5" y="16"/>
                      <a:pt x="95" y="16"/>
                      <a:pt x="95" y="16"/>
                    </a:cubicBezTo>
                    <a:lnTo>
                      <a:pt x="95" y="19"/>
                    </a:lnTo>
                    <a:close/>
                    <a:moveTo>
                      <a:pt x="94" y="15"/>
                    </a:moveTo>
                    <a:cubicBezTo>
                      <a:pt x="90" y="15"/>
                      <a:pt x="90" y="15"/>
                      <a:pt x="90" y="15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4" y="12"/>
                      <a:pt x="94" y="12"/>
                      <a:pt x="94" y="12"/>
                    </a:cubicBezTo>
                    <a:lnTo>
                      <a:pt x="94" y="15"/>
                    </a:lnTo>
                    <a:close/>
                    <a:moveTo>
                      <a:pt x="94" y="11"/>
                    </a:moveTo>
                    <a:cubicBezTo>
                      <a:pt x="89" y="11"/>
                      <a:pt x="89" y="11"/>
                      <a:pt x="89" y="11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93" y="8"/>
                      <a:pt x="93" y="8"/>
                      <a:pt x="93" y="8"/>
                    </a:cubicBezTo>
                    <a:lnTo>
                      <a:pt x="94" y="11"/>
                    </a:lnTo>
                    <a:close/>
                    <a:moveTo>
                      <a:pt x="93" y="4"/>
                    </a:moveTo>
                    <a:cubicBezTo>
                      <a:pt x="93" y="5"/>
                      <a:pt x="92" y="5"/>
                      <a:pt x="91" y="5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8" y="5"/>
                      <a:pt x="87" y="5"/>
                      <a:pt x="87" y="4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2"/>
                      <a:pt x="88" y="2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2" y="2"/>
                      <a:pt x="92" y="3"/>
                      <a:pt x="92" y="3"/>
                    </a:cubicBezTo>
                    <a:lnTo>
                      <a:pt x="93" y="4"/>
                    </a:lnTo>
                    <a:close/>
                    <a:moveTo>
                      <a:pt x="101" y="4"/>
                    </a:moveTo>
                    <a:cubicBezTo>
                      <a:pt x="101" y="5"/>
                      <a:pt x="100" y="5"/>
                      <a:pt x="100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6" y="5"/>
                      <a:pt x="95" y="5"/>
                      <a:pt x="95" y="4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2"/>
                      <a:pt x="96" y="2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100" y="2"/>
                      <a:pt x="100" y="3"/>
                      <a:pt x="101" y="3"/>
                    </a:cubicBezTo>
                    <a:lnTo>
                      <a:pt x="101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defTabSz="685783" eaLnBrk="0" hangingPunct="0">
                  <a:defRPr/>
                </a:pPr>
                <a:endParaRPr lang="zh-CN" altLang="en-US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58">
                <a:extLst>
                  <a:ext uri="{FF2B5EF4-FFF2-40B4-BE49-F238E27FC236}">
                    <a16:creationId xmlns:a16="http://schemas.microsoft.com/office/drawing/2014/main" id="{7B6A8285-9E1A-6A7F-60BB-2DD50871E5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37686" y="1599011"/>
                <a:ext cx="215503" cy="154781"/>
              </a:xfrm>
              <a:custGeom>
                <a:avLst/>
                <a:gdLst>
                  <a:gd name="T0" fmla="*/ 2147483647 w 91"/>
                  <a:gd name="T1" fmla="*/ 0 h 65"/>
                  <a:gd name="T2" fmla="*/ 2147483647 w 91"/>
                  <a:gd name="T3" fmla="*/ 0 h 65"/>
                  <a:gd name="T4" fmla="*/ 0 w 91"/>
                  <a:gd name="T5" fmla="*/ 2147483647 h 65"/>
                  <a:gd name="T6" fmla="*/ 0 w 91"/>
                  <a:gd name="T7" fmla="*/ 2147483647 h 65"/>
                  <a:gd name="T8" fmla="*/ 2147483647 w 91"/>
                  <a:gd name="T9" fmla="*/ 2147483647 h 65"/>
                  <a:gd name="T10" fmla="*/ 2147483647 w 91"/>
                  <a:gd name="T11" fmla="*/ 2147483647 h 65"/>
                  <a:gd name="T12" fmla="*/ 2147483647 w 91"/>
                  <a:gd name="T13" fmla="*/ 2147483647 h 65"/>
                  <a:gd name="T14" fmla="*/ 2147483647 w 91"/>
                  <a:gd name="T15" fmla="*/ 2147483647 h 65"/>
                  <a:gd name="T16" fmla="*/ 2147483647 w 91"/>
                  <a:gd name="T17" fmla="*/ 0 h 65"/>
                  <a:gd name="T18" fmla="*/ 2147483647 w 91"/>
                  <a:gd name="T19" fmla="*/ 2147483647 h 65"/>
                  <a:gd name="T20" fmla="*/ 2147483647 w 91"/>
                  <a:gd name="T21" fmla="*/ 2147483647 h 65"/>
                  <a:gd name="T22" fmla="*/ 2147483647 w 91"/>
                  <a:gd name="T23" fmla="*/ 2147483647 h 65"/>
                  <a:gd name="T24" fmla="*/ 2147483647 w 91"/>
                  <a:gd name="T25" fmla="*/ 2147483647 h 65"/>
                  <a:gd name="T26" fmla="*/ 2147483647 w 91"/>
                  <a:gd name="T27" fmla="*/ 2147483647 h 65"/>
                  <a:gd name="T28" fmla="*/ 2147483647 w 91"/>
                  <a:gd name="T29" fmla="*/ 2147483647 h 65"/>
                  <a:gd name="T30" fmla="*/ 2147483647 w 91"/>
                  <a:gd name="T31" fmla="*/ 2147483647 h 65"/>
                  <a:gd name="T32" fmla="*/ 2147483647 w 91"/>
                  <a:gd name="T33" fmla="*/ 2147483647 h 65"/>
                  <a:gd name="T34" fmla="*/ 2147483647 w 91"/>
                  <a:gd name="T35" fmla="*/ 2147483647 h 6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91" h="65">
                    <a:moveTo>
                      <a:pt x="8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4"/>
                      <a:pt x="1" y="65"/>
                      <a:pt x="2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90" y="65"/>
                      <a:pt x="91" y="64"/>
                      <a:pt x="91" y="6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1" y="1"/>
                      <a:pt x="90" y="0"/>
                      <a:pt x="89" y="0"/>
                    </a:cubicBezTo>
                    <a:close/>
                    <a:moveTo>
                      <a:pt x="87" y="59"/>
                    </a:moveTo>
                    <a:cubicBezTo>
                      <a:pt x="87" y="60"/>
                      <a:pt x="86" y="61"/>
                      <a:pt x="85" y="61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5" y="61"/>
                      <a:pt x="4" y="60"/>
                      <a:pt x="4" y="59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6" y="4"/>
                      <a:pt x="87" y="5"/>
                      <a:pt x="87" y="6"/>
                    </a:cubicBezTo>
                    <a:lnTo>
                      <a:pt x="87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defTabSz="685783" eaLnBrk="0" hangingPunct="0">
                  <a:defRPr/>
                </a:pPr>
                <a:endParaRPr lang="zh-CN" altLang="en-US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59">
                <a:extLst>
                  <a:ext uri="{FF2B5EF4-FFF2-40B4-BE49-F238E27FC236}">
                    <a16:creationId xmlns:a16="http://schemas.microsoft.com/office/drawing/2014/main" id="{45B0F445-D6D0-854A-59A9-F06C4DEA1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6255" y="1865711"/>
                <a:ext cx="253603" cy="4763"/>
              </a:xfrm>
              <a:custGeom>
                <a:avLst/>
                <a:gdLst>
                  <a:gd name="T0" fmla="*/ 2147483647 w 107"/>
                  <a:gd name="T1" fmla="*/ 2147483647 h 2"/>
                  <a:gd name="T2" fmla="*/ 2147483647 w 107"/>
                  <a:gd name="T3" fmla="*/ 2147483647 h 2"/>
                  <a:gd name="T4" fmla="*/ 2147483647 w 107"/>
                  <a:gd name="T5" fmla="*/ 2147483647 h 2"/>
                  <a:gd name="T6" fmla="*/ 0 w 107"/>
                  <a:gd name="T7" fmla="*/ 2147483647 h 2"/>
                  <a:gd name="T8" fmla="*/ 0 w 107"/>
                  <a:gd name="T9" fmla="*/ 2147483647 h 2"/>
                  <a:gd name="T10" fmla="*/ 2147483647 w 107"/>
                  <a:gd name="T11" fmla="*/ 0 h 2"/>
                  <a:gd name="T12" fmla="*/ 2147483647 w 107"/>
                  <a:gd name="T13" fmla="*/ 0 h 2"/>
                  <a:gd name="T14" fmla="*/ 2147483647 w 107"/>
                  <a:gd name="T15" fmla="*/ 2147483647 h 2"/>
                  <a:gd name="T16" fmla="*/ 2147483647 w 107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7" h="2">
                    <a:moveTo>
                      <a:pt x="107" y="2"/>
                    </a:moveTo>
                    <a:cubicBezTo>
                      <a:pt x="107" y="2"/>
                      <a:pt x="107" y="2"/>
                      <a:pt x="106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7" y="0"/>
                      <a:pt x="107" y="1"/>
                      <a:pt x="107" y="1"/>
                    </a:cubicBez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defTabSz="685783" eaLnBrk="0" hangingPunct="0">
                  <a:defRPr/>
                </a:pPr>
                <a:endParaRPr lang="zh-CN" altLang="en-US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60">
                <a:extLst>
                  <a:ext uri="{FF2B5EF4-FFF2-40B4-BE49-F238E27FC236}">
                    <a16:creationId xmlns:a16="http://schemas.microsoft.com/office/drawing/2014/main" id="{6DFE003F-1527-0936-4E42-7D25ED63B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6735" y="1615679"/>
                <a:ext cx="84534" cy="76200"/>
              </a:xfrm>
              <a:custGeom>
                <a:avLst/>
                <a:gdLst>
                  <a:gd name="T0" fmla="*/ 0 w 36"/>
                  <a:gd name="T1" fmla="*/ 2147483647 h 32"/>
                  <a:gd name="T2" fmla="*/ 0 w 36"/>
                  <a:gd name="T3" fmla="*/ 2147483647 h 32"/>
                  <a:gd name="T4" fmla="*/ 2147483647 w 36"/>
                  <a:gd name="T5" fmla="*/ 2147483647 h 32"/>
                  <a:gd name="T6" fmla="*/ 2147483647 w 36"/>
                  <a:gd name="T7" fmla="*/ 2147483647 h 32"/>
                  <a:gd name="T8" fmla="*/ 0 w 36"/>
                  <a:gd name="T9" fmla="*/ 2147483647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32">
                    <a:moveTo>
                      <a:pt x="0" y="32"/>
                    </a:moveTo>
                    <a:cubicBezTo>
                      <a:pt x="0" y="32"/>
                      <a:pt x="0" y="3"/>
                      <a:pt x="0" y="1"/>
                    </a:cubicBezTo>
                    <a:cubicBezTo>
                      <a:pt x="1" y="0"/>
                      <a:pt x="36" y="2"/>
                      <a:pt x="36" y="2"/>
                    </a:cubicBezTo>
                    <a:cubicBezTo>
                      <a:pt x="36" y="2"/>
                      <a:pt x="4" y="3"/>
                      <a:pt x="3" y="5"/>
                    </a:cubicBezTo>
                    <a:cubicBezTo>
                      <a:pt x="2" y="7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defTabSz="685783" eaLnBrk="0" hangingPunct="0">
                  <a:defRPr/>
                </a:pPr>
                <a:endParaRPr lang="zh-CN" altLang="en-US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61">
                <a:extLst>
                  <a:ext uri="{FF2B5EF4-FFF2-40B4-BE49-F238E27FC236}">
                    <a16:creationId xmlns:a16="http://schemas.microsoft.com/office/drawing/2014/main" id="{4F64BE0F-3C6F-D3FD-9105-647104E2F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8414" y="1660922"/>
                <a:ext cx="88106" cy="76200"/>
              </a:xfrm>
              <a:custGeom>
                <a:avLst/>
                <a:gdLst>
                  <a:gd name="T0" fmla="*/ 2147483647 w 37"/>
                  <a:gd name="T1" fmla="*/ 0 h 32"/>
                  <a:gd name="T2" fmla="*/ 2147483647 w 37"/>
                  <a:gd name="T3" fmla="*/ 2147483647 h 32"/>
                  <a:gd name="T4" fmla="*/ 0 w 37"/>
                  <a:gd name="T5" fmla="*/ 2147483647 h 32"/>
                  <a:gd name="T6" fmla="*/ 2147483647 w 37"/>
                  <a:gd name="T7" fmla="*/ 2147483647 h 32"/>
                  <a:gd name="T8" fmla="*/ 2147483647 w 37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" h="32">
                    <a:moveTo>
                      <a:pt x="37" y="0"/>
                    </a:moveTo>
                    <a:cubicBezTo>
                      <a:pt x="37" y="0"/>
                      <a:pt x="37" y="29"/>
                      <a:pt x="36" y="30"/>
                    </a:cubicBezTo>
                    <a:cubicBezTo>
                      <a:pt x="36" y="32"/>
                      <a:pt x="0" y="30"/>
                      <a:pt x="0" y="30"/>
                    </a:cubicBezTo>
                    <a:cubicBezTo>
                      <a:pt x="0" y="30"/>
                      <a:pt x="32" y="29"/>
                      <a:pt x="33" y="27"/>
                    </a:cubicBezTo>
                    <a:cubicBezTo>
                      <a:pt x="34" y="25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defTabSz="685783" eaLnBrk="0" hangingPunct="0">
                  <a:defRPr/>
                </a:pPr>
                <a:endParaRPr lang="zh-CN" altLang="en-US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62">
                <a:extLst>
                  <a:ext uri="{FF2B5EF4-FFF2-40B4-BE49-F238E27FC236}">
                    <a16:creationId xmlns:a16="http://schemas.microsoft.com/office/drawing/2014/main" id="{09DE69C2-7D64-4A1F-C11C-F54D1B7B04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01942" y="1479948"/>
                <a:ext cx="365522" cy="385763"/>
              </a:xfrm>
              <a:custGeom>
                <a:avLst/>
                <a:gdLst>
                  <a:gd name="T0" fmla="*/ 2147483647 w 154"/>
                  <a:gd name="T1" fmla="*/ 2147483647 h 162"/>
                  <a:gd name="T2" fmla="*/ 2147483647 w 154"/>
                  <a:gd name="T3" fmla="*/ 2147483647 h 162"/>
                  <a:gd name="T4" fmla="*/ 2147483647 w 154"/>
                  <a:gd name="T5" fmla="*/ 2147483647 h 162"/>
                  <a:gd name="T6" fmla="*/ 2147483647 w 154"/>
                  <a:gd name="T7" fmla="*/ 2147483647 h 162"/>
                  <a:gd name="T8" fmla="*/ 2147483647 w 154"/>
                  <a:gd name="T9" fmla="*/ 2147483647 h 162"/>
                  <a:gd name="T10" fmla="*/ 2147483647 w 154"/>
                  <a:gd name="T11" fmla="*/ 2147483647 h 162"/>
                  <a:gd name="T12" fmla="*/ 2147483647 w 154"/>
                  <a:gd name="T13" fmla="*/ 2147483647 h 162"/>
                  <a:gd name="T14" fmla="*/ 2147483647 w 154"/>
                  <a:gd name="T15" fmla="*/ 2147483647 h 162"/>
                  <a:gd name="T16" fmla="*/ 2147483647 w 154"/>
                  <a:gd name="T17" fmla="*/ 2147483647 h 162"/>
                  <a:gd name="T18" fmla="*/ 2147483647 w 154"/>
                  <a:gd name="T19" fmla="*/ 2147483647 h 162"/>
                  <a:gd name="T20" fmla="*/ 2147483647 w 154"/>
                  <a:gd name="T21" fmla="*/ 2147483647 h 162"/>
                  <a:gd name="T22" fmla="*/ 2147483647 w 154"/>
                  <a:gd name="T23" fmla="*/ 2147483647 h 162"/>
                  <a:gd name="T24" fmla="*/ 2147483647 w 154"/>
                  <a:gd name="T25" fmla="*/ 2147483647 h 162"/>
                  <a:gd name="T26" fmla="*/ 2147483647 w 154"/>
                  <a:gd name="T27" fmla="*/ 2147483647 h 162"/>
                  <a:gd name="T28" fmla="*/ 2147483647 w 154"/>
                  <a:gd name="T29" fmla="*/ 2147483647 h 162"/>
                  <a:gd name="T30" fmla="*/ 2147483647 w 154"/>
                  <a:gd name="T31" fmla="*/ 2147483647 h 162"/>
                  <a:gd name="T32" fmla="*/ 2147483647 w 154"/>
                  <a:gd name="T33" fmla="*/ 2147483647 h 162"/>
                  <a:gd name="T34" fmla="*/ 2147483647 w 154"/>
                  <a:gd name="T35" fmla="*/ 2147483647 h 162"/>
                  <a:gd name="T36" fmla="*/ 2147483647 w 154"/>
                  <a:gd name="T37" fmla="*/ 2147483647 h 162"/>
                  <a:gd name="T38" fmla="*/ 2147483647 w 154"/>
                  <a:gd name="T39" fmla="*/ 2147483647 h 162"/>
                  <a:gd name="T40" fmla="*/ 2147483647 w 154"/>
                  <a:gd name="T41" fmla="*/ 2147483647 h 162"/>
                  <a:gd name="T42" fmla="*/ 2147483647 w 154"/>
                  <a:gd name="T43" fmla="*/ 2147483647 h 162"/>
                  <a:gd name="T44" fmla="*/ 2147483647 w 154"/>
                  <a:gd name="T45" fmla="*/ 2147483647 h 162"/>
                  <a:gd name="T46" fmla="*/ 2147483647 w 154"/>
                  <a:gd name="T47" fmla="*/ 2147483647 h 162"/>
                  <a:gd name="T48" fmla="*/ 2147483647 w 154"/>
                  <a:gd name="T49" fmla="*/ 2147483647 h 162"/>
                  <a:gd name="T50" fmla="*/ 2147483647 w 154"/>
                  <a:gd name="T51" fmla="*/ 2147483647 h 162"/>
                  <a:gd name="T52" fmla="*/ 2147483647 w 154"/>
                  <a:gd name="T53" fmla="*/ 2147483647 h 162"/>
                  <a:gd name="T54" fmla="*/ 2147483647 w 154"/>
                  <a:gd name="T55" fmla="*/ 2147483647 h 162"/>
                  <a:gd name="T56" fmla="*/ 2147483647 w 154"/>
                  <a:gd name="T57" fmla="*/ 2147483647 h 162"/>
                  <a:gd name="T58" fmla="*/ 2147483647 w 154"/>
                  <a:gd name="T59" fmla="*/ 2147483647 h 162"/>
                  <a:gd name="T60" fmla="*/ 2147483647 w 154"/>
                  <a:gd name="T61" fmla="*/ 2147483647 h 162"/>
                  <a:gd name="T62" fmla="*/ 2147483647 w 154"/>
                  <a:gd name="T63" fmla="*/ 2147483647 h 162"/>
                  <a:gd name="T64" fmla="*/ 2147483647 w 154"/>
                  <a:gd name="T65" fmla="*/ 2147483647 h 162"/>
                  <a:gd name="T66" fmla="*/ 2147483647 w 154"/>
                  <a:gd name="T67" fmla="*/ 2147483647 h 162"/>
                  <a:gd name="T68" fmla="*/ 2147483647 w 154"/>
                  <a:gd name="T69" fmla="*/ 2147483647 h 162"/>
                  <a:gd name="T70" fmla="*/ 2147483647 w 154"/>
                  <a:gd name="T71" fmla="*/ 2147483647 h 162"/>
                  <a:gd name="T72" fmla="*/ 2147483647 w 154"/>
                  <a:gd name="T73" fmla="*/ 2147483647 h 162"/>
                  <a:gd name="T74" fmla="*/ 2147483647 w 154"/>
                  <a:gd name="T75" fmla="*/ 2147483647 h 162"/>
                  <a:gd name="T76" fmla="*/ 2147483647 w 154"/>
                  <a:gd name="T77" fmla="*/ 2147483647 h 162"/>
                  <a:gd name="T78" fmla="*/ 2147483647 w 154"/>
                  <a:gd name="T79" fmla="*/ 2147483647 h 162"/>
                  <a:gd name="T80" fmla="*/ 2147483647 w 154"/>
                  <a:gd name="T81" fmla="*/ 2147483647 h 162"/>
                  <a:gd name="T82" fmla="*/ 2147483647 w 154"/>
                  <a:gd name="T83" fmla="*/ 2147483647 h 162"/>
                  <a:gd name="T84" fmla="*/ 2147483647 w 154"/>
                  <a:gd name="T85" fmla="*/ 2147483647 h 162"/>
                  <a:gd name="T86" fmla="*/ 2147483647 w 154"/>
                  <a:gd name="T87" fmla="*/ 2147483647 h 162"/>
                  <a:gd name="T88" fmla="*/ 2147483647 w 154"/>
                  <a:gd name="T89" fmla="*/ 2147483647 h 162"/>
                  <a:gd name="T90" fmla="*/ 2147483647 w 154"/>
                  <a:gd name="T91" fmla="*/ 2147483647 h 162"/>
                  <a:gd name="T92" fmla="*/ 2147483647 w 154"/>
                  <a:gd name="T93" fmla="*/ 2147483647 h 162"/>
                  <a:gd name="T94" fmla="*/ 2147483647 w 154"/>
                  <a:gd name="T95" fmla="*/ 2147483647 h 162"/>
                  <a:gd name="T96" fmla="*/ 2147483647 w 154"/>
                  <a:gd name="T97" fmla="*/ 2147483647 h 162"/>
                  <a:gd name="T98" fmla="*/ 2147483647 w 154"/>
                  <a:gd name="T99" fmla="*/ 2147483647 h 162"/>
                  <a:gd name="T100" fmla="*/ 2147483647 w 154"/>
                  <a:gd name="T101" fmla="*/ 2147483647 h 162"/>
                  <a:gd name="T102" fmla="*/ 2147483647 w 154"/>
                  <a:gd name="T103" fmla="*/ 2147483647 h 162"/>
                  <a:gd name="T104" fmla="*/ 2147483647 w 154"/>
                  <a:gd name="T105" fmla="*/ 2147483647 h 16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54" h="162">
                    <a:moveTo>
                      <a:pt x="81" y="162"/>
                    </a:moveTo>
                    <a:cubicBezTo>
                      <a:pt x="84" y="150"/>
                      <a:pt x="84" y="150"/>
                      <a:pt x="84" y="150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5" y="137"/>
                      <a:pt x="86" y="137"/>
                      <a:pt x="87" y="137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7" y="130"/>
                      <a:pt x="86" y="130"/>
                      <a:pt x="84" y="130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87" y="108"/>
                      <a:pt x="90" y="108"/>
                      <a:pt x="93" y="108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0" y="102"/>
                      <a:pt x="87" y="101"/>
                      <a:pt x="84" y="101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3" y="78"/>
                      <a:pt x="93" y="78"/>
                      <a:pt x="93" y="78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7" y="60"/>
                      <a:pt x="90" y="60"/>
                      <a:pt x="93" y="60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0" y="54"/>
                      <a:pt x="87" y="54"/>
                      <a:pt x="84" y="54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90" y="32"/>
                      <a:pt x="96" y="31"/>
                      <a:pt x="101" y="31"/>
                    </a:cubicBezTo>
                    <a:cubicBezTo>
                      <a:pt x="102" y="33"/>
                      <a:pt x="103" y="35"/>
                      <a:pt x="104" y="38"/>
                    </a:cubicBezTo>
                    <a:cubicBezTo>
                      <a:pt x="104" y="40"/>
                      <a:pt x="105" y="42"/>
                      <a:pt x="105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1" y="39"/>
                      <a:pt x="109" y="34"/>
                      <a:pt x="108" y="30"/>
                    </a:cubicBezTo>
                    <a:cubicBezTo>
                      <a:pt x="111" y="29"/>
                      <a:pt x="115" y="29"/>
                      <a:pt x="118" y="28"/>
                    </a:cubicBezTo>
                    <a:cubicBezTo>
                      <a:pt x="122" y="33"/>
                      <a:pt x="125" y="39"/>
                      <a:pt x="127" y="45"/>
                    </a:cubicBezTo>
                    <a:cubicBezTo>
                      <a:pt x="134" y="45"/>
                      <a:pt x="134" y="45"/>
                      <a:pt x="134" y="45"/>
                    </a:cubicBezTo>
                    <a:cubicBezTo>
                      <a:pt x="131" y="38"/>
                      <a:pt x="128" y="32"/>
                      <a:pt x="125" y="26"/>
                    </a:cubicBezTo>
                    <a:cubicBezTo>
                      <a:pt x="127" y="26"/>
                      <a:pt x="129" y="25"/>
                      <a:pt x="131" y="25"/>
                    </a:cubicBezTo>
                    <a:cubicBezTo>
                      <a:pt x="132" y="26"/>
                      <a:pt x="133" y="27"/>
                      <a:pt x="134" y="28"/>
                    </a:cubicBezTo>
                    <a:cubicBezTo>
                      <a:pt x="138" y="32"/>
                      <a:pt x="142" y="36"/>
                      <a:pt x="145" y="41"/>
                    </a:cubicBezTo>
                    <a:cubicBezTo>
                      <a:pt x="142" y="42"/>
                      <a:pt x="140" y="44"/>
                      <a:pt x="137" y="45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4" y="44"/>
                      <a:pt x="153" y="43"/>
                      <a:pt x="153" y="43"/>
                    </a:cubicBezTo>
                    <a:cubicBezTo>
                      <a:pt x="152" y="41"/>
                      <a:pt x="151" y="39"/>
                      <a:pt x="150" y="37"/>
                    </a:cubicBezTo>
                    <a:cubicBezTo>
                      <a:pt x="146" y="32"/>
                      <a:pt x="142" y="27"/>
                      <a:pt x="137" y="22"/>
                    </a:cubicBezTo>
                    <a:cubicBezTo>
                      <a:pt x="136" y="21"/>
                      <a:pt x="134" y="19"/>
                      <a:pt x="132" y="18"/>
                    </a:cubicBezTo>
                    <a:cubicBezTo>
                      <a:pt x="118" y="6"/>
                      <a:pt x="100" y="0"/>
                      <a:pt x="81" y="0"/>
                    </a:cubicBezTo>
                    <a:cubicBezTo>
                      <a:pt x="62" y="0"/>
                      <a:pt x="44" y="6"/>
                      <a:pt x="30" y="18"/>
                    </a:cubicBezTo>
                    <a:cubicBezTo>
                      <a:pt x="28" y="19"/>
                      <a:pt x="26" y="21"/>
                      <a:pt x="25" y="22"/>
                    </a:cubicBezTo>
                    <a:cubicBezTo>
                      <a:pt x="20" y="27"/>
                      <a:pt x="16" y="32"/>
                      <a:pt x="12" y="37"/>
                    </a:cubicBezTo>
                    <a:cubicBezTo>
                      <a:pt x="11" y="39"/>
                      <a:pt x="10" y="41"/>
                      <a:pt x="9" y="43"/>
                    </a:cubicBezTo>
                    <a:cubicBezTo>
                      <a:pt x="3" y="54"/>
                      <a:pt x="0" y="67"/>
                      <a:pt x="0" y="81"/>
                    </a:cubicBezTo>
                    <a:cubicBezTo>
                      <a:pt x="0" y="95"/>
                      <a:pt x="3" y="108"/>
                      <a:pt x="9" y="119"/>
                    </a:cubicBezTo>
                    <a:cubicBezTo>
                      <a:pt x="10" y="121"/>
                      <a:pt x="11" y="123"/>
                      <a:pt x="12" y="125"/>
                    </a:cubicBezTo>
                    <a:cubicBezTo>
                      <a:pt x="16" y="130"/>
                      <a:pt x="20" y="135"/>
                      <a:pt x="25" y="140"/>
                    </a:cubicBezTo>
                    <a:cubicBezTo>
                      <a:pt x="26" y="141"/>
                      <a:pt x="28" y="143"/>
                      <a:pt x="30" y="144"/>
                    </a:cubicBezTo>
                    <a:cubicBezTo>
                      <a:pt x="44" y="156"/>
                      <a:pt x="62" y="162"/>
                      <a:pt x="81" y="162"/>
                    </a:cubicBezTo>
                    <a:cubicBezTo>
                      <a:pt x="81" y="162"/>
                      <a:pt x="81" y="162"/>
                      <a:pt x="81" y="162"/>
                    </a:cubicBezTo>
                    <a:close/>
                    <a:moveTo>
                      <a:pt x="125" y="20"/>
                    </a:moveTo>
                    <a:cubicBezTo>
                      <a:pt x="125" y="20"/>
                      <a:pt x="124" y="20"/>
                      <a:pt x="124" y="20"/>
                    </a:cubicBezTo>
                    <a:cubicBezTo>
                      <a:pt x="123" y="21"/>
                      <a:pt x="122" y="21"/>
                      <a:pt x="121" y="21"/>
                    </a:cubicBezTo>
                    <a:cubicBezTo>
                      <a:pt x="119" y="18"/>
                      <a:pt x="116" y="16"/>
                      <a:pt x="114" y="13"/>
                    </a:cubicBezTo>
                    <a:cubicBezTo>
                      <a:pt x="118" y="15"/>
                      <a:pt x="121" y="17"/>
                      <a:pt x="125" y="20"/>
                    </a:cubicBezTo>
                    <a:close/>
                    <a:moveTo>
                      <a:pt x="114" y="22"/>
                    </a:moveTo>
                    <a:cubicBezTo>
                      <a:pt x="111" y="23"/>
                      <a:pt x="108" y="23"/>
                      <a:pt x="106" y="24"/>
                    </a:cubicBezTo>
                    <a:cubicBezTo>
                      <a:pt x="103" y="18"/>
                      <a:pt x="101" y="14"/>
                      <a:pt x="98" y="10"/>
                    </a:cubicBezTo>
                    <a:cubicBezTo>
                      <a:pt x="104" y="13"/>
                      <a:pt x="109" y="17"/>
                      <a:pt x="114" y="22"/>
                    </a:cubicBezTo>
                    <a:close/>
                    <a:moveTo>
                      <a:pt x="84" y="6"/>
                    </a:moveTo>
                    <a:cubicBezTo>
                      <a:pt x="86" y="7"/>
                      <a:pt x="89" y="9"/>
                      <a:pt x="91" y="11"/>
                    </a:cubicBezTo>
                    <a:cubicBezTo>
                      <a:pt x="94" y="14"/>
                      <a:pt x="97" y="19"/>
                      <a:pt x="99" y="25"/>
                    </a:cubicBezTo>
                    <a:cubicBezTo>
                      <a:pt x="94" y="25"/>
                      <a:pt x="89" y="25"/>
                      <a:pt x="84" y="25"/>
                    </a:cubicBezTo>
                    <a:lnTo>
                      <a:pt x="84" y="6"/>
                    </a:lnTo>
                    <a:close/>
                    <a:moveTo>
                      <a:pt x="64" y="10"/>
                    </a:moveTo>
                    <a:cubicBezTo>
                      <a:pt x="61" y="14"/>
                      <a:pt x="59" y="18"/>
                      <a:pt x="56" y="24"/>
                    </a:cubicBezTo>
                    <a:cubicBezTo>
                      <a:pt x="54" y="23"/>
                      <a:pt x="51" y="23"/>
                      <a:pt x="48" y="22"/>
                    </a:cubicBezTo>
                    <a:cubicBezTo>
                      <a:pt x="53" y="17"/>
                      <a:pt x="58" y="13"/>
                      <a:pt x="64" y="10"/>
                    </a:cubicBezTo>
                    <a:close/>
                    <a:moveTo>
                      <a:pt x="47" y="84"/>
                    </a:moveTo>
                    <a:cubicBezTo>
                      <a:pt x="47" y="91"/>
                      <a:pt x="48" y="98"/>
                      <a:pt x="48" y="104"/>
                    </a:cubicBezTo>
                    <a:cubicBezTo>
                      <a:pt x="42" y="105"/>
                      <a:pt x="37" y="107"/>
                      <a:pt x="32" y="108"/>
                    </a:cubicBezTo>
                    <a:cubicBezTo>
                      <a:pt x="30" y="101"/>
                      <a:pt x="29" y="92"/>
                      <a:pt x="29" y="84"/>
                    </a:cubicBezTo>
                    <a:lnTo>
                      <a:pt x="47" y="84"/>
                    </a:lnTo>
                    <a:close/>
                    <a:moveTo>
                      <a:pt x="29" y="78"/>
                    </a:moveTo>
                    <a:cubicBezTo>
                      <a:pt x="29" y="69"/>
                      <a:pt x="30" y="61"/>
                      <a:pt x="32" y="54"/>
                    </a:cubicBezTo>
                    <a:cubicBezTo>
                      <a:pt x="33" y="54"/>
                      <a:pt x="35" y="55"/>
                      <a:pt x="36" y="55"/>
                    </a:cubicBezTo>
                    <a:cubicBezTo>
                      <a:pt x="40" y="56"/>
                      <a:pt x="44" y="57"/>
                      <a:pt x="48" y="58"/>
                    </a:cubicBezTo>
                    <a:cubicBezTo>
                      <a:pt x="48" y="64"/>
                      <a:pt x="47" y="71"/>
                      <a:pt x="47" y="78"/>
                    </a:cubicBezTo>
                    <a:lnTo>
                      <a:pt x="29" y="78"/>
                    </a:lnTo>
                    <a:close/>
                    <a:moveTo>
                      <a:pt x="38" y="113"/>
                    </a:moveTo>
                    <a:cubicBezTo>
                      <a:pt x="42" y="112"/>
                      <a:pt x="45" y="111"/>
                      <a:pt x="49" y="110"/>
                    </a:cubicBezTo>
                    <a:cubicBezTo>
                      <a:pt x="50" y="118"/>
                      <a:pt x="52" y="126"/>
                      <a:pt x="54" y="132"/>
                    </a:cubicBezTo>
                    <a:cubicBezTo>
                      <a:pt x="51" y="133"/>
                      <a:pt x="47" y="133"/>
                      <a:pt x="44" y="134"/>
                    </a:cubicBezTo>
                    <a:cubicBezTo>
                      <a:pt x="40" y="128"/>
                      <a:pt x="36" y="121"/>
                      <a:pt x="34" y="114"/>
                    </a:cubicBezTo>
                    <a:cubicBezTo>
                      <a:pt x="35" y="114"/>
                      <a:pt x="37" y="113"/>
                      <a:pt x="38" y="113"/>
                    </a:cubicBezTo>
                    <a:close/>
                    <a:moveTo>
                      <a:pt x="49" y="52"/>
                    </a:moveTo>
                    <a:cubicBezTo>
                      <a:pt x="44" y="51"/>
                      <a:pt x="38" y="49"/>
                      <a:pt x="34" y="48"/>
                    </a:cubicBezTo>
                    <a:cubicBezTo>
                      <a:pt x="36" y="40"/>
                      <a:pt x="40" y="34"/>
                      <a:pt x="44" y="28"/>
                    </a:cubicBezTo>
                    <a:cubicBezTo>
                      <a:pt x="47" y="29"/>
                      <a:pt x="51" y="29"/>
                      <a:pt x="54" y="30"/>
                    </a:cubicBezTo>
                    <a:cubicBezTo>
                      <a:pt x="54" y="32"/>
                      <a:pt x="53" y="34"/>
                      <a:pt x="52" y="36"/>
                    </a:cubicBezTo>
                    <a:cubicBezTo>
                      <a:pt x="51" y="41"/>
                      <a:pt x="50" y="46"/>
                      <a:pt x="49" y="52"/>
                    </a:cubicBezTo>
                    <a:close/>
                    <a:moveTo>
                      <a:pt x="48" y="13"/>
                    </a:moveTo>
                    <a:cubicBezTo>
                      <a:pt x="46" y="16"/>
                      <a:pt x="43" y="18"/>
                      <a:pt x="41" y="21"/>
                    </a:cubicBezTo>
                    <a:cubicBezTo>
                      <a:pt x="40" y="21"/>
                      <a:pt x="38" y="20"/>
                      <a:pt x="37" y="20"/>
                    </a:cubicBezTo>
                    <a:cubicBezTo>
                      <a:pt x="41" y="17"/>
                      <a:pt x="44" y="15"/>
                      <a:pt x="48" y="13"/>
                    </a:cubicBezTo>
                    <a:close/>
                    <a:moveTo>
                      <a:pt x="28" y="28"/>
                    </a:moveTo>
                    <a:cubicBezTo>
                      <a:pt x="29" y="27"/>
                      <a:pt x="30" y="26"/>
                      <a:pt x="31" y="25"/>
                    </a:cubicBezTo>
                    <a:cubicBezTo>
                      <a:pt x="33" y="25"/>
                      <a:pt x="35" y="26"/>
                      <a:pt x="36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4" y="32"/>
                      <a:pt x="30" y="39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3" y="44"/>
                      <a:pt x="20" y="43"/>
                      <a:pt x="17" y="41"/>
                    </a:cubicBezTo>
                    <a:cubicBezTo>
                      <a:pt x="20" y="36"/>
                      <a:pt x="24" y="32"/>
                      <a:pt x="28" y="28"/>
                    </a:cubicBezTo>
                    <a:close/>
                    <a:moveTo>
                      <a:pt x="14" y="46"/>
                    </a:moveTo>
                    <a:cubicBezTo>
                      <a:pt x="18" y="48"/>
                      <a:pt x="22" y="50"/>
                      <a:pt x="26" y="52"/>
                    </a:cubicBezTo>
                    <a:cubicBezTo>
                      <a:pt x="24" y="60"/>
                      <a:pt x="23" y="69"/>
                      <a:pt x="22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67"/>
                      <a:pt x="9" y="56"/>
                      <a:pt x="14" y="46"/>
                    </a:cubicBezTo>
                    <a:close/>
                    <a:moveTo>
                      <a:pt x="6" y="84"/>
                    </a:moveTo>
                    <a:cubicBezTo>
                      <a:pt x="22" y="84"/>
                      <a:pt x="22" y="84"/>
                      <a:pt x="22" y="84"/>
                    </a:cubicBezTo>
                    <a:cubicBezTo>
                      <a:pt x="23" y="93"/>
                      <a:pt x="24" y="102"/>
                      <a:pt x="26" y="110"/>
                    </a:cubicBezTo>
                    <a:cubicBezTo>
                      <a:pt x="26" y="110"/>
                      <a:pt x="25" y="110"/>
                      <a:pt x="25" y="111"/>
                    </a:cubicBezTo>
                    <a:cubicBezTo>
                      <a:pt x="21" y="112"/>
                      <a:pt x="17" y="114"/>
                      <a:pt x="14" y="116"/>
                    </a:cubicBezTo>
                    <a:cubicBezTo>
                      <a:pt x="9" y="106"/>
                      <a:pt x="6" y="95"/>
                      <a:pt x="6" y="84"/>
                    </a:cubicBezTo>
                    <a:close/>
                    <a:moveTo>
                      <a:pt x="28" y="134"/>
                    </a:moveTo>
                    <a:cubicBezTo>
                      <a:pt x="24" y="130"/>
                      <a:pt x="20" y="126"/>
                      <a:pt x="17" y="121"/>
                    </a:cubicBezTo>
                    <a:cubicBezTo>
                      <a:pt x="20" y="119"/>
                      <a:pt x="24" y="118"/>
                      <a:pt x="28" y="116"/>
                    </a:cubicBezTo>
                    <a:cubicBezTo>
                      <a:pt x="30" y="123"/>
                      <a:pt x="34" y="130"/>
                      <a:pt x="37" y="135"/>
                    </a:cubicBezTo>
                    <a:cubicBezTo>
                      <a:pt x="35" y="136"/>
                      <a:pt x="33" y="137"/>
                      <a:pt x="31" y="137"/>
                    </a:cubicBezTo>
                    <a:cubicBezTo>
                      <a:pt x="30" y="136"/>
                      <a:pt x="29" y="135"/>
                      <a:pt x="28" y="134"/>
                    </a:cubicBezTo>
                    <a:close/>
                    <a:moveTo>
                      <a:pt x="37" y="142"/>
                    </a:moveTo>
                    <a:cubicBezTo>
                      <a:pt x="37" y="142"/>
                      <a:pt x="38" y="142"/>
                      <a:pt x="38" y="142"/>
                    </a:cubicBezTo>
                    <a:cubicBezTo>
                      <a:pt x="39" y="141"/>
                      <a:pt x="40" y="141"/>
                      <a:pt x="41" y="141"/>
                    </a:cubicBezTo>
                    <a:cubicBezTo>
                      <a:pt x="43" y="144"/>
                      <a:pt x="46" y="146"/>
                      <a:pt x="48" y="149"/>
                    </a:cubicBezTo>
                    <a:cubicBezTo>
                      <a:pt x="44" y="147"/>
                      <a:pt x="41" y="145"/>
                      <a:pt x="37" y="142"/>
                    </a:cubicBezTo>
                    <a:close/>
                    <a:moveTo>
                      <a:pt x="48" y="139"/>
                    </a:moveTo>
                    <a:cubicBezTo>
                      <a:pt x="51" y="139"/>
                      <a:pt x="54" y="138"/>
                      <a:pt x="56" y="138"/>
                    </a:cubicBezTo>
                    <a:cubicBezTo>
                      <a:pt x="59" y="144"/>
                      <a:pt x="61" y="148"/>
                      <a:pt x="64" y="152"/>
                    </a:cubicBezTo>
                    <a:cubicBezTo>
                      <a:pt x="58" y="149"/>
                      <a:pt x="53" y="145"/>
                      <a:pt x="48" y="139"/>
                    </a:cubicBezTo>
                    <a:close/>
                    <a:moveTo>
                      <a:pt x="78" y="156"/>
                    </a:moveTo>
                    <a:cubicBezTo>
                      <a:pt x="76" y="155"/>
                      <a:pt x="73" y="153"/>
                      <a:pt x="71" y="151"/>
                    </a:cubicBezTo>
                    <a:cubicBezTo>
                      <a:pt x="68" y="148"/>
                      <a:pt x="65" y="143"/>
                      <a:pt x="63" y="137"/>
                    </a:cubicBezTo>
                    <a:cubicBezTo>
                      <a:pt x="68" y="137"/>
                      <a:pt x="73" y="137"/>
                      <a:pt x="78" y="137"/>
                    </a:cubicBezTo>
                    <a:lnTo>
                      <a:pt x="78" y="156"/>
                    </a:lnTo>
                    <a:close/>
                    <a:moveTo>
                      <a:pt x="78" y="130"/>
                    </a:moveTo>
                    <a:cubicBezTo>
                      <a:pt x="72" y="130"/>
                      <a:pt x="66" y="131"/>
                      <a:pt x="61" y="131"/>
                    </a:cubicBezTo>
                    <a:cubicBezTo>
                      <a:pt x="60" y="129"/>
                      <a:pt x="59" y="127"/>
                      <a:pt x="58" y="124"/>
                    </a:cubicBezTo>
                    <a:cubicBezTo>
                      <a:pt x="57" y="119"/>
                      <a:pt x="56" y="114"/>
                      <a:pt x="55" y="109"/>
                    </a:cubicBezTo>
                    <a:cubicBezTo>
                      <a:pt x="62" y="108"/>
                      <a:pt x="70" y="108"/>
                      <a:pt x="78" y="108"/>
                    </a:cubicBezTo>
                    <a:lnTo>
                      <a:pt x="78" y="130"/>
                    </a:lnTo>
                    <a:close/>
                    <a:moveTo>
                      <a:pt x="78" y="101"/>
                    </a:moveTo>
                    <a:cubicBezTo>
                      <a:pt x="70" y="102"/>
                      <a:pt x="62" y="102"/>
                      <a:pt x="54" y="103"/>
                    </a:cubicBezTo>
                    <a:cubicBezTo>
                      <a:pt x="54" y="97"/>
                      <a:pt x="53" y="91"/>
                      <a:pt x="53" y="84"/>
                    </a:cubicBezTo>
                    <a:cubicBezTo>
                      <a:pt x="78" y="84"/>
                      <a:pt x="78" y="84"/>
                      <a:pt x="78" y="84"/>
                    </a:cubicBezTo>
                    <a:lnTo>
                      <a:pt x="78" y="101"/>
                    </a:lnTo>
                    <a:close/>
                    <a:moveTo>
                      <a:pt x="78" y="78"/>
                    </a:move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1"/>
                      <a:pt x="54" y="65"/>
                      <a:pt x="54" y="59"/>
                    </a:cubicBezTo>
                    <a:cubicBezTo>
                      <a:pt x="62" y="60"/>
                      <a:pt x="70" y="60"/>
                      <a:pt x="78" y="61"/>
                    </a:cubicBezTo>
                    <a:lnTo>
                      <a:pt x="78" y="78"/>
                    </a:lnTo>
                    <a:close/>
                    <a:moveTo>
                      <a:pt x="78" y="54"/>
                    </a:moveTo>
                    <a:cubicBezTo>
                      <a:pt x="70" y="54"/>
                      <a:pt x="62" y="54"/>
                      <a:pt x="55" y="53"/>
                    </a:cubicBezTo>
                    <a:cubicBezTo>
                      <a:pt x="57" y="44"/>
                      <a:pt x="58" y="37"/>
                      <a:pt x="61" y="31"/>
                    </a:cubicBezTo>
                    <a:cubicBezTo>
                      <a:pt x="66" y="31"/>
                      <a:pt x="72" y="32"/>
                      <a:pt x="78" y="32"/>
                    </a:cubicBezTo>
                    <a:lnTo>
                      <a:pt x="78" y="54"/>
                    </a:lnTo>
                    <a:close/>
                    <a:moveTo>
                      <a:pt x="63" y="25"/>
                    </a:moveTo>
                    <a:cubicBezTo>
                      <a:pt x="65" y="19"/>
                      <a:pt x="68" y="14"/>
                      <a:pt x="71" y="11"/>
                    </a:cubicBezTo>
                    <a:cubicBezTo>
                      <a:pt x="73" y="9"/>
                      <a:pt x="76" y="7"/>
                      <a:pt x="78" y="6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3" y="25"/>
                      <a:pt x="68" y="25"/>
                      <a:pt x="63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79" tIns="34289" rIns="68579" bIns="34289"/>
              <a:lstStyle/>
              <a:p>
                <a:pPr defTabSz="685783" eaLnBrk="0" hangingPunct="0">
                  <a:defRPr/>
                </a:pPr>
                <a:endParaRPr lang="zh-CN" altLang="en-US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6F48C41C-995A-2D3E-ED21-4ED087C8EC90}"/>
                </a:ext>
              </a:extLst>
            </p:cNvPr>
            <p:cNvSpPr/>
            <p:nvPr/>
          </p:nvSpPr>
          <p:spPr>
            <a:xfrm>
              <a:off x="1680807" y="1968686"/>
              <a:ext cx="2057756" cy="5663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1" hangingPunct="1">
                <a:spcBef>
                  <a:spcPct val="20000"/>
                </a:spcBef>
              </a:pP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0" eaLnBrk="1" hangingPunct="1">
                <a:spcBef>
                  <a:spcPct val="20000"/>
                </a:spcBef>
              </a:pP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AA3F645-2A5A-5C3F-4DCC-D526383CE94E}"/>
              </a:ext>
            </a:extLst>
          </p:cNvPr>
          <p:cNvGrpSpPr/>
          <p:nvPr/>
        </p:nvGrpSpPr>
        <p:grpSpPr>
          <a:xfrm>
            <a:off x="925513" y="3000602"/>
            <a:ext cx="2813051" cy="1163637"/>
            <a:chOff x="925513" y="3290888"/>
            <a:chExt cx="2813050" cy="1163637"/>
          </a:xfrm>
        </p:grpSpPr>
        <p:sp>
          <p:nvSpPr>
            <p:cNvPr id="23" name="Rounded Rectangle 91">
              <a:extLst>
                <a:ext uri="{FF2B5EF4-FFF2-40B4-BE49-F238E27FC236}">
                  <a16:creationId xmlns:a16="http://schemas.microsoft.com/office/drawing/2014/main" id="{1758A1F1-A696-9C66-9348-70B02129C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513" y="3290888"/>
              <a:ext cx="2813050" cy="1163637"/>
            </a:xfrm>
            <a:prstGeom prst="roundRect">
              <a:avLst>
                <a:gd name="adj" fmla="val 10134"/>
              </a:avLst>
            </a:prstGeom>
            <a:solidFill>
              <a:srgbClr val="263238"/>
            </a:solidFill>
            <a:ln>
              <a:noFill/>
            </a:ln>
          </p:spPr>
          <p:txBody>
            <a:bodyPr lIns="91416" tIns="45708" rIns="91416" bIns="45708"/>
            <a:lstStyle/>
            <a:p>
              <a:endParaRPr lang="en-US" altLang="zh-CN" sz="2400" dirty="0">
                <a:cs typeface="+mn-ea"/>
                <a:sym typeface="+mn-lt"/>
              </a:endParaRPr>
            </a:p>
          </p:txBody>
        </p:sp>
        <p:sp>
          <p:nvSpPr>
            <p:cNvPr id="24" name="Freeform 135">
              <a:extLst>
                <a:ext uri="{FF2B5EF4-FFF2-40B4-BE49-F238E27FC236}">
                  <a16:creationId xmlns:a16="http://schemas.microsoft.com/office/drawing/2014/main" id="{51058D73-D825-EBFF-F85D-4A9D5E2D58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8550" y="3668713"/>
              <a:ext cx="536575" cy="503237"/>
            </a:xfrm>
            <a:custGeom>
              <a:avLst/>
              <a:gdLst>
                <a:gd name="T0" fmla="*/ 95554 w 73"/>
                <a:gd name="T1" fmla="*/ 288621 h 68"/>
                <a:gd name="T2" fmla="*/ 58803 w 73"/>
                <a:gd name="T3" fmla="*/ 288621 h 68"/>
                <a:gd name="T4" fmla="*/ 0 w 73"/>
                <a:gd name="T5" fmla="*/ 244218 h 68"/>
                <a:gd name="T6" fmla="*/ 36752 w 73"/>
                <a:gd name="T7" fmla="*/ 140610 h 68"/>
                <a:gd name="T8" fmla="*/ 110255 w 73"/>
                <a:gd name="T9" fmla="*/ 162812 h 68"/>
                <a:gd name="T10" fmla="*/ 147007 w 73"/>
                <a:gd name="T11" fmla="*/ 155411 h 68"/>
                <a:gd name="T12" fmla="*/ 147007 w 73"/>
                <a:gd name="T13" fmla="*/ 177613 h 68"/>
                <a:gd name="T14" fmla="*/ 169058 w 73"/>
                <a:gd name="T15" fmla="*/ 251619 h 68"/>
                <a:gd name="T16" fmla="*/ 95554 w 73"/>
                <a:gd name="T17" fmla="*/ 288621 h 68"/>
                <a:gd name="T18" fmla="*/ 110255 w 73"/>
                <a:gd name="T19" fmla="*/ 140610 h 68"/>
                <a:gd name="T20" fmla="*/ 36752 w 73"/>
                <a:gd name="T21" fmla="*/ 66605 h 68"/>
                <a:gd name="T22" fmla="*/ 110255 w 73"/>
                <a:gd name="T23" fmla="*/ 0 h 68"/>
                <a:gd name="T24" fmla="*/ 183759 w 73"/>
                <a:gd name="T25" fmla="*/ 66605 h 68"/>
                <a:gd name="T26" fmla="*/ 110255 w 73"/>
                <a:gd name="T27" fmla="*/ 140610 h 68"/>
                <a:gd name="T28" fmla="*/ 389568 w 73"/>
                <a:gd name="T29" fmla="*/ 503237 h 68"/>
                <a:gd name="T30" fmla="*/ 147007 w 73"/>
                <a:gd name="T31" fmla="*/ 503237 h 68"/>
                <a:gd name="T32" fmla="*/ 73503 w 73"/>
                <a:gd name="T33" fmla="*/ 429232 h 68"/>
                <a:gd name="T34" fmla="*/ 169058 w 73"/>
                <a:gd name="T35" fmla="*/ 266420 h 68"/>
                <a:gd name="T36" fmla="*/ 271963 w 73"/>
                <a:gd name="T37" fmla="*/ 303422 h 68"/>
                <a:gd name="T38" fmla="*/ 367517 w 73"/>
                <a:gd name="T39" fmla="*/ 266420 h 68"/>
                <a:gd name="T40" fmla="*/ 470422 w 73"/>
                <a:gd name="T41" fmla="*/ 429232 h 68"/>
                <a:gd name="T42" fmla="*/ 389568 w 73"/>
                <a:gd name="T43" fmla="*/ 503237 h 68"/>
                <a:gd name="T44" fmla="*/ 271963 w 73"/>
                <a:gd name="T45" fmla="*/ 288621 h 68"/>
                <a:gd name="T46" fmla="*/ 161708 w 73"/>
                <a:gd name="T47" fmla="*/ 177613 h 68"/>
                <a:gd name="T48" fmla="*/ 271963 w 73"/>
                <a:gd name="T49" fmla="*/ 66605 h 68"/>
                <a:gd name="T50" fmla="*/ 374867 w 73"/>
                <a:gd name="T51" fmla="*/ 177613 h 68"/>
                <a:gd name="T52" fmla="*/ 271963 w 73"/>
                <a:gd name="T53" fmla="*/ 288621 h 68"/>
                <a:gd name="T54" fmla="*/ 433670 w 73"/>
                <a:gd name="T55" fmla="*/ 140610 h 68"/>
                <a:gd name="T56" fmla="*/ 360167 w 73"/>
                <a:gd name="T57" fmla="*/ 66605 h 68"/>
                <a:gd name="T58" fmla="*/ 433670 w 73"/>
                <a:gd name="T59" fmla="*/ 0 h 68"/>
                <a:gd name="T60" fmla="*/ 499823 w 73"/>
                <a:gd name="T61" fmla="*/ 66605 h 68"/>
                <a:gd name="T62" fmla="*/ 433670 w 73"/>
                <a:gd name="T63" fmla="*/ 140610 h 68"/>
                <a:gd name="T64" fmla="*/ 485123 w 73"/>
                <a:gd name="T65" fmla="*/ 288621 h 68"/>
                <a:gd name="T66" fmla="*/ 448371 w 73"/>
                <a:gd name="T67" fmla="*/ 288621 h 68"/>
                <a:gd name="T68" fmla="*/ 374867 w 73"/>
                <a:gd name="T69" fmla="*/ 251619 h 68"/>
                <a:gd name="T70" fmla="*/ 396918 w 73"/>
                <a:gd name="T71" fmla="*/ 177613 h 68"/>
                <a:gd name="T72" fmla="*/ 396918 w 73"/>
                <a:gd name="T73" fmla="*/ 155411 h 68"/>
                <a:gd name="T74" fmla="*/ 433670 w 73"/>
                <a:gd name="T75" fmla="*/ 162812 h 68"/>
                <a:gd name="T76" fmla="*/ 507174 w 73"/>
                <a:gd name="T77" fmla="*/ 140610 h 68"/>
                <a:gd name="T78" fmla="*/ 536575 w 73"/>
                <a:gd name="T79" fmla="*/ 244218 h 68"/>
                <a:gd name="T80" fmla="*/ 485123 w 73"/>
                <a:gd name="T81" fmla="*/ 288621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3" tIns="60841" rIns="121683" bIns="6084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23D633F-0C8F-A007-D901-2DAFAB66D14F}"/>
              </a:ext>
            </a:extLst>
          </p:cNvPr>
          <p:cNvGrpSpPr/>
          <p:nvPr/>
        </p:nvGrpSpPr>
        <p:grpSpPr>
          <a:xfrm>
            <a:off x="925513" y="4434115"/>
            <a:ext cx="2813051" cy="1163639"/>
            <a:chOff x="925513" y="4724400"/>
            <a:chExt cx="2813050" cy="1163638"/>
          </a:xfrm>
        </p:grpSpPr>
        <p:sp>
          <p:nvSpPr>
            <p:cNvPr id="27" name="Rounded Rectangle 94">
              <a:extLst>
                <a:ext uri="{FF2B5EF4-FFF2-40B4-BE49-F238E27FC236}">
                  <a16:creationId xmlns:a16="http://schemas.microsoft.com/office/drawing/2014/main" id="{283ECB15-90EA-94BD-6CF8-8D4C65E76A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513" y="4724400"/>
              <a:ext cx="2813050" cy="1163638"/>
            </a:xfrm>
            <a:prstGeom prst="roundRect">
              <a:avLst>
                <a:gd name="adj" fmla="val 10134"/>
              </a:avLst>
            </a:pr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altLang="zh-CN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03">
              <a:extLst>
                <a:ext uri="{FF2B5EF4-FFF2-40B4-BE49-F238E27FC236}">
                  <a16:creationId xmlns:a16="http://schemas.microsoft.com/office/drawing/2014/main" id="{9F34187B-E6A6-456B-8795-13BD2C0CE2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8400" y="4997450"/>
              <a:ext cx="409575" cy="601663"/>
            </a:xfrm>
            <a:custGeom>
              <a:avLst/>
              <a:gdLst>
                <a:gd name="T0" fmla="*/ 360816 w 42"/>
                <a:gd name="T1" fmla="*/ 281423 h 62"/>
                <a:gd name="T2" fmla="*/ 302305 w 42"/>
                <a:gd name="T3" fmla="*/ 397874 h 62"/>
                <a:gd name="T4" fmla="*/ 321809 w 42"/>
                <a:gd name="T5" fmla="*/ 426987 h 62"/>
                <a:gd name="T6" fmla="*/ 312057 w 42"/>
                <a:gd name="T7" fmla="*/ 456099 h 62"/>
                <a:gd name="T8" fmla="*/ 321809 w 42"/>
                <a:gd name="T9" fmla="*/ 475508 h 62"/>
                <a:gd name="T10" fmla="*/ 302305 w 42"/>
                <a:gd name="T11" fmla="*/ 514325 h 62"/>
                <a:gd name="T12" fmla="*/ 302305 w 42"/>
                <a:gd name="T13" fmla="*/ 524029 h 62"/>
                <a:gd name="T14" fmla="*/ 263298 w 42"/>
                <a:gd name="T15" fmla="*/ 562846 h 62"/>
                <a:gd name="T16" fmla="*/ 204788 w 42"/>
                <a:gd name="T17" fmla="*/ 601663 h 62"/>
                <a:gd name="T18" fmla="*/ 146277 w 42"/>
                <a:gd name="T19" fmla="*/ 562846 h 62"/>
                <a:gd name="T20" fmla="*/ 107270 w 42"/>
                <a:gd name="T21" fmla="*/ 524029 h 62"/>
                <a:gd name="T22" fmla="*/ 107270 w 42"/>
                <a:gd name="T23" fmla="*/ 514325 h 62"/>
                <a:gd name="T24" fmla="*/ 87766 w 42"/>
                <a:gd name="T25" fmla="*/ 475508 h 62"/>
                <a:gd name="T26" fmla="*/ 97518 w 42"/>
                <a:gd name="T27" fmla="*/ 456099 h 62"/>
                <a:gd name="T28" fmla="*/ 87766 w 42"/>
                <a:gd name="T29" fmla="*/ 426987 h 62"/>
                <a:gd name="T30" fmla="*/ 107270 w 42"/>
                <a:gd name="T31" fmla="*/ 397874 h 62"/>
                <a:gd name="T32" fmla="*/ 48759 w 42"/>
                <a:gd name="T33" fmla="*/ 281423 h 62"/>
                <a:gd name="T34" fmla="*/ 0 w 42"/>
                <a:gd name="T35" fmla="*/ 174676 h 62"/>
                <a:gd name="T36" fmla="*/ 204788 w 42"/>
                <a:gd name="T37" fmla="*/ 0 h 62"/>
                <a:gd name="T38" fmla="*/ 409575 w 42"/>
                <a:gd name="T39" fmla="*/ 174676 h 62"/>
                <a:gd name="T40" fmla="*/ 360816 w 42"/>
                <a:gd name="T41" fmla="*/ 281423 h 62"/>
                <a:gd name="T42" fmla="*/ 204788 w 42"/>
                <a:gd name="T43" fmla="*/ 58225 h 62"/>
                <a:gd name="T44" fmla="*/ 58511 w 42"/>
                <a:gd name="T45" fmla="*/ 174676 h 62"/>
                <a:gd name="T46" fmla="*/ 78014 w 42"/>
                <a:gd name="T47" fmla="*/ 252310 h 62"/>
                <a:gd name="T48" fmla="*/ 107270 w 42"/>
                <a:gd name="T49" fmla="*/ 271719 h 62"/>
                <a:gd name="T50" fmla="*/ 156029 w 42"/>
                <a:gd name="T51" fmla="*/ 388170 h 62"/>
                <a:gd name="T52" fmla="*/ 253546 w 42"/>
                <a:gd name="T53" fmla="*/ 388170 h 62"/>
                <a:gd name="T54" fmla="*/ 302305 w 42"/>
                <a:gd name="T55" fmla="*/ 271719 h 62"/>
                <a:gd name="T56" fmla="*/ 331561 w 42"/>
                <a:gd name="T57" fmla="*/ 252310 h 62"/>
                <a:gd name="T58" fmla="*/ 351064 w 42"/>
                <a:gd name="T59" fmla="*/ 174676 h 62"/>
                <a:gd name="T60" fmla="*/ 204788 w 42"/>
                <a:gd name="T61" fmla="*/ 58225 h 62"/>
                <a:gd name="T62" fmla="*/ 282802 w 42"/>
                <a:gd name="T63" fmla="*/ 194085 h 62"/>
                <a:gd name="T64" fmla="*/ 263298 w 42"/>
                <a:gd name="T65" fmla="*/ 174676 h 62"/>
                <a:gd name="T66" fmla="*/ 204788 w 42"/>
                <a:gd name="T67" fmla="*/ 145564 h 62"/>
                <a:gd name="T68" fmla="*/ 195036 w 42"/>
                <a:gd name="T69" fmla="*/ 126155 h 62"/>
                <a:gd name="T70" fmla="*/ 204788 w 42"/>
                <a:gd name="T71" fmla="*/ 116451 h 62"/>
                <a:gd name="T72" fmla="*/ 292554 w 42"/>
                <a:gd name="T73" fmla="*/ 174676 h 62"/>
                <a:gd name="T74" fmla="*/ 282802 w 42"/>
                <a:gd name="T75" fmla="*/ 194085 h 6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3" tIns="60841" rIns="121683" bIns="6084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1252DE6-C61C-DF6A-A7DC-9D592C984E12}"/>
              </a:ext>
            </a:extLst>
          </p:cNvPr>
          <p:cNvGrpSpPr/>
          <p:nvPr/>
        </p:nvGrpSpPr>
        <p:grpSpPr>
          <a:xfrm>
            <a:off x="8429625" y="4434115"/>
            <a:ext cx="2813051" cy="1163639"/>
            <a:chOff x="8429625" y="4724400"/>
            <a:chExt cx="2813050" cy="1163638"/>
          </a:xfrm>
        </p:grpSpPr>
        <p:sp>
          <p:nvSpPr>
            <p:cNvPr id="31" name="Rounded Rectangle 35">
              <a:extLst>
                <a:ext uri="{FF2B5EF4-FFF2-40B4-BE49-F238E27FC236}">
                  <a16:creationId xmlns:a16="http://schemas.microsoft.com/office/drawing/2014/main" id="{E61D567A-9D62-6B5E-69AA-60787B2EB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9625" y="4724400"/>
              <a:ext cx="2813050" cy="1163638"/>
            </a:xfrm>
            <a:prstGeom prst="roundRect">
              <a:avLst>
                <a:gd name="adj" fmla="val 10134"/>
              </a:avLst>
            </a:prstGeom>
            <a:solidFill>
              <a:srgbClr val="263238"/>
            </a:solidFill>
            <a:ln>
              <a:noFill/>
            </a:ln>
          </p:spPr>
          <p:txBody>
            <a:bodyPr lIns="91416" tIns="45708" rIns="91416" bIns="45708"/>
            <a:lstStyle/>
            <a:p>
              <a:endParaRPr lang="en-US" altLang="zh-CN" sz="2400">
                <a:cs typeface="+mn-ea"/>
                <a:sym typeface="+mn-lt"/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15A52F59-0259-706C-61CA-9AA77FBE5B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6550" y="5110163"/>
              <a:ext cx="654050" cy="488950"/>
            </a:xfrm>
            <a:custGeom>
              <a:avLst/>
              <a:gdLst>
                <a:gd name="T0" fmla="*/ 654050 w 168"/>
                <a:gd name="T1" fmla="*/ 488950 h 126"/>
                <a:gd name="T2" fmla="*/ 0 w 168"/>
                <a:gd name="T3" fmla="*/ 488950 h 126"/>
                <a:gd name="T4" fmla="*/ 0 w 168"/>
                <a:gd name="T5" fmla="*/ 0 h 126"/>
                <a:gd name="T6" fmla="*/ 38932 w 168"/>
                <a:gd name="T7" fmla="*/ 0 h 126"/>
                <a:gd name="T8" fmla="*/ 38932 w 168"/>
                <a:gd name="T9" fmla="*/ 446264 h 126"/>
                <a:gd name="T10" fmla="*/ 654050 w 168"/>
                <a:gd name="T11" fmla="*/ 446264 h 126"/>
                <a:gd name="T12" fmla="*/ 654050 w 168"/>
                <a:gd name="T13" fmla="*/ 488950 h 126"/>
                <a:gd name="T14" fmla="*/ 210230 w 168"/>
                <a:gd name="T15" fmla="*/ 403578 h 126"/>
                <a:gd name="T16" fmla="*/ 124581 w 168"/>
                <a:gd name="T17" fmla="*/ 403578 h 126"/>
                <a:gd name="T18" fmla="*/ 124581 w 168"/>
                <a:gd name="T19" fmla="*/ 244475 h 126"/>
                <a:gd name="T20" fmla="*/ 210230 w 168"/>
                <a:gd name="T21" fmla="*/ 244475 h 126"/>
                <a:gd name="T22" fmla="*/ 210230 w 168"/>
                <a:gd name="T23" fmla="*/ 403578 h 126"/>
                <a:gd name="T24" fmla="*/ 327025 w 168"/>
                <a:gd name="T25" fmla="*/ 403578 h 126"/>
                <a:gd name="T26" fmla="*/ 249162 w 168"/>
                <a:gd name="T27" fmla="*/ 403578 h 126"/>
                <a:gd name="T28" fmla="*/ 249162 w 168"/>
                <a:gd name="T29" fmla="*/ 73731 h 126"/>
                <a:gd name="T30" fmla="*/ 327025 w 168"/>
                <a:gd name="T31" fmla="*/ 73731 h 126"/>
                <a:gd name="T32" fmla="*/ 327025 w 168"/>
                <a:gd name="T33" fmla="*/ 403578 h 126"/>
                <a:gd name="T34" fmla="*/ 451606 w 168"/>
                <a:gd name="T35" fmla="*/ 403578 h 126"/>
                <a:gd name="T36" fmla="*/ 369850 w 168"/>
                <a:gd name="T37" fmla="*/ 403578 h 126"/>
                <a:gd name="T38" fmla="*/ 369850 w 168"/>
                <a:gd name="T39" fmla="*/ 159103 h 126"/>
                <a:gd name="T40" fmla="*/ 451606 w 168"/>
                <a:gd name="T41" fmla="*/ 159103 h 126"/>
                <a:gd name="T42" fmla="*/ 451606 w 168"/>
                <a:gd name="T43" fmla="*/ 403578 h 126"/>
                <a:gd name="T44" fmla="*/ 572294 w 168"/>
                <a:gd name="T45" fmla="*/ 403578 h 126"/>
                <a:gd name="T46" fmla="*/ 494431 w 168"/>
                <a:gd name="T47" fmla="*/ 403578 h 126"/>
                <a:gd name="T48" fmla="*/ 494431 w 168"/>
                <a:gd name="T49" fmla="*/ 34925 h 126"/>
                <a:gd name="T50" fmla="*/ 572294 w 168"/>
                <a:gd name="T51" fmla="*/ 34925 h 126"/>
                <a:gd name="T52" fmla="*/ 572294 w 168"/>
                <a:gd name="T53" fmla="*/ 403578 h 12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3" tIns="60841" rIns="121683" bIns="6084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21A20AF-742D-6B49-6233-71E1D6582264}"/>
              </a:ext>
            </a:extLst>
          </p:cNvPr>
          <p:cNvGrpSpPr/>
          <p:nvPr/>
        </p:nvGrpSpPr>
        <p:grpSpPr>
          <a:xfrm>
            <a:off x="8429625" y="3000602"/>
            <a:ext cx="2813051" cy="1163637"/>
            <a:chOff x="8429625" y="3290888"/>
            <a:chExt cx="2813050" cy="1163637"/>
          </a:xfrm>
        </p:grpSpPr>
        <p:sp>
          <p:nvSpPr>
            <p:cNvPr id="35" name="Rounded Rectangle 32">
              <a:extLst>
                <a:ext uri="{FF2B5EF4-FFF2-40B4-BE49-F238E27FC236}">
                  <a16:creationId xmlns:a16="http://schemas.microsoft.com/office/drawing/2014/main" id="{57F2C1BA-2FD7-BF7E-1A50-30ED464F4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9625" y="3290888"/>
              <a:ext cx="2813050" cy="1163637"/>
            </a:xfrm>
            <a:prstGeom prst="roundRect">
              <a:avLst>
                <a:gd name="adj" fmla="val 10134"/>
              </a:avLst>
            </a:pr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altLang="zh-CN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66">
              <a:extLst>
                <a:ext uri="{FF2B5EF4-FFF2-40B4-BE49-F238E27FC236}">
                  <a16:creationId xmlns:a16="http://schemas.microsoft.com/office/drawing/2014/main" id="{0B291649-8613-2790-2B07-23124DB37F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23538" y="3668713"/>
              <a:ext cx="522287" cy="404812"/>
            </a:xfrm>
            <a:custGeom>
              <a:avLst/>
              <a:gdLst>
                <a:gd name="T0" fmla="*/ 210366 w 72"/>
                <a:gd name="T1" fmla="*/ 296380 h 56"/>
                <a:gd name="T2" fmla="*/ 159588 w 72"/>
                <a:gd name="T3" fmla="*/ 289151 h 56"/>
                <a:gd name="T4" fmla="*/ 79794 w 72"/>
                <a:gd name="T5" fmla="*/ 325295 h 56"/>
                <a:gd name="T6" fmla="*/ 50778 w 72"/>
                <a:gd name="T7" fmla="*/ 332524 h 56"/>
                <a:gd name="T8" fmla="*/ 50778 w 72"/>
                <a:gd name="T9" fmla="*/ 332524 h 56"/>
                <a:gd name="T10" fmla="*/ 43524 w 72"/>
                <a:gd name="T11" fmla="*/ 325295 h 56"/>
                <a:gd name="T12" fmla="*/ 43524 w 72"/>
                <a:gd name="T13" fmla="*/ 310838 h 56"/>
                <a:gd name="T14" fmla="*/ 79794 w 72"/>
                <a:gd name="T15" fmla="*/ 260236 h 56"/>
                <a:gd name="T16" fmla="*/ 0 w 72"/>
                <a:gd name="T17" fmla="*/ 144576 h 56"/>
                <a:gd name="T18" fmla="*/ 210366 w 72"/>
                <a:gd name="T19" fmla="*/ 0 h 56"/>
                <a:gd name="T20" fmla="*/ 413477 w 72"/>
                <a:gd name="T21" fmla="*/ 144576 h 56"/>
                <a:gd name="T22" fmla="*/ 210366 w 72"/>
                <a:gd name="T23" fmla="*/ 296380 h 56"/>
                <a:gd name="T24" fmla="*/ 449747 w 72"/>
                <a:gd name="T25" fmla="*/ 339753 h 56"/>
                <a:gd name="T26" fmla="*/ 478763 w 72"/>
                <a:gd name="T27" fmla="*/ 383126 h 56"/>
                <a:gd name="T28" fmla="*/ 486017 w 72"/>
                <a:gd name="T29" fmla="*/ 397583 h 56"/>
                <a:gd name="T30" fmla="*/ 478763 w 72"/>
                <a:gd name="T31" fmla="*/ 404812 h 56"/>
                <a:gd name="T32" fmla="*/ 449747 w 72"/>
                <a:gd name="T33" fmla="*/ 397583 h 56"/>
                <a:gd name="T34" fmla="*/ 369953 w 72"/>
                <a:gd name="T35" fmla="*/ 361439 h 56"/>
                <a:gd name="T36" fmla="*/ 319175 w 72"/>
                <a:gd name="T37" fmla="*/ 368668 h 56"/>
                <a:gd name="T38" fmla="*/ 181350 w 72"/>
                <a:gd name="T39" fmla="*/ 332524 h 56"/>
                <a:gd name="T40" fmla="*/ 210366 w 72"/>
                <a:gd name="T41" fmla="*/ 332524 h 56"/>
                <a:gd name="T42" fmla="*/ 377207 w 72"/>
                <a:gd name="T43" fmla="*/ 281923 h 56"/>
                <a:gd name="T44" fmla="*/ 449747 w 72"/>
                <a:gd name="T45" fmla="*/ 144576 h 56"/>
                <a:gd name="T46" fmla="*/ 442493 w 72"/>
                <a:gd name="T47" fmla="*/ 101203 h 56"/>
                <a:gd name="T48" fmla="*/ 522287 w 72"/>
                <a:gd name="T49" fmla="*/ 216864 h 56"/>
                <a:gd name="T50" fmla="*/ 449747 w 72"/>
                <a:gd name="T51" fmla="*/ 339753 h 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3" tIns="60841" rIns="121683" bIns="6084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A8E811F-4FA0-ECAE-C681-9E6E286C49D6}"/>
              </a:ext>
            </a:extLst>
          </p:cNvPr>
          <p:cNvGrpSpPr/>
          <p:nvPr/>
        </p:nvGrpSpPr>
        <p:grpSpPr>
          <a:xfrm>
            <a:off x="8429625" y="1567089"/>
            <a:ext cx="2813051" cy="1163639"/>
            <a:chOff x="8429625" y="1857375"/>
            <a:chExt cx="2813050" cy="1163638"/>
          </a:xfrm>
        </p:grpSpPr>
        <p:sp>
          <p:nvSpPr>
            <p:cNvPr id="39" name="Rounded Rectangle 29">
              <a:extLst>
                <a:ext uri="{FF2B5EF4-FFF2-40B4-BE49-F238E27FC236}">
                  <a16:creationId xmlns:a16="http://schemas.microsoft.com/office/drawing/2014/main" id="{2415A555-767C-AE24-824A-54DCB32865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9625" y="1857375"/>
              <a:ext cx="2813050" cy="1163638"/>
            </a:xfrm>
            <a:prstGeom prst="roundRect">
              <a:avLst>
                <a:gd name="adj" fmla="val 10134"/>
              </a:avLst>
            </a:prstGeom>
            <a:solidFill>
              <a:srgbClr val="263238"/>
            </a:solidFill>
            <a:ln>
              <a:noFill/>
            </a:ln>
          </p:spPr>
          <p:txBody>
            <a:bodyPr lIns="91416" tIns="45708" rIns="91416" bIns="45708"/>
            <a:lstStyle/>
            <a:p>
              <a:endParaRPr lang="en-US" altLang="zh-CN" sz="2400">
                <a:cs typeface="+mn-ea"/>
                <a:sym typeface="+mn-lt"/>
              </a:endParaRPr>
            </a:p>
          </p:txBody>
        </p:sp>
        <p:sp>
          <p:nvSpPr>
            <p:cNvPr id="40" name="Freeform 45">
              <a:extLst>
                <a:ext uri="{FF2B5EF4-FFF2-40B4-BE49-F238E27FC236}">
                  <a16:creationId xmlns:a16="http://schemas.microsoft.com/office/drawing/2014/main" id="{ADCFD8C4-8947-4016-61E4-BDE3DD608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23538" y="2135189"/>
              <a:ext cx="522287" cy="566549"/>
            </a:xfrm>
            <a:custGeom>
              <a:avLst/>
              <a:gdLst>
                <a:gd name="T0" fmla="*/ 2147483647 w 232"/>
                <a:gd name="T1" fmla="*/ 2147483647 h 252"/>
                <a:gd name="T2" fmla="*/ 2147483647 w 232"/>
                <a:gd name="T3" fmla="*/ 2147483647 h 252"/>
                <a:gd name="T4" fmla="*/ 2147483647 w 232"/>
                <a:gd name="T5" fmla="*/ 2147483647 h 252"/>
                <a:gd name="T6" fmla="*/ 2147483647 w 232"/>
                <a:gd name="T7" fmla="*/ 2147483647 h 252"/>
                <a:gd name="T8" fmla="*/ 2147483647 w 232"/>
                <a:gd name="T9" fmla="*/ 2147483647 h 252"/>
                <a:gd name="T10" fmla="*/ 2147483647 w 232"/>
                <a:gd name="T11" fmla="*/ 2147483647 h 252"/>
                <a:gd name="T12" fmla="*/ 2147483647 w 232"/>
                <a:gd name="T13" fmla="*/ 2147483647 h 252"/>
                <a:gd name="T14" fmla="*/ 2147483647 w 232"/>
                <a:gd name="T15" fmla="*/ 2147483647 h 252"/>
                <a:gd name="T16" fmla="*/ 0 w 232"/>
                <a:gd name="T17" fmla="*/ 2147483647 h 252"/>
                <a:gd name="T18" fmla="*/ 0 w 232"/>
                <a:gd name="T19" fmla="*/ 2147483647 h 252"/>
                <a:gd name="T20" fmla="*/ 2147483647 w 232"/>
                <a:gd name="T21" fmla="*/ 2147483647 h 252"/>
                <a:gd name="T22" fmla="*/ 2147483647 w 232"/>
                <a:gd name="T23" fmla="*/ 2147483647 h 252"/>
                <a:gd name="T24" fmla="*/ 2147483647 w 232"/>
                <a:gd name="T25" fmla="*/ 2147483647 h 252"/>
                <a:gd name="T26" fmla="*/ 2147483647 w 232"/>
                <a:gd name="T27" fmla="*/ 2147483647 h 252"/>
                <a:gd name="T28" fmla="*/ 2147483647 w 232"/>
                <a:gd name="T29" fmla="*/ 2147483647 h 252"/>
                <a:gd name="T30" fmla="*/ 2147483647 w 232"/>
                <a:gd name="T31" fmla="*/ 2147483647 h 252"/>
                <a:gd name="T32" fmla="*/ 2147483647 w 232"/>
                <a:gd name="T33" fmla="*/ 2147483647 h 252"/>
                <a:gd name="T34" fmla="*/ 2147483647 w 232"/>
                <a:gd name="T35" fmla="*/ 2147483647 h 252"/>
                <a:gd name="T36" fmla="*/ 2147483647 w 232"/>
                <a:gd name="T37" fmla="*/ 2147483647 h 252"/>
                <a:gd name="T38" fmla="*/ 2147483647 w 232"/>
                <a:gd name="T39" fmla="*/ 2147483647 h 252"/>
                <a:gd name="T40" fmla="*/ 2147483647 w 232"/>
                <a:gd name="T41" fmla="*/ 2147483647 h 252"/>
                <a:gd name="T42" fmla="*/ 2147483647 w 232"/>
                <a:gd name="T43" fmla="*/ 2147483647 h 252"/>
                <a:gd name="T44" fmla="*/ 2147483647 w 232"/>
                <a:gd name="T45" fmla="*/ 2147483647 h 252"/>
                <a:gd name="T46" fmla="*/ 2147483647 w 232"/>
                <a:gd name="T47" fmla="*/ 2147483647 h 252"/>
                <a:gd name="T48" fmla="*/ 2147483647 w 232"/>
                <a:gd name="T49" fmla="*/ 2147483647 h 252"/>
                <a:gd name="T50" fmla="*/ 2147483647 w 232"/>
                <a:gd name="T51" fmla="*/ 2147483647 h 252"/>
                <a:gd name="T52" fmla="*/ 2147483647 w 232"/>
                <a:gd name="T53" fmla="*/ 2147483647 h 252"/>
                <a:gd name="T54" fmla="*/ 2147483647 w 232"/>
                <a:gd name="T55" fmla="*/ 2147483647 h 252"/>
                <a:gd name="T56" fmla="*/ 2147483647 w 232"/>
                <a:gd name="T57" fmla="*/ 2147483647 h 252"/>
                <a:gd name="T58" fmla="*/ 2147483647 w 232"/>
                <a:gd name="T59" fmla="*/ 2147483647 h 252"/>
                <a:gd name="T60" fmla="*/ 2147483647 w 232"/>
                <a:gd name="T61" fmla="*/ 2147483647 h 252"/>
                <a:gd name="T62" fmla="*/ 2147483647 w 232"/>
                <a:gd name="T63" fmla="*/ 2147483647 h 252"/>
                <a:gd name="T64" fmla="*/ 2147483647 w 232"/>
                <a:gd name="T65" fmla="*/ 2147483647 h 252"/>
                <a:gd name="T66" fmla="*/ 2147483647 w 232"/>
                <a:gd name="T67" fmla="*/ 2147483647 h 252"/>
                <a:gd name="T68" fmla="*/ 2147483647 w 232"/>
                <a:gd name="T69" fmla="*/ 2147483647 h 252"/>
                <a:gd name="T70" fmla="*/ 2147483647 w 232"/>
                <a:gd name="T71" fmla="*/ 2147483647 h 252"/>
                <a:gd name="T72" fmla="*/ 2147483647 w 232"/>
                <a:gd name="T73" fmla="*/ 2147483647 h 252"/>
                <a:gd name="T74" fmla="*/ 2147483647 w 232"/>
                <a:gd name="T75" fmla="*/ 2147483647 h 252"/>
                <a:gd name="T76" fmla="*/ 2147483647 w 232"/>
                <a:gd name="T77" fmla="*/ 2147483647 h 252"/>
                <a:gd name="T78" fmla="*/ 2147483647 w 232"/>
                <a:gd name="T79" fmla="*/ 2147483647 h 252"/>
                <a:gd name="T80" fmla="*/ 2147483647 w 232"/>
                <a:gd name="T81" fmla="*/ 2147483647 h 252"/>
                <a:gd name="T82" fmla="*/ 2147483647 w 232"/>
                <a:gd name="T83" fmla="*/ 2147483647 h 252"/>
                <a:gd name="T84" fmla="*/ 2147483647 w 232"/>
                <a:gd name="T85" fmla="*/ 2147483647 h 252"/>
                <a:gd name="T86" fmla="*/ 2147483647 w 232"/>
                <a:gd name="T87" fmla="*/ 0 h 252"/>
                <a:gd name="T88" fmla="*/ 2147483647 w 232"/>
                <a:gd name="T89" fmla="*/ 2147483647 h 252"/>
                <a:gd name="T90" fmla="*/ 2147483647 w 232"/>
                <a:gd name="T91" fmla="*/ 2147483647 h 252"/>
                <a:gd name="T92" fmla="*/ 2147483647 w 232"/>
                <a:gd name="T93" fmla="*/ 2147483647 h 25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32" h="252">
                  <a:moveTo>
                    <a:pt x="16" y="97"/>
                  </a:moveTo>
                  <a:cubicBezTo>
                    <a:pt x="16" y="81"/>
                    <a:pt x="29" y="68"/>
                    <a:pt x="45" y="68"/>
                  </a:cubicBezTo>
                  <a:cubicBezTo>
                    <a:pt x="61" y="68"/>
                    <a:pt x="74" y="81"/>
                    <a:pt x="74" y="97"/>
                  </a:cubicBezTo>
                  <a:cubicBezTo>
                    <a:pt x="74" y="112"/>
                    <a:pt x="61" y="125"/>
                    <a:pt x="45" y="125"/>
                  </a:cubicBezTo>
                  <a:cubicBezTo>
                    <a:pt x="29" y="125"/>
                    <a:pt x="16" y="112"/>
                    <a:pt x="16" y="97"/>
                  </a:cubicBezTo>
                  <a:close/>
                  <a:moveTo>
                    <a:pt x="90" y="167"/>
                  </a:moveTo>
                  <a:cubicBezTo>
                    <a:pt x="90" y="149"/>
                    <a:pt x="75" y="135"/>
                    <a:pt x="58" y="135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14" y="135"/>
                    <a:pt x="0" y="149"/>
                    <a:pt x="0" y="167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90" y="180"/>
                    <a:pt x="90" y="180"/>
                    <a:pt x="90" y="180"/>
                  </a:cubicBezTo>
                  <a:lnTo>
                    <a:pt x="90" y="167"/>
                  </a:lnTo>
                  <a:close/>
                  <a:moveTo>
                    <a:pt x="158" y="97"/>
                  </a:moveTo>
                  <a:cubicBezTo>
                    <a:pt x="158" y="112"/>
                    <a:pt x="171" y="125"/>
                    <a:pt x="187" y="125"/>
                  </a:cubicBezTo>
                  <a:cubicBezTo>
                    <a:pt x="203" y="125"/>
                    <a:pt x="216" y="112"/>
                    <a:pt x="216" y="97"/>
                  </a:cubicBezTo>
                  <a:cubicBezTo>
                    <a:pt x="216" y="81"/>
                    <a:pt x="203" y="68"/>
                    <a:pt x="187" y="68"/>
                  </a:cubicBezTo>
                  <a:cubicBezTo>
                    <a:pt x="171" y="68"/>
                    <a:pt x="158" y="81"/>
                    <a:pt x="158" y="97"/>
                  </a:cubicBezTo>
                  <a:close/>
                  <a:moveTo>
                    <a:pt x="200" y="135"/>
                  </a:moveTo>
                  <a:cubicBezTo>
                    <a:pt x="174" y="135"/>
                    <a:pt x="174" y="135"/>
                    <a:pt x="174" y="135"/>
                  </a:cubicBezTo>
                  <a:cubicBezTo>
                    <a:pt x="157" y="135"/>
                    <a:pt x="142" y="149"/>
                    <a:pt x="142" y="167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232" y="180"/>
                    <a:pt x="232" y="180"/>
                    <a:pt x="232" y="180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49"/>
                    <a:pt x="218" y="135"/>
                    <a:pt x="200" y="135"/>
                  </a:cubicBezTo>
                  <a:close/>
                  <a:moveTo>
                    <a:pt x="150" y="224"/>
                  </a:moveTo>
                  <a:cubicBezTo>
                    <a:pt x="141" y="226"/>
                    <a:pt x="132" y="227"/>
                    <a:pt x="122" y="227"/>
                  </a:cubicBezTo>
                  <a:cubicBezTo>
                    <a:pt x="76" y="227"/>
                    <a:pt x="61" y="206"/>
                    <a:pt x="60" y="205"/>
                  </a:cubicBezTo>
                  <a:cubicBezTo>
                    <a:pt x="57" y="201"/>
                    <a:pt x="52" y="200"/>
                    <a:pt x="49" y="203"/>
                  </a:cubicBezTo>
                  <a:cubicBezTo>
                    <a:pt x="45" y="205"/>
                    <a:pt x="44" y="210"/>
                    <a:pt x="47" y="214"/>
                  </a:cubicBezTo>
                  <a:cubicBezTo>
                    <a:pt x="47" y="215"/>
                    <a:pt x="67" y="243"/>
                    <a:pt x="122" y="243"/>
                  </a:cubicBezTo>
                  <a:cubicBezTo>
                    <a:pt x="135" y="243"/>
                    <a:pt x="148" y="241"/>
                    <a:pt x="159" y="238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90" y="209"/>
                    <a:pt x="190" y="209"/>
                    <a:pt x="190" y="209"/>
                  </a:cubicBezTo>
                  <a:cubicBezTo>
                    <a:pt x="142" y="211"/>
                    <a:pt x="142" y="211"/>
                    <a:pt x="142" y="211"/>
                  </a:cubicBezTo>
                  <a:lnTo>
                    <a:pt x="150" y="224"/>
                  </a:lnTo>
                  <a:close/>
                  <a:moveTo>
                    <a:pt x="81" y="28"/>
                  </a:moveTo>
                  <a:cubicBezTo>
                    <a:pt x="90" y="25"/>
                    <a:pt x="100" y="24"/>
                    <a:pt x="110" y="24"/>
                  </a:cubicBezTo>
                  <a:cubicBezTo>
                    <a:pt x="155" y="24"/>
                    <a:pt x="171" y="45"/>
                    <a:pt x="172" y="46"/>
                  </a:cubicBezTo>
                  <a:cubicBezTo>
                    <a:pt x="173" y="49"/>
                    <a:pt x="176" y="50"/>
                    <a:pt x="178" y="50"/>
                  </a:cubicBezTo>
                  <a:cubicBezTo>
                    <a:pt x="180" y="50"/>
                    <a:pt x="181" y="49"/>
                    <a:pt x="183" y="49"/>
                  </a:cubicBezTo>
                  <a:cubicBezTo>
                    <a:pt x="186" y="46"/>
                    <a:pt x="187" y="41"/>
                    <a:pt x="185" y="37"/>
                  </a:cubicBezTo>
                  <a:cubicBezTo>
                    <a:pt x="184" y="36"/>
                    <a:pt x="165" y="8"/>
                    <a:pt x="110" y="8"/>
                  </a:cubicBezTo>
                  <a:cubicBezTo>
                    <a:pt x="96" y="8"/>
                    <a:pt x="84" y="10"/>
                    <a:pt x="73" y="13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89" y="40"/>
                    <a:pt x="89" y="40"/>
                    <a:pt x="89" y="40"/>
                  </a:cubicBezTo>
                  <a:lnTo>
                    <a:pt x="81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39" tIns="45719" rIns="91439" bIns="45719"/>
            <a:lstStyle/>
            <a:p>
              <a:pPr defTabSz="914377"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3C7CD5DF-71E9-5CF8-79F9-31D4F4E3F8F8}"/>
              </a:ext>
            </a:extLst>
          </p:cNvPr>
          <p:cNvSpPr txBox="1"/>
          <p:nvPr/>
        </p:nvSpPr>
        <p:spPr>
          <a:xfrm>
            <a:off x="1728533" y="1862685"/>
            <a:ext cx="199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524D4F3-3CF4-6A4A-F401-288E66C9CE9E}"/>
              </a:ext>
            </a:extLst>
          </p:cNvPr>
          <p:cNvSpPr txBox="1"/>
          <p:nvPr/>
        </p:nvSpPr>
        <p:spPr>
          <a:xfrm>
            <a:off x="1728533" y="3296092"/>
            <a:ext cx="199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00A89D5-B65C-7401-98E3-5EC805182EDA}"/>
              </a:ext>
            </a:extLst>
          </p:cNvPr>
          <p:cNvSpPr txBox="1"/>
          <p:nvPr/>
        </p:nvSpPr>
        <p:spPr>
          <a:xfrm>
            <a:off x="1728533" y="4729499"/>
            <a:ext cx="199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2C5E5ED-0BF3-F5DF-BF7F-7F5B99414955}"/>
              </a:ext>
            </a:extLst>
          </p:cNvPr>
          <p:cNvSpPr txBox="1"/>
          <p:nvPr/>
        </p:nvSpPr>
        <p:spPr>
          <a:xfrm>
            <a:off x="8569324" y="1862685"/>
            <a:ext cx="199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6619A90-ED0F-EA37-6B5D-A77664E16AAC}"/>
              </a:ext>
            </a:extLst>
          </p:cNvPr>
          <p:cNvSpPr txBox="1"/>
          <p:nvPr/>
        </p:nvSpPr>
        <p:spPr>
          <a:xfrm>
            <a:off x="8569324" y="3296092"/>
            <a:ext cx="199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2D352DF-6607-1648-C3F0-0F5A4BB10C45}"/>
              </a:ext>
            </a:extLst>
          </p:cNvPr>
          <p:cNvSpPr txBox="1"/>
          <p:nvPr/>
        </p:nvSpPr>
        <p:spPr>
          <a:xfrm>
            <a:off x="8569324" y="4729499"/>
            <a:ext cx="1991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3910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F6BDBAF-AE47-8A2B-2821-76367C95ADAC}"/>
              </a:ext>
            </a:extLst>
          </p:cNvPr>
          <p:cNvSpPr/>
          <p:nvPr/>
        </p:nvSpPr>
        <p:spPr>
          <a:xfrm>
            <a:off x="2390588" y="1611780"/>
            <a:ext cx="1817220" cy="1817220"/>
          </a:xfrm>
          <a:prstGeom prst="ellipse">
            <a:avLst/>
          </a:pr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3B48E7B-68D9-AFB0-6BB6-64DFEEE462D7}"/>
              </a:ext>
            </a:extLst>
          </p:cNvPr>
          <p:cNvSpPr/>
          <p:nvPr/>
        </p:nvSpPr>
        <p:spPr>
          <a:xfrm>
            <a:off x="3600111" y="3706733"/>
            <a:ext cx="1817220" cy="1817220"/>
          </a:xfrm>
          <a:prstGeom prst="ellipse">
            <a:avLst/>
          </a:pr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A0AE816-83D1-3060-AE26-D444D99A0469}"/>
              </a:ext>
            </a:extLst>
          </p:cNvPr>
          <p:cNvSpPr/>
          <p:nvPr/>
        </p:nvSpPr>
        <p:spPr>
          <a:xfrm>
            <a:off x="1181066" y="3706733"/>
            <a:ext cx="1817220" cy="1817220"/>
          </a:xfrm>
          <a:prstGeom prst="ellipse">
            <a:avLst/>
          </a:pr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加号 12">
            <a:extLst>
              <a:ext uri="{FF2B5EF4-FFF2-40B4-BE49-F238E27FC236}">
                <a16:creationId xmlns:a16="http://schemas.microsoft.com/office/drawing/2014/main" id="{A484E579-7B78-920E-F70B-D4DF6BD6DE86}"/>
              </a:ext>
            </a:extLst>
          </p:cNvPr>
          <p:cNvSpPr/>
          <p:nvPr/>
        </p:nvSpPr>
        <p:spPr>
          <a:xfrm>
            <a:off x="2275230" y="3279216"/>
            <a:ext cx="276751" cy="276751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>
              <a:cs typeface="+mn-ea"/>
              <a:sym typeface="+mn-lt"/>
            </a:endParaRPr>
          </a:p>
        </p:txBody>
      </p:sp>
      <p:sp>
        <p:nvSpPr>
          <p:cNvPr id="14" name="加号 13">
            <a:extLst>
              <a:ext uri="{FF2B5EF4-FFF2-40B4-BE49-F238E27FC236}">
                <a16:creationId xmlns:a16="http://schemas.microsoft.com/office/drawing/2014/main" id="{EE474F04-B111-8B51-196A-E1F0AE863081}"/>
              </a:ext>
            </a:extLst>
          </p:cNvPr>
          <p:cNvSpPr/>
          <p:nvPr/>
        </p:nvSpPr>
        <p:spPr>
          <a:xfrm>
            <a:off x="4037496" y="3279216"/>
            <a:ext cx="276751" cy="276751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>
              <a:cs typeface="+mn-ea"/>
              <a:sym typeface="+mn-lt"/>
            </a:endParaRPr>
          </a:p>
        </p:txBody>
      </p:sp>
      <p:sp>
        <p:nvSpPr>
          <p:cNvPr id="15" name="加号 14">
            <a:extLst>
              <a:ext uri="{FF2B5EF4-FFF2-40B4-BE49-F238E27FC236}">
                <a16:creationId xmlns:a16="http://schemas.microsoft.com/office/drawing/2014/main" id="{595BDB00-3DD7-2D3F-6986-2EFB0B87C1FC}"/>
              </a:ext>
            </a:extLst>
          </p:cNvPr>
          <p:cNvSpPr/>
          <p:nvPr/>
        </p:nvSpPr>
        <p:spPr>
          <a:xfrm>
            <a:off x="3160823" y="4644400"/>
            <a:ext cx="276751" cy="276751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>
              <a:cs typeface="+mn-ea"/>
              <a:sym typeface="+mn-lt"/>
            </a:endParaRPr>
          </a:p>
        </p:txBody>
      </p:sp>
      <p:sp>
        <p:nvSpPr>
          <p:cNvPr id="16" name="右箭头 15">
            <a:extLst>
              <a:ext uri="{FF2B5EF4-FFF2-40B4-BE49-F238E27FC236}">
                <a16:creationId xmlns:a16="http://schemas.microsoft.com/office/drawing/2014/main" id="{8F39C1B9-4B5D-070A-7FBF-6BC079620FE4}"/>
              </a:ext>
            </a:extLst>
          </p:cNvPr>
          <p:cNvSpPr/>
          <p:nvPr/>
        </p:nvSpPr>
        <p:spPr>
          <a:xfrm>
            <a:off x="5613629" y="3166710"/>
            <a:ext cx="755860" cy="501757"/>
          </a:xfrm>
          <a:prstGeom prst="rightArrow">
            <a:avLst>
              <a:gd name="adj1" fmla="val 56481"/>
              <a:gd name="adj2" fmla="val 7398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599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552290B-C2F4-E5C7-7B3D-F2E42E5B0027}"/>
              </a:ext>
            </a:extLst>
          </p:cNvPr>
          <p:cNvSpPr txBox="1"/>
          <p:nvPr/>
        </p:nvSpPr>
        <p:spPr>
          <a:xfrm flipH="1">
            <a:off x="2483595" y="2577372"/>
            <a:ext cx="1631204" cy="406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 spc="8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2FD63B1-C40E-22A5-6199-E75B4FD880C7}"/>
              </a:ext>
            </a:extLst>
          </p:cNvPr>
          <p:cNvSpPr txBox="1"/>
          <p:nvPr/>
        </p:nvSpPr>
        <p:spPr>
          <a:xfrm flipH="1">
            <a:off x="1127125" y="4689108"/>
            <a:ext cx="1914029" cy="336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b="1" spc="8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06F3369-1BBE-3BFD-6F92-18678A33A158}"/>
              </a:ext>
            </a:extLst>
          </p:cNvPr>
          <p:cNvSpPr txBox="1"/>
          <p:nvPr/>
        </p:nvSpPr>
        <p:spPr>
          <a:xfrm flipH="1">
            <a:off x="3557241" y="4689108"/>
            <a:ext cx="1914029" cy="336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b="1" spc="8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FDA2799-A79B-91C7-72D3-0A93539789EB}"/>
              </a:ext>
            </a:extLst>
          </p:cNvPr>
          <p:cNvGrpSpPr/>
          <p:nvPr/>
        </p:nvGrpSpPr>
        <p:grpSpPr>
          <a:xfrm>
            <a:off x="4330890" y="4207619"/>
            <a:ext cx="355660" cy="352973"/>
            <a:chOff x="7078908" y="5461438"/>
            <a:chExt cx="430461" cy="427208"/>
          </a:xfrm>
          <a:solidFill>
            <a:schemeClr val="bg1"/>
          </a:solidFill>
        </p:grpSpPr>
        <p:sp>
          <p:nvSpPr>
            <p:cNvPr id="21" name="Freeform 236">
              <a:extLst>
                <a:ext uri="{FF2B5EF4-FFF2-40B4-BE49-F238E27FC236}">
                  <a16:creationId xmlns:a16="http://schemas.microsoft.com/office/drawing/2014/main" id="{582EF34C-107A-FA13-B3D9-986C5F90A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37">
              <a:extLst>
                <a:ext uri="{FF2B5EF4-FFF2-40B4-BE49-F238E27FC236}">
                  <a16:creationId xmlns:a16="http://schemas.microsoft.com/office/drawing/2014/main" id="{DA7BC337-DD76-1166-8BDC-8A6C9625E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5E0A8DC-AFCD-25F5-6AFC-7CB8F4804406}"/>
              </a:ext>
            </a:extLst>
          </p:cNvPr>
          <p:cNvGrpSpPr/>
          <p:nvPr/>
        </p:nvGrpSpPr>
        <p:grpSpPr>
          <a:xfrm>
            <a:off x="2957930" y="1932676"/>
            <a:ext cx="682536" cy="644696"/>
            <a:chOff x="4882149" y="3025052"/>
            <a:chExt cx="489013" cy="461905"/>
          </a:xfrm>
          <a:solidFill>
            <a:schemeClr val="bg1"/>
          </a:solidFill>
        </p:grpSpPr>
        <p:sp>
          <p:nvSpPr>
            <p:cNvPr id="24" name="Freeform 250">
              <a:extLst>
                <a:ext uri="{FF2B5EF4-FFF2-40B4-BE49-F238E27FC236}">
                  <a16:creationId xmlns:a16="http://schemas.microsoft.com/office/drawing/2014/main" id="{4D491141-CEBE-03A1-F275-112E10AD9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51">
              <a:extLst>
                <a:ext uri="{FF2B5EF4-FFF2-40B4-BE49-F238E27FC236}">
                  <a16:creationId xmlns:a16="http://schemas.microsoft.com/office/drawing/2014/main" id="{8D4A1ABF-2439-8D67-4DE1-84CA31167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52">
              <a:extLst>
                <a:ext uri="{FF2B5EF4-FFF2-40B4-BE49-F238E27FC236}">
                  <a16:creationId xmlns:a16="http://schemas.microsoft.com/office/drawing/2014/main" id="{90205A4B-0BB7-BD36-808D-9195B4982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53">
              <a:extLst>
                <a:ext uri="{FF2B5EF4-FFF2-40B4-BE49-F238E27FC236}">
                  <a16:creationId xmlns:a16="http://schemas.microsoft.com/office/drawing/2014/main" id="{B71B6D44-1EDD-8C78-4D9D-B6519255B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254">
              <a:extLst>
                <a:ext uri="{FF2B5EF4-FFF2-40B4-BE49-F238E27FC236}">
                  <a16:creationId xmlns:a16="http://schemas.microsoft.com/office/drawing/2014/main" id="{61C1ABC7-7F7C-E7FA-BB50-99F5E9940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55">
              <a:extLst>
                <a:ext uri="{FF2B5EF4-FFF2-40B4-BE49-F238E27FC236}">
                  <a16:creationId xmlns:a16="http://schemas.microsoft.com/office/drawing/2014/main" id="{6E4BEB14-4486-F4E4-4803-07EC8BA6E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256">
              <a:extLst>
                <a:ext uri="{FF2B5EF4-FFF2-40B4-BE49-F238E27FC236}">
                  <a16:creationId xmlns:a16="http://schemas.microsoft.com/office/drawing/2014/main" id="{D6937543-8E6A-50A1-CDD9-DD68AD83C3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48D0175-836A-3016-1CAC-4677AB40E005}"/>
              </a:ext>
            </a:extLst>
          </p:cNvPr>
          <p:cNvGrpSpPr/>
          <p:nvPr/>
        </p:nvGrpSpPr>
        <p:grpSpPr>
          <a:xfrm>
            <a:off x="1878987" y="4128655"/>
            <a:ext cx="410308" cy="438976"/>
            <a:chOff x="4895160" y="5416983"/>
            <a:chExt cx="496602" cy="531299"/>
          </a:xfrm>
          <a:solidFill>
            <a:schemeClr val="bg1"/>
          </a:solidFill>
        </p:grpSpPr>
        <p:sp>
          <p:nvSpPr>
            <p:cNvPr id="32" name="Freeform 836">
              <a:extLst>
                <a:ext uri="{FF2B5EF4-FFF2-40B4-BE49-F238E27FC236}">
                  <a16:creationId xmlns:a16="http://schemas.microsoft.com/office/drawing/2014/main" id="{DE30ED03-6BAC-5427-2BE4-053B483C5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5871" y="5416983"/>
              <a:ext cx="28191" cy="74816"/>
            </a:xfrm>
            <a:custGeom>
              <a:avLst/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9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837">
              <a:extLst>
                <a:ext uri="{FF2B5EF4-FFF2-40B4-BE49-F238E27FC236}">
                  <a16:creationId xmlns:a16="http://schemas.microsoft.com/office/drawing/2014/main" id="{D4CB511F-648A-5010-E47C-9F82C84E8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5516" y="5443006"/>
              <a:ext cx="56383" cy="71563"/>
            </a:xfrm>
            <a:custGeom>
              <a:avLst/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838">
              <a:extLst>
                <a:ext uri="{FF2B5EF4-FFF2-40B4-BE49-F238E27FC236}">
                  <a16:creationId xmlns:a16="http://schemas.microsoft.com/office/drawing/2014/main" id="{9E13B761-FF3A-4A0D-BCCB-661DACDF3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7689" y="5527580"/>
              <a:ext cx="72647" cy="54214"/>
            </a:xfrm>
            <a:custGeom>
              <a:avLst/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839">
              <a:extLst>
                <a:ext uri="{FF2B5EF4-FFF2-40B4-BE49-F238E27FC236}">
                  <a16:creationId xmlns:a16="http://schemas.microsoft.com/office/drawing/2014/main" id="{71E7FBFB-5D18-18F7-FF46-FE0B3B5B1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5160" y="564576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840">
              <a:extLst>
                <a:ext uri="{FF2B5EF4-FFF2-40B4-BE49-F238E27FC236}">
                  <a16:creationId xmlns:a16="http://schemas.microsoft.com/office/drawing/2014/main" id="{DF75020F-7F56-F94B-DBDD-EA56F120C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0099" y="5737931"/>
              <a:ext cx="71563" cy="54214"/>
            </a:xfrm>
            <a:custGeom>
              <a:avLst/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841">
              <a:extLst>
                <a:ext uri="{FF2B5EF4-FFF2-40B4-BE49-F238E27FC236}">
                  <a16:creationId xmlns:a16="http://schemas.microsoft.com/office/drawing/2014/main" id="{9157B5B8-0598-3347-0041-2E44B5372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587" y="5750942"/>
              <a:ext cx="72647" cy="53130"/>
            </a:xfrm>
            <a:custGeom>
              <a:avLst/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842">
              <a:extLst>
                <a:ext uri="{FF2B5EF4-FFF2-40B4-BE49-F238E27FC236}">
                  <a16:creationId xmlns:a16="http://schemas.microsoft.com/office/drawing/2014/main" id="{20C6C2A1-CF53-4D2B-CC8C-C31104529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031" y="566094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843">
              <a:extLst>
                <a:ext uri="{FF2B5EF4-FFF2-40B4-BE49-F238E27FC236}">
                  <a16:creationId xmlns:a16="http://schemas.microsoft.com/office/drawing/2014/main" id="{362156D0-103D-E398-6533-A8D934549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008" y="5540591"/>
              <a:ext cx="74816" cy="54214"/>
            </a:xfrm>
            <a:custGeom>
              <a:avLst/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844">
              <a:extLst>
                <a:ext uri="{FF2B5EF4-FFF2-40B4-BE49-F238E27FC236}">
                  <a16:creationId xmlns:a16="http://schemas.microsoft.com/office/drawing/2014/main" id="{D54C6801-9297-F140-2637-BDE4143E2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8036" y="5450595"/>
              <a:ext cx="54214" cy="71563"/>
            </a:xfrm>
            <a:custGeom>
              <a:avLst/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845">
              <a:extLst>
                <a:ext uri="{FF2B5EF4-FFF2-40B4-BE49-F238E27FC236}">
                  <a16:creationId xmlns:a16="http://schemas.microsoft.com/office/drawing/2014/main" id="{58AFED54-438D-CBBA-5306-764DF898C6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846">
              <a:extLst>
                <a:ext uri="{FF2B5EF4-FFF2-40B4-BE49-F238E27FC236}">
                  <a16:creationId xmlns:a16="http://schemas.microsoft.com/office/drawing/2014/main" id="{9AB8A90E-849D-E180-5F02-F51F9C767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1899" y="5869129"/>
              <a:ext cx="140957" cy="79153"/>
            </a:xfrm>
            <a:custGeom>
              <a:avLst/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914149">
                <a:defRPr/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左大括号 42">
            <a:extLst>
              <a:ext uri="{FF2B5EF4-FFF2-40B4-BE49-F238E27FC236}">
                <a16:creationId xmlns:a16="http://schemas.microsoft.com/office/drawing/2014/main" id="{64D67F3E-5054-EA00-1741-372A7F04B7D5}"/>
              </a:ext>
            </a:extLst>
          </p:cNvPr>
          <p:cNvSpPr/>
          <p:nvPr/>
        </p:nvSpPr>
        <p:spPr>
          <a:xfrm>
            <a:off x="6393086" y="2255025"/>
            <a:ext cx="755860" cy="2347950"/>
          </a:xfrm>
          <a:prstGeom prst="leftBrace">
            <a:avLst>
              <a:gd name="adj1" fmla="val 60749"/>
              <a:gd name="adj2" fmla="val 50000"/>
            </a:avLst>
          </a:prstGeom>
          <a:ln>
            <a:solidFill>
              <a:srgbClr val="2632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48515AC-DA74-CFA8-09BF-D81BFF3ABC98}"/>
              </a:ext>
            </a:extLst>
          </p:cNvPr>
          <p:cNvSpPr txBox="1"/>
          <p:nvPr/>
        </p:nvSpPr>
        <p:spPr>
          <a:xfrm>
            <a:off x="7102468" y="2912821"/>
            <a:ext cx="3918996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7A6E602-E76A-88AE-6AEA-D345CB19F64E}"/>
              </a:ext>
            </a:extLst>
          </p:cNvPr>
          <p:cNvSpPr txBox="1"/>
          <p:nvPr/>
        </p:nvSpPr>
        <p:spPr>
          <a:xfrm>
            <a:off x="7172543" y="2575543"/>
            <a:ext cx="136575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600">
                <a:gradFill>
                  <a:gsLst>
                    <a:gs pos="0">
                      <a:srgbClr val="225EF4"/>
                    </a:gs>
                    <a:gs pos="100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1800" b="1" dirty="0">
                <a:solidFill>
                  <a:schemeClr val="tx1"/>
                </a:solidFill>
                <a:latin typeface="+mj-ea"/>
                <a:ea typeface="+mj-ea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6947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1074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5" name="Group 308">
            <a:extLst>
              <a:ext uri="{FF2B5EF4-FFF2-40B4-BE49-F238E27FC236}">
                <a16:creationId xmlns:a16="http://schemas.microsoft.com/office/drawing/2014/main" id="{B253F5A1-80EC-7481-C63F-9743607A3E45}"/>
              </a:ext>
            </a:extLst>
          </p:cNvPr>
          <p:cNvGrpSpPr>
            <a:grpSpLocks/>
          </p:cNvGrpSpPr>
          <p:nvPr/>
        </p:nvGrpSpPr>
        <p:grpSpPr bwMode="auto">
          <a:xfrm>
            <a:off x="1228538" y="5006244"/>
            <a:ext cx="986639" cy="317500"/>
            <a:chOff x="7120345" y="2025852"/>
            <a:chExt cx="1545043" cy="238569"/>
          </a:xfrm>
        </p:grpSpPr>
        <p:sp>
          <p:nvSpPr>
            <p:cNvPr id="6" name="Rectangle 315">
              <a:extLst>
                <a:ext uri="{FF2B5EF4-FFF2-40B4-BE49-F238E27FC236}">
                  <a16:creationId xmlns:a16="http://schemas.microsoft.com/office/drawing/2014/main" id="{3C318DCB-3FAA-F182-B121-6284E77DCDDF}"/>
                </a:ext>
              </a:extLst>
            </p:cNvPr>
            <p:cNvSpPr/>
            <p:nvPr/>
          </p:nvSpPr>
          <p:spPr>
            <a:xfrm>
              <a:off x="7120345" y="2076140"/>
              <a:ext cx="241781" cy="73161"/>
            </a:xfrm>
            <a:prstGeom prst="rect">
              <a:avLst/>
            </a:pr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3167ADFF-3964-641E-3E75-C7DDC3075A48}"/>
                </a:ext>
              </a:extLst>
            </p:cNvPr>
            <p:cNvSpPr txBox="1">
              <a:spLocks/>
            </p:cNvSpPr>
            <p:nvPr/>
          </p:nvSpPr>
          <p:spPr>
            <a:xfrm>
              <a:off x="7436802" y="2025852"/>
              <a:ext cx="1228586" cy="23856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zh-CN" altLang="en-US" sz="1200" b="1" dirty="0">
                  <a:cs typeface="+mn-ea"/>
                  <a:sym typeface="+mn-lt"/>
                </a:rPr>
                <a:t>关键词</a:t>
              </a:r>
              <a:endParaRPr lang="en-US" sz="1400" b="1" dirty="0">
                <a:cs typeface="+mn-ea"/>
                <a:sym typeface="+mn-lt"/>
              </a:endParaRPr>
            </a:p>
          </p:txBody>
        </p:sp>
      </p:grpSp>
      <p:grpSp>
        <p:nvGrpSpPr>
          <p:cNvPr id="8" name="Group 309">
            <a:extLst>
              <a:ext uri="{FF2B5EF4-FFF2-40B4-BE49-F238E27FC236}">
                <a16:creationId xmlns:a16="http://schemas.microsoft.com/office/drawing/2014/main" id="{7B0FA845-C212-BF89-7333-DB3FE8E4D2C1}"/>
              </a:ext>
            </a:extLst>
          </p:cNvPr>
          <p:cNvGrpSpPr>
            <a:grpSpLocks/>
          </p:cNvGrpSpPr>
          <p:nvPr/>
        </p:nvGrpSpPr>
        <p:grpSpPr bwMode="auto">
          <a:xfrm>
            <a:off x="2127351" y="5003932"/>
            <a:ext cx="1212627" cy="317500"/>
            <a:chOff x="7259904" y="2024115"/>
            <a:chExt cx="1532561" cy="238569"/>
          </a:xfrm>
        </p:grpSpPr>
        <p:sp>
          <p:nvSpPr>
            <p:cNvPr id="9" name="Rectangle 313">
              <a:extLst>
                <a:ext uri="{FF2B5EF4-FFF2-40B4-BE49-F238E27FC236}">
                  <a16:creationId xmlns:a16="http://schemas.microsoft.com/office/drawing/2014/main" id="{4300ED98-1496-B319-DDBE-E3128CA9A33F}"/>
                </a:ext>
              </a:extLst>
            </p:cNvPr>
            <p:cNvSpPr/>
            <p:nvPr/>
          </p:nvSpPr>
          <p:spPr>
            <a:xfrm>
              <a:off x="7259904" y="2076140"/>
              <a:ext cx="241781" cy="73161"/>
            </a:xfrm>
            <a:prstGeom prst="rect">
              <a:avLst/>
            </a:prstGeom>
            <a:solidFill>
              <a:srgbClr val="6695FF"/>
            </a:solidFill>
            <a:ln>
              <a:noFill/>
            </a:ln>
            <a:effectLst/>
          </p:spPr>
          <p:txBody>
            <a:bodyPr wrap="none" lIns="60927" tIns="30463" rIns="60927" bIns="30463" anchor="ctr"/>
            <a:lstStyle/>
            <a:p>
              <a:endParaRPr lang="en-US" sz="9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Subtitle 2">
              <a:extLst>
                <a:ext uri="{FF2B5EF4-FFF2-40B4-BE49-F238E27FC236}">
                  <a16:creationId xmlns:a16="http://schemas.microsoft.com/office/drawing/2014/main" id="{ED2728A4-DDBB-E757-8B21-A366D2C99ED7}"/>
                </a:ext>
              </a:extLst>
            </p:cNvPr>
            <p:cNvSpPr txBox="1">
              <a:spLocks/>
            </p:cNvSpPr>
            <p:nvPr/>
          </p:nvSpPr>
          <p:spPr>
            <a:xfrm>
              <a:off x="7563878" y="2024115"/>
              <a:ext cx="1228587" cy="23856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zh-CN" altLang="en-US" sz="1200" b="1" dirty="0">
                  <a:cs typeface="+mn-ea"/>
                  <a:sym typeface="+mn-lt"/>
                </a:rPr>
                <a:t>关键词</a:t>
              </a:r>
              <a:endParaRPr lang="en-US" altLang="zh-CN" sz="1200" b="1" dirty="0">
                <a:cs typeface="+mn-ea"/>
                <a:sym typeface="+mn-lt"/>
              </a:endParaRPr>
            </a:p>
          </p:txBody>
        </p:sp>
      </p:grpSp>
      <p:grpSp>
        <p:nvGrpSpPr>
          <p:cNvPr id="11" name="Group 310">
            <a:extLst>
              <a:ext uri="{FF2B5EF4-FFF2-40B4-BE49-F238E27FC236}">
                <a16:creationId xmlns:a16="http://schemas.microsoft.com/office/drawing/2014/main" id="{A91E9BA6-895B-DDF1-2084-274EA52BF819}"/>
              </a:ext>
            </a:extLst>
          </p:cNvPr>
          <p:cNvGrpSpPr>
            <a:grpSpLocks/>
          </p:cNvGrpSpPr>
          <p:nvPr/>
        </p:nvGrpSpPr>
        <p:grpSpPr bwMode="auto">
          <a:xfrm>
            <a:off x="3275947" y="4996156"/>
            <a:ext cx="1319099" cy="317500"/>
            <a:chOff x="7154730" y="2018272"/>
            <a:chExt cx="2065664" cy="238569"/>
          </a:xfrm>
        </p:grpSpPr>
        <p:sp>
          <p:nvSpPr>
            <p:cNvPr id="12" name="Rectangle 311">
              <a:extLst>
                <a:ext uri="{FF2B5EF4-FFF2-40B4-BE49-F238E27FC236}">
                  <a16:creationId xmlns:a16="http://schemas.microsoft.com/office/drawing/2014/main" id="{E860F991-20E3-B601-A68F-417B7863B059}"/>
                </a:ext>
              </a:extLst>
            </p:cNvPr>
            <p:cNvSpPr/>
            <p:nvPr/>
          </p:nvSpPr>
          <p:spPr>
            <a:xfrm>
              <a:off x="7154730" y="2076140"/>
              <a:ext cx="241781" cy="73161"/>
            </a:xfrm>
            <a:prstGeom prst="rect">
              <a:avLst/>
            </a:prstGeom>
            <a:solidFill>
              <a:srgbClr val="263238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78664181-3E9F-61C0-CC88-4554E7B56305}"/>
                </a:ext>
              </a:extLst>
            </p:cNvPr>
            <p:cNvSpPr txBox="1">
              <a:spLocks/>
            </p:cNvSpPr>
            <p:nvPr/>
          </p:nvSpPr>
          <p:spPr>
            <a:xfrm>
              <a:off x="7494110" y="2018272"/>
              <a:ext cx="1726284" cy="23856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zh-CN" altLang="en-US" sz="1200" b="1" dirty="0">
                  <a:cs typeface="+mn-ea"/>
                  <a:sym typeface="+mn-lt"/>
                </a:rPr>
                <a:t>关键词</a:t>
              </a:r>
              <a:endParaRPr lang="en-US" altLang="zh-CN" sz="1200" b="1" dirty="0">
                <a:cs typeface="+mn-ea"/>
                <a:sym typeface="+mn-lt"/>
              </a:endParaRPr>
            </a:p>
          </p:txBody>
        </p:sp>
      </p:grpSp>
      <p:grpSp>
        <p:nvGrpSpPr>
          <p:cNvPr id="14" name="Group 317">
            <a:extLst>
              <a:ext uri="{FF2B5EF4-FFF2-40B4-BE49-F238E27FC236}">
                <a16:creationId xmlns:a16="http://schemas.microsoft.com/office/drawing/2014/main" id="{CBD31B50-AD7B-2F63-ECCE-23F76308D0CB}"/>
              </a:ext>
            </a:extLst>
          </p:cNvPr>
          <p:cNvGrpSpPr>
            <a:grpSpLocks/>
          </p:cNvGrpSpPr>
          <p:nvPr/>
        </p:nvGrpSpPr>
        <p:grpSpPr bwMode="auto">
          <a:xfrm>
            <a:off x="4425482" y="5003932"/>
            <a:ext cx="997151" cy="317500"/>
            <a:chOff x="7120345" y="2024115"/>
            <a:chExt cx="1561503" cy="238569"/>
          </a:xfrm>
        </p:grpSpPr>
        <p:sp>
          <p:nvSpPr>
            <p:cNvPr id="15" name="Rectangle 318">
              <a:extLst>
                <a:ext uri="{FF2B5EF4-FFF2-40B4-BE49-F238E27FC236}">
                  <a16:creationId xmlns:a16="http://schemas.microsoft.com/office/drawing/2014/main" id="{9D7D21E9-C87B-0198-D23F-9F3FA09FA38E}"/>
                </a:ext>
              </a:extLst>
            </p:cNvPr>
            <p:cNvSpPr/>
            <p:nvPr/>
          </p:nvSpPr>
          <p:spPr>
            <a:xfrm>
              <a:off x="7120345" y="2076140"/>
              <a:ext cx="241781" cy="7316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none" lIns="60927" tIns="30463" rIns="60927" bIns="30463" anchor="ctr"/>
            <a:lstStyle/>
            <a:p>
              <a:endParaRPr lang="en-US" sz="9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Subtitle 2">
              <a:extLst>
                <a:ext uri="{FF2B5EF4-FFF2-40B4-BE49-F238E27FC236}">
                  <a16:creationId xmlns:a16="http://schemas.microsoft.com/office/drawing/2014/main" id="{50591939-764F-E63C-2912-2496EC3FC748}"/>
                </a:ext>
              </a:extLst>
            </p:cNvPr>
            <p:cNvSpPr txBox="1">
              <a:spLocks/>
            </p:cNvSpPr>
            <p:nvPr/>
          </p:nvSpPr>
          <p:spPr>
            <a:xfrm>
              <a:off x="7453262" y="2024115"/>
              <a:ext cx="1228586" cy="23856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zh-CN" altLang="en-US" sz="1200" b="1" dirty="0">
                  <a:cs typeface="+mn-ea"/>
                  <a:sym typeface="+mn-lt"/>
                </a:rPr>
                <a:t>关键词</a:t>
              </a:r>
              <a:endParaRPr lang="en-US" altLang="zh-CN" sz="1200" b="1" dirty="0">
                <a:cs typeface="+mn-ea"/>
                <a:sym typeface="+mn-lt"/>
              </a:endParaRPr>
            </a:p>
          </p:txBody>
        </p:sp>
      </p:grpSp>
      <p:grpSp>
        <p:nvGrpSpPr>
          <p:cNvPr id="17" name="Group 2">
            <a:extLst>
              <a:ext uri="{FF2B5EF4-FFF2-40B4-BE49-F238E27FC236}">
                <a16:creationId xmlns:a16="http://schemas.microsoft.com/office/drawing/2014/main" id="{208788F0-E6B3-F8A0-E5C1-B621CD1A6F3B}"/>
              </a:ext>
            </a:extLst>
          </p:cNvPr>
          <p:cNvGrpSpPr/>
          <p:nvPr/>
        </p:nvGrpSpPr>
        <p:grpSpPr>
          <a:xfrm>
            <a:off x="1309518" y="1799332"/>
            <a:ext cx="3908156" cy="2760235"/>
            <a:chOff x="2636731" y="3858404"/>
            <a:chExt cx="8441561" cy="5962066"/>
          </a:xfrm>
        </p:grpSpPr>
        <p:sp>
          <p:nvSpPr>
            <p:cNvPr id="18" name="Freeform 126">
              <a:extLst>
                <a:ext uri="{FF2B5EF4-FFF2-40B4-BE49-F238E27FC236}">
                  <a16:creationId xmlns:a16="http://schemas.microsoft.com/office/drawing/2014/main" id="{D065F1B5-C0C4-6B33-991B-37E195EE7C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731" y="3858404"/>
              <a:ext cx="8441561" cy="5962066"/>
            </a:xfrm>
            <a:custGeom>
              <a:avLst/>
              <a:gdLst>
                <a:gd name="T0" fmla="*/ 4510 w 4511"/>
                <a:gd name="T1" fmla="*/ 3113 h 3190"/>
                <a:gd name="T2" fmla="*/ 4374 w 4511"/>
                <a:gd name="T3" fmla="*/ 3032 h 3190"/>
                <a:gd name="T4" fmla="*/ 4374 w 4511"/>
                <a:gd name="T5" fmla="*/ 3092 h 3190"/>
                <a:gd name="T6" fmla="*/ 98 w 4511"/>
                <a:gd name="T7" fmla="*/ 3092 h 3190"/>
                <a:gd name="T8" fmla="*/ 98 w 4511"/>
                <a:gd name="T9" fmla="*/ 141 h 3190"/>
                <a:gd name="T10" fmla="*/ 158 w 4511"/>
                <a:gd name="T11" fmla="*/ 141 h 3190"/>
                <a:gd name="T12" fmla="*/ 82 w 4511"/>
                <a:gd name="T13" fmla="*/ 0 h 3190"/>
                <a:gd name="T14" fmla="*/ 0 w 4511"/>
                <a:gd name="T15" fmla="*/ 141 h 3190"/>
                <a:gd name="T16" fmla="*/ 66 w 4511"/>
                <a:gd name="T17" fmla="*/ 141 h 3190"/>
                <a:gd name="T18" fmla="*/ 66 w 4511"/>
                <a:gd name="T19" fmla="*/ 3124 h 3190"/>
                <a:gd name="T20" fmla="*/ 4374 w 4511"/>
                <a:gd name="T21" fmla="*/ 3124 h 3190"/>
                <a:gd name="T22" fmla="*/ 4374 w 4511"/>
                <a:gd name="T23" fmla="*/ 3189 h 3190"/>
                <a:gd name="T24" fmla="*/ 4510 w 4511"/>
                <a:gd name="T25" fmla="*/ 3113 h 3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11" h="3190">
                  <a:moveTo>
                    <a:pt x="4510" y="3113"/>
                  </a:moveTo>
                  <a:lnTo>
                    <a:pt x="4374" y="3032"/>
                  </a:lnTo>
                  <a:lnTo>
                    <a:pt x="4374" y="3092"/>
                  </a:lnTo>
                  <a:lnTo>
                    <a:pt x="98" y="3092"/>
                  </a:lnTo>
                  <a:lnTo>
                    <a:pt x="98" y="141"/>
                  </a:lnTo>
                  <a:lnTo>
                    <a:pt x="158" y="141"/>
                  </a:lnTo>
                  <a:lnTo>
                    <a:pt x="82" y="0"/>
                  </a:lnTo>
                  <a:lnTo>
                    <a:pt x="0" y="141"/>
                  </a:lnTo>
                  <a:lnTo>
                    <a:pt x="66" y="141"/>
                  </a:lnTo>
                  <a:lnTo>
                    <a:pt x="66" y="3124"/>
                  </a:lnTo>
                  <a:lnTo>
                    <a:pt x="4374" y="3124"/>
                  </a:lnTo>
                  <a:lnTo>
                    <a:pt x="4374" y="3189"/>
                  </a:lnTo>
                  <a:lnTo>
                    <a:pt x="4510" y="3113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60927" tIns="30463" rIns="60927" bIns="30463" anchor="ctr"/>
            <a:lstStyle/>
            <a:p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31" name="Freeform 131">
              <a:extLst>
                <a:ext uri="{FF2B5EF4-FFF2-40B4-BE49-F238E27FC236}">
                  <a16:creationId xmlns:a16="http://schemas.microsoft.com/office/drawing/2014/main" id="{42108119-E3D1-159A-6EB9-AFB9C484082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6869886" y="4896361"/>
              <a:ext cx="1287278" cy="4297392"/>
            </a:xfrm>
            <a:custGeom>
              <a:avLst/>
              <a:gdLst>
                <a:gd name="T0" fmla="*/ 0 w 690"/>
                <a:gd name="T1" fmla="*/ 0 h 56"/>
                <a:gd name="T2" fmla="*/ 689 w 690"/>
                <a:gd name="T3" fmla="*/ 0 h 56"/>
                <a:gd name="T4" fmla="*/ 689 w 690"/>
                <a:gd name="T5" fmla="*/ 55 h 56"/>
                <a:gd name="T6" fmla="*/ 0 w 690"/>
                <a:gd name="T7" fmla="*/ 55 h 56"/>
                <a:gd name="T8" fmla="*/ 0 w 690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6">
                  <a:moveTo>
                    <a:pt x="0" y="0"/>
                  </a:moveTo>
                  <a:lnTo>
                    <a:pt x="689" y="0"/>
                  </a:lnTo>
                  <a:lnTo>
                    <a:pt x="689" y="55"/>
                  </a:lnTo>
                  <a:lnTo>
                    <a:pt x="0" y="55"/>
                  </a:lnTo>
                  <a:lnTo>
                    <a:pt x="0" y="0"/>
                  </a:lnTo>
                </a:path>
              </a:pathLst>
            </a:custGeom>
            <a:solidFill>
              <a:srgbClr val="263238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36">
              <a:extLst>
                <a:ext uri="{FF2B5EF4-FFF2-40B4-BE49-F238E27FC236}">
                  <a16:creationId xmlns:a16="http://schemas.microsoft.com/office/drawing/2014/main" id="{9974FCFB-DB55-C4A2-707D-BAB091C1FE7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8644027" y="7113618"/>
              <a:ext cx="1295525" cy="2129613"/>
            </a:xfrm>
            <a:custGeom>
              <a:avLst/>
              <a:gdLst>
                <a:gd name="T0" fmla="*/ 0 w 691"/>
                <a:gd name="T1" fmla="*/ 0 h 28"/>
                <a:gd name="T2" fmla="*/ 690 w 691"/>
                <a:gd name="T3" fmla="*/ 0 h 28"/>
                <a:gd name="T4" fmla="*/ 690 w 691"/>
                <a:gd name="T5" fmla="*/ 27 h 28"/>
                <a:gd name="T6" fmla="*/ 0 w 691"/>
                <a:gd name="T7" fmla="*/ 27 h 28"/>
                <a:gd name="T8" fmla="*/ 0 w 691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28">
                  <a:moveTo>
                    <a:pt x="0" y="0"/>
                  </a:moveTo>
                  <a:lnTo>
                    <a:pt x="690" y="0"/>
                  </a:lnTo>
                  <a:lnTo>
                    <a:pt x="690" y="27"/>
                  </a:lnTo>
                  <a:lnTo>
                    <a:pt x="0" y="27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none" lIns="60927" tIns="30463" rIns="60927" bIns="30463" anchor="ctr"/>
            <a:lstStyle/>
            <a:p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33" name="Freeform 141">
              <a:extLst>
                <a:ext uri="{FF2B5EF4-FFF2-40B4-BE49-F238E27FC236}">
                  <a16:creationId xmlns:a16="http://schemas.microsoft.com/office/drawing/2014/main" id="{04753B40-4E2A-9345-BD1E-CF3AC1F231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379" y="6543000"/>
              <a:ext cx="1295525" cy="2749710"/>
            </a:xfrm>
            <a:custGeom>
              <a:avLst/>
              <a:gdLst>
                <a:gd name="T0" fmla="*/ 0 w 691"/>
                <a:gd name="T1" fmla="*/ 0 h 181"/>
                <a:gd name="T2" fmla="*/ 690 w 691"/>
                <a:gd name="T3" fmla="*/ 0 h 181"/>
                <a:gd name="T4" fmla="*/ 690 w 691"/>
                <a:gd name="T5" fmla="*/ 180 h 181"/>
                <a:gd name="T6" fmla="*/ 0 w 691"/>
                <a:gd name="T7" fmla="*/ 180 h 181"/>
                <a:gd name="T8" fmla="*/ 0 w 691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181">
                  <a:moveTo>
                    <a:pt x="0" y="0"/>
                  </a:moveTo>
                  <a:lnTo>
                    <a:pt x="690" y="0"/>
                  </a:lnTo>
                  <a:lnTo>
                    <a:pt x="690" y="180"/>
                  </a:lnTo>
                  <a:lnTo>
                    <a:pt x="0" y="180"/>
                  </a:lnTo>
                  <a:lnTo>
                    <a:pt x="0" y="0"/>
                  </a:lnTo>
                </a:path>
              </a:pathLst>
            </a:cu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46">
              <a:extLst>
                <a:ext uri="{FF2B5EF4-FFF2-40B4-BE49-F238E27FC236}">
                  <a16:creationId xmlns:a16="http://schemas.microsoft.com/office/drawing/2014/main" id="{FDF5F749-27EF-E4D9-ED04-78364E3E09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503" y="7171346"/>
              <a:ext cx="1295531" cy="2129609"/>
            </a:xfrm>
            <a:custGeom>
              <a:avLst/>
              <a:gdLst>
                <a:gd name="T0" fmla="*/ 0 w 691"/>
                <a:gd name="T1" fmla="*/ 0 h 360"/>
                <a:gd name="T2" fmla="*/ 690 w 691"/>
                <a:gd name="T3" fmla="*/ 0 h 360"/>
                <a:gd name="T4" fmla="*/ 690 w 691"/>
                <a:gd name="T5" fmla="*/ 359 h 360"/>
                <a:gd name="T6" fmla="*/ 0 w 691"/>
                <a:gd name="T7" fmla="*/ 359 h 360"/>
                <a:gd name="T8" fmla="*/ 0 w 691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360">
                  <a:moveTo>
                    <a:pt x="0" y="0"/>
                  </a:moveTo>
                  <a:lnTo>
                    <a:pt x="690" y="0"/>
                  </a:lnTo>
                  <a:lnTo>
                    <a:pt x="690" y="359"/>
                  </a:lnTo>
                  <a:lnTo>
                    <a:pt x="0" y="359"/>
                  </a:lnTo>
                  <a:lnTo>
                    <a:pt x="0" y="0"/>
                  </a:lnTo>
                </a:path>
              </a:pathLst>
            </a:custGeom>
            <a:solidFill>
              <a:srgbClr val="6695FF"/>
            </a:solidFill>
            <a:ln>
              <a:noFill/>
            </a:ln>
            <a:effectLst/>
          </p:spPr>
          <p:txBody>
            <a:bodyPr wrap="none" lIns="60927" tIns="30463" rIns="60927" bIns="30463" anchor="ctr"/>
            <a:lstStyle/>
            <a:p>
              <a:endParaRPr lang="en-US" sz="900" dirty="0">
                <a:cs typeface="+mn-ea"/>
                <a:sym typeface="+mn-lt"/>
              </a:endParaRPr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2A6FDBEA-9B96-9C55-DC91-A77CB9D6CECC}"/>
              </a:ext>
            </a:extLst>
          </p:cNvPr>
          <p:cNvSpPr/>
          <p:nvPr/>
        </p:nvSpPr>
        <p:spPr>
          <a:xfrm>
            <a:off x="6096000" y="1522333"/>
            <a:ext cx="276999" cy="276999"/>
          </a:xfrm>
          <a:prstGeom prst="ellipse">
            <a:avLst/>
          </a:pr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A9D6669-98AF-A08F-CF1C-18D4B4355419}"/>
              </a:ext>
            </a:extLst>
          </p:cNvPr>
          <p:cNvGrpSpPr/>
          <p:nvPr/>
        </p:nvGrpSpPr>
        <p:grpSpPr>
          <a:xfrm>
            <a:off x="6464583" y="1522333"/>
            <a:ext cx="4600292" cy="891643"/>
            <a:chOff x="8851560" y="2118686"/>
            <a:chExt cx="4600292" cy="89164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404ECA0-E387-6095-F3BA-7AD7D5B39630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F45116-0C9D-7AEA-220F-19047AE4571A}"/>
                </a:ext>
              </a:extLst>
            </p:cNvPr>
            <p:cNvSpPr txBox="1"/>
            <p:nvPr/>
          </p:nvSpPr>
          <p:spPr>
            <a:xfrm>
              <a:off x="8851560" y="2388427"/>
              <a:ext cx="4600292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sp>
        <p:nvSpPr>
          <p:cNvPr id="51" name="椭圆 50">
            <a:extLst>
              <a:ext uri="{FF2B5EF4-FFF2-40B4-BE49-F238E27FC236}">
                <a16:creationId xmlns:a16="http://schemas.microsoft.com/office/drawing/2014/main" id="{72A92E08-8EEC-85EF-136B-11DABF51FBC9}"/>
              </a:ext>
            </a:extLst>
          </p:cNvPr>
          <p:cNvSpPr/>
          <p:nvPr/>
        </p:nvSpPr>
        <p:spPr>
          <a:xfrm>
            <a:off x="6096000" y="2537357"/>
            <a:ext cx="276999" cy="276999"/>
          </a:xfrm>
          <a:prstGeom prst="ellipse">
            <a:avLst/>
          </a:prstGeom>
          <a:solidFill>
            <a:srgbClr val="6695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A28428-8C6E-E0EA-3E06-F7DE5BE753F8}"/>
              </a:ext>
            </a:extLst>
          </p:cNvPr>
          <p:cNvGrpSpPr/>
          <p:nvPr/>
        </p:nvGrpSpPr>
        <p:grpSpPr>
          <a:xfrm>
            <a:off x="6464583" y="2537357"/>
            <a:ext cx="4600292" cy="891643"/>
            <a:chOff x="8851560" y="2118686"/>
            <a:chExt cx="4600292" cy="89164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2027206-801A-0402-D70B-D111F7EC09D3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2995C78-52B2-880E-7E5C-1F5F02CABCF9}"/>
                </a:ext>
              </a:extLst>
            </p:cNvPr>
            <p:cNvSpPr txBox="1"/>
            <p:nvPr/>
          </p:nvSpPr>
          <p:spPr>
            <a:xfrm>
              <a:off x="8851560" y="2388427"/>
              <a:ext cx="4600292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id="{A2A574FD-7997-A64E-F9AF-A65D45CB19A9}"/>
              </a:ext>
            </a:extLst>
          </p:cNvPr>
          <p:cNvSpPr/>
          <p:nvPr/>
        </p:nvSpPr>
        <p:spPr>
          <a:xfrm>
            <a:off x="6096000" y="3552381"/>
            <a:ext cx="276999" cy="276999"/>
          </a:xfrm>
          <a:prstGeom prst="ellipse">
            <a:avLst/>
          </a:pr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CD3960C-67A9-1853-3AD8-B0BE9C0E3E5A}"/>
              </a:ext>
            </a:extLst>
          </p:cNvPr>
          <p:cNvGrpSpPr/>
          <p:nvPr/>
        </p:nvGrpSpPr>
        <p:grpSpPr>
          <a:xfrm>
            <a:off x="6464583" y="3552381"/>
            <a:ext cx="4600292" cy="891643"/>
            <a:chOff x="8851560" y="2118686"/>
            <a:chExt cx="4600292" cy="891643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57F8CC0-C7D7-306C-8F6A-A30FBE497538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5AAA849-1B15-2CE8-0560-F921C8F5401C}"/>
                </a:ext>
              </a:extLst>
            </p:cNvPr>
            <p:cNvSpPr txBox="1"/>
            <p:nvPr/>
          </p:nvSpPr>
          <p:spPr>
            <a:xfrm>
              <a:off x="8851560" y="2388427"/>
              <a:ext cx="4600292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sp>
        <p:nvSpPr>
          <p:cNvPr id="59" name="椭圆 58">
            <a:extLst>
              <a:ext uri="{FF2B5EF4-FFF2-40B4-BE49-F238E27FC236}">
                <a16:creationId xmlns:a16="http://schemas.microsoft.com/office/drawing/2014/main" id="{8A53BE20-F3E2-959B-6FD3-205EE7AD0D99}"/>
              </a:ext>
            </a:extLst>
          </p:cNvPr>
          <p:cNvSpPr/>
          <p:nvPr/>
        </p:nvSpPr>
        <p:spPr>
          <a:xfrm>
            <a:off x="6096000" y="4567405"/>
            <a:ext cx="276999" cy="276999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5E44C6D-FCE6-4523-8C96-2690BFF2D821}"/>
              </a:ext>
            </a:extLst>
          </p:cNvPr>
          <p:cNvGrpSpPr/>
          <p:nvPr/>
        </p:nvGrpSpPr>
        <p:grpSpPr>
          <a:xfrm>
            <a:off x="6464583" y="4567405"/>
            <a:ext cx="4600292" cy="891643"/>
            <a:chOff x="8851560" y="2118686"/>
            <a:chExt cx="4600292" cy="891643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B5CC080-DFB4-D451-213B-7E5A3F340D66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E53AE72-333D-63C7-8B94-B6D9020DFC92}"/>
                </a:ext>
              </a:extLst>
            </p:cNvPr>
            <p:cNvSpPr txBox="1"/>
            <p:nvPr/>
          </p:nvSpPr>
          <p:spPr>
            <a:xfrm>
              <a:off x="8851560" y="2388427"/>
              <a:ext cx="4600292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763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>
            <a:extLst>
              <a:ext uri="{FF2B5EF4-FFF2-40B4-BE49-F238E27FC236}">
                <a16:creationId xmlns:a16="http://schemas.microsoft.com/office/drawing/2014/main" id="{F5407C28-7606-EC3C-AA3B-99CD9EA37904}"/>
              </a:ext>
            </a:extLst>
          </p:cNvPr>
          <p:cNvSpPr/>
          <p:nvPr/>
        </p:nvSpPr>
        <p:spPr>
          <a:xfrm>
            <a:off x="7745184" y="1959810"/>
            <a:ext cx="1575455" cy="1575455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66B25FE-057E-FB91-6A72-C46980E506D9}"/>
              </a:ext>
            </a:extLst>
          </p:cNvPr>
          <p:cNvSpPr/>
          <p:nvPr/>
        </p:nvSpPr>
        <p:spPr>
          <a:xfrm>
            <a:off x="5891460" y="4736124"/>
            <a:ext cx="6440240" cy="2241252"/>
          </a:xfrm>
          <a:custGeom>
            <a:avLst/>
            <a:gdLst>
              <a:gd name="connsiteX0" fmla="*/ 141040 w 6440240"/>
              <a:gd name="connsiteY0" fmla="*/ 2198076 h 2241252"/>
              <a:gd name="connsiteX1" fmla="*/ 179140 w 6440240"/>
              <a:gd name="connsiteY1" fmla="*/ 2109176 h 2241252"/>
              <a:gd name="connsiteX2" fmla="*/ 1906340 w 6440240"/>
              <a:gd name="connsiteY2" fmla="*/ 1093176 h 2241252"/>
              <a:gd name="connsiteX3" fmla="*/ 3062040 w 6440240"/>
              <a:gd name="connsiteY3" fmla="*/ 902676 h 2241252"/>
              <a:gd name="connsiteX4" fmla="*/ 4370140 w 6440240"/>
              <a:gd name="connsiteY4" fmla="*/ 976 h 2241252"/>
              <a:gd name="connsiteX5" fmla="*/ 6440240 w 6440240"/>
              <a:gd name="connsiteY5" fmla="*/ 1093176 h 224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0240" h="2241252">
                <a:moveTo>
                  <a:pt x="141040" y="2198076"/>
                </a:moveTo>
                <a:cubicBezTo>
                  <a:pt x="12981" y="2245701"/>
                  <a:pt x="-115077" y="2293326"/>
                  <a:pt x="179140" y="2109176"/>
                </a:cubicBezTo>
                <a:cubicBezTo>
                  <a:pt x="473357" y="1925026"/>
                  <a:pt x="1425857" y="1294259"/>
                  <a:pt x="1906340" y="1093176"/>
                </a:cubicBezTo>
                <a:cubicBezTo>
                  <a:pt x="2386823" y="892093"/>
                  <a:pt x="2651407" y="1084709"/>
                  <a:pt x="3062040" y="902676"/>
                </a:cubicBezTo>
                <a:cubicBezTo>
                  <a:pt x="3472673" y="720643"/>
                  <a:pt x="3807107" y="-30774"/>
                  <a:pt x="4370140" y="976"/>
                </a:cubicBezTo>
                <a:cubicBezTo>
                  <a:pt x="4933173" y="32726"/>
                  <a:pt x="5686706" y="562951"/>
                  <a:pt x="6440240" y="1093176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4AAD075-8EF4-8793-4138-0F8F019541BA}"/>
              </a:ext>
            </a:extLst>
          </p:cNvPr>
          <p:cNvSpPr/>
          <p:nvPr/>
        </p:nvSpPr>
        <p:spPr>
          <a:xfrm>
            <a:off x="7305070" y="5392002"/>
            <a:ext cx="4886931" cy="1465998"/>
          </a:xfrm>
          <a:custGeom>
            <a:avLst/>
            <a:gdLst>
              <a:gd name="connsiteX0" fmla="*/ 4886931 w 4886931"/>
              <a:gd name="connsiteY0" fmla="*/ 0 h 1465998"/>
              <a:gd name="connsiteX1" fmla="*/ 4886931 w 4886931"/>
              <a:gd name="connsiteY1" fmla="*/ 1465998 h 1465998"/>
              <a:gd name="connsiteX2" fmla="*/ 0 w 4886931"/>
              <a:gd name="connsiteY2" fmla="*/ 1465998 h 1465998"/>
              <a:gd name="connsiteX3" fmla="*/ 109114 w 4886931"/>
              <a:gd name="connsiteY3" fmla="*/ 1391615 h 1465998"/>
              <a:gd name="connsiteX4" fmla="*/ 1927831 w 4886931"/>
              <a:gd name="connsiteY4" fmla="*/ 386498 h 1465998"/>
              <a:gd name="connsiteX5" fmla="*/ 3540731 w 4886931"/>
              <a:gd name="connsiteY5" fmla="*/ 475398 h 1465998"/>
              <a:gd name="connsiteX6" fmla="*/ 4378931 w 4886931"/>
              <a:gd name="connsiteY6" fmla="*/ 462698 h 1465998"/>
              <a:gd name="connsiteX7" fmla="*/ 4826749 w 4886931"/>
              <a:gd name="connsiteY7" fmla="*/ 74474 h 146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86931" h="1465998">
                <a:moveTo>
                  <a:pt x="4886931" y="0"/>
                </a:moveTo>
                <a:lnTo>
                  <a:pt x="4886931" y="1465998"/>
                </a:lnTo>
                <a:lnTo>
                  <a:pt x="0" y="1465998"/>
                </a:lnTo>
                <a:lnTo>
                  <a:pt x="109114" y="1391615"/>
                </a:lnTo>
                <a:cubicBezTo>
                  <a:pt x="753841" y="954278"/>
                  <a:pt x="1387022" y="547629"/>
                  <a:pt x="1927831" y="386498"/>
                </a:cubicBezTo>
                <a:cubicBezTo>
                  <a:pt x="2545898" y="202348"/>
                  <a:pt x="3132214" y="462698"/>
                  <a:pt x="3540731" y="475398"/>
                </a:cubicBezTo>
                <a:cubicBezTo>
                  <a:pt x="3949248" y="488098"/>
                  <a:pt x="4122814" y="583348"/>
                  <a:pt x="4378931" y="462698"/>
                </a:cubicBezTo>
                <a:cubicBezTo>
                  <a:pt x="4539004" y="387292"/>
                  <a:pt x="4685434" y="243673"/>
                  <a:pt x="4826749" y="74474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5" name="组合 514">
            <a:extLst>
              <a:ext uri="{FF2B5EF4-FFF2-40B4-BE49-F238E27FC236}">
                <a16:creationId xmlns:a16="http://schemas.microsoft.com/office/drawing/2014/main" id="{63F9ED55-3567-9E51-193A-9D906ED016A5}"/>
              </a:ext>
            </a:extLst>
          </p:cNvPr>
          <p:cNvGrpSpPr/>
          <p:nvPr/>
        </p:nvGrpSpPr>
        <p:grpSpPr>
          <a:xfrm>
            <a:off x="8677676" y="3622128"/>
            <a:ext cx="3297050" cy="3032254"/>
            <a:chOff x="6882529" y="1854245"/>
            <a:chExt cx="4770024" cy="4386928"/>
          </a:xfrm>
        </p:grpSpPr>
        <p:grpSp>
          <p:nvGrpSpPr>
            <p:cNvPr id="289" name="图形 286">
              <a:extLst>
                <a:ext uri="{FF2B5EF4-FFF2-40B4-BE49-F238E27FC236}">
                  <a16:creationId xmlns:a16="http://schemas.microsoft.com/office/drawing/2014/main" id="{D46E0103-DABB-5C12-58DA-CD3EC33D7778}"/>
                </a:ext>
              </a:extLst>
            </p:cNvPr>
            <p:cNvGrpSpPr/>
            <p:nvPr/>
          </p:nvGrpSpPr>
          <p:grpSpPr>
            <a:xfrm>
              <a:off x="6890053" y="2560428"/>
              <a:ext cx="4762500" cy="3203448"/>
              <a:chOff x="6890053" y="2560428"/>
              <a:chExt cx="4762500" cy="3203448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29C67F2B-DE4C-3624-8F25-418A63B0C57F}"/>
                  </a:ext>
                </a:extLst>
              </p:cNvPr>
              <p:cNvSpPr/>
              <p:nvPr/>
            </p:nvSpPr>
            <p:spPr>
              <a:xfrm>
                <a:off x="9341312" y="2560523"/>
                <a:ext cx="1832895" cy="2619279"/>
              </a:xfrm>
              <a:custGeom>
                <a:avLst/>
                <a:gdLst>
                  <a:gd name="connsiteX0" fmla="*/ 1777079 w 1832895"/>
                  <a:gd name="connsiteY0" fmla="*/ 2619280 h 2619279"/>
                  <a:gd name="connsiteX1" fmla="*/ 55816 w 1832895"/>
                  <a:gd name="connsiteY1" fmla="*/ 2619280 h 2619279"/>
                  <a:gd name="connsiteX2" fmla="*/ 0 w 1832895"/>
                  <a:gd name="connsiteY2" fmla="*/ 2563463 h 2619279"/>
                  <a:gd name="connsiteX3" fmla="*/ 0 w 1832895"/>
                  <a:gd name="connsiteY3" fmla="*/ 55721 h 2619279"/>
                  <a:gd name="connsiteX4" fmla="*/ 55816 w 1832895"/>
                  <a:gd name="connsiteY4" fmla="*/ 0 h 2619279"/>
                  <a:gd name="connsiteX5" fmla="*/ 1777079 w 1832895"/>
                  <a:gd name="connsiteY5" fmla="*/ 0 h 2619279"/>
                  <a:gd name="connsiteX6" fmla="*/ 1832896 w 1832895"/>
                  <a:gd name="connsiteY6" fmla="*/ 55721 h 2619279"/>
                  <a:gd name="connsiteX7" fmla="*/ 1832896 w 1832895"/>
                  <a:gd name="connsiteY7" fmla="*/ 2563463 h 2619279"/>
                  <a:gd name="connsiteX8" fmla="*/ 1777079 w 1832895"/>
                  <a:gd name="connsiteY8" fmla="*/ 2619280 h 2619279"/>
                  <a:gd name="connsiteX9" fmla="*/ 55816 w 1832895"/>
                  <a:gd name="connsiteY9" fmla="*/ 2381 h 2619279"/>
                  <a:gd name="connsiteX10" fmla="*/ 2000 w 1832895"/>
                  <a:gd name="connsiteY10" fmla="*/ 55434 h 2619279"/>
                  <a:gd name="connsiteX11" fmla="*/ 2000 w 1832895"/>
                  <a:gd name="connsiteY11" fmla="*/ 55721 h 2619279"/>
                  <a:gd name="connsiteX12" fmla="*/ 2000 w 1832895"/>
                  <a:gd name="connsiteY12" fmla="*/ 2563463 h 2619279"/>
                  <a:gd name="connsiteX13" fmla="*/ 55435 w 1832895"/>
                  <a:gd name="connsiteY13" fmla="*/ 2616899 h 2619279"/>
                  <a:gd name="connsiteX14" fmla="*/ 1777079 w 1832895"/>
                  <a:gd name="connsiteY14" fmla="*/ 2616899 h 2619279"/>
                  <a:gd name="connsiteX15" fmla="*/ 1830514 w 1832895"/>
                  <a:gd name="connsiteY15" fmla="*/ 2563463 h 2619279"/>
                  <a:gd name="connsiteX16" fmla="*/ 1830514 w 1832895"/>
                  <a:gd name="connsiteY16" fmla="*/ 55721 h 2619279"/>
                  <a:gd name="connsiteX17" fmla="*/ 1777079 w 1832895"/>
                  <a:gd name="connsiteY17" fmla="*/ 2286 h 261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32895" h="2619279">
                    <a:moveTo>
                      <a:pt x="1777079" y="2619280"/>
                    </a:moveTo>
                    <a:lnTo>
                      <a:pt x="55816" y="2619280"/>
                    </a:lnTo>
                    <a:cubicBezTo>
                      <a:pt x="25012" y="2619232"/>
                      <a:pt x="57" y="2594267"/>
                      <a:pt x="0" y="2563463"/>
                    </a:cubicBezTo>
                    <a:lnTo>
                      <a:pt x="0" y="55721"/>
                    </a:lnTo>
                    <a:cubicBezTo>
                      <a:pt x="105" y="24954"/>
                      <a:pt x="25051" y="52"/>
                      <a:pt x="55816" y="0"/>
                    </a:cubicBezTo>
                    <a:lnTo>
                      <a:pt x="1777079" y="0"/>
                    </a:lnTo>
                    <a:cubicBezTo>
                      <a:pt x="1807845" y="52"/>
                      <a:pt x="1832791" y="24954"/>
                      <a:pt x="1832896" y="55721"/>
                    </a:cubicBezTo>
                    <a:lnTo>
                      <a:pt x="1832896" y="2563463"/>
                    </a:lnTo>
                    <a:cubicBezTo>
                      <a:pt x="1832848" y="2594267"/>
                      <a:pt x="1807883" y="2619223"/>
                      <a:pt x="1777079" y="2619280"/>
                    </a:cubicBezTo>
                    <a:close/>
                    <a:moveTo>
                      <a:pt x="55816" y="2381"/>
                    </a:moveTo>
                    <a:cubicBezTo>
                      <a:pt x="26308" y="2171"/>
                      <a:pt x="2210" y="25923"/>
                      <a:pt x="2000" y="55434"/>
                    </a:cubicBezTo>
                    <a:cubicBezTo>
                      <a:pt x="2000" y="55530"/>
                      <a:pt x="2000" y="55626"/>
                      <a:pt x="2000" y="55721"/>
                    </a:cubicBezTo>
                    <a:lnTo>
                      <a:pt x="2000" y="2563463"/>
                    </a:lnTo>
                    <a:cubicBezTo>
                      <a:pt x="2000" y="2592972"/>
                      <a:pt x="25927" y="2616899"/>
                      <a:pt x="55435" y="2616899"/>
                    </a:cubicBezTo>
                    <a:lnTo>
                      <a:pt x="1777079" y="2616899"/>
                    </a:lnTo>
                    <a:cubicBezTo>
                      <a:pt x="1806588" y="2616899"/>
                      <a:pt x="1830514" y="2592972"/>
                      <a:pt x="1830514" y="2563463"/>
                    </a:cubicBezTo>
                    <a:lnTo>
                      <a:pt x="1830514" y="55721"/>
                    </a:lnTo>
                    <a:cubicBezTo>
                      <a:pt x="1830514" y="26210"/>
                      <a:pt x="1806588" y="2286"/>
                      <a:pt x="1777079" y="228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138E1571-DB04-0442-C63A-281FD8FFE1EE}"/>
                  </a:ext>
                </a:extLst>
              </p:cNvPr>
              <p:cNvSpPr/>
              <p:nvPr/>
            </p:nvSpPr>
            <p:spPr>
              <a:xfrm>
                <a:off x="7355635" y="2560428"/>
                <a:ext cx="1833276" cy="2619375"/>
              </a:xfrm>
              <a:custGeom>
                <a:avLst/>
                <a:gdLst>
                  <a:gd name="connsiteX0" fmla="*/ 1777460 w 1833276"/>
                  <a:gd name="connsiteY0" fmla="*/ 2619375 h 2619375"/>
                  <a:gd name="connsiteX1" fmla="*/ 55817 w 1833276"/>
                  <a:gd name="connsiteY1" fmla="*/ 2619375 h 2619375"/>
                  <a:gd name="connsiteX2" fmla="*/ 0 w 1833276"/>
                  <a:gd name="connsiteY2" fmla="*/ 2563559 h 2619375"/>
                  <a:gd name="connsiteX3" fmla="*/ 0 w 1833276"/>
                  <a:gd name="connsiteY3" fmla="*/ 55817 h 2619375"/>
                  <a:gd name="connsiteX4" fmla="*/ 55817 w 1833276"/>
                  <a:gd name="connsiteY4" fmla="*/ 0 h 2619375"/>
                  <a:gd name="connsiteX5" fmla="*/ 1777460 w 1833276"/>
                  <a:gd name="connsiteY5" fmla="*/ 0 h 2619375"/>
                  <a:gd name="connsiteX6" fmla="*/ 1833277 w 1833276"/>
                  <a:gd name="connsiteY6" fmla="*/ 55817 h 2619375"/>
                  <a:gd name="connsiteX7" fmla="*/ 1833277 w 1833276"/>
                  <a:gd name="connsiteY7" fmla="*/ 2563559 h 2619375"/>
                  <a:gd name="connsiteX8" fmla="*/ 1777460 w 1833276"/>
                  <a:gd name="connsiteY8" fmla="*/ 2619375 h 2619375"/>
                  <a:gd name="connsiteX9" fmla="*/ 55817 w 1833276"/>
                  <a:gd name="connsiteY9" fmla="*/ 2477 h 2619375"/>
                  <a:gd name="connsiteX10" fmla="*/ 2381 w 1833276"/>
                  <a:gd name="connsiteY10" fmla="*/ 55817 h 2619375"/>
                  <a:gd name="connsiteX11" fmla="*/ 2381 w 1833276"/>
                  <a:gd name="connsiteY11" fmla="*/ 2563559 h 2619375"/>
                  <a:gd name="connsiteX12" fmla="*/ 55817 w 1833276"/>
                  <a:gd name="connsiteY12" fmla="*/ 2616994 h 2619375"/>
                  <a:gd name="connsiteX13" fmla="*/ 1777460 w 1833276"/>
                  <a:gd name="connsiteY13" fmla="*/ 2616994 h 2619375"/>
                  <a:gd name="connsiteX14" fmla="*/ 1830896 w 1833276"/>
                  <a:gd name="connsiteY14" fmla="*/ 2563559 h 2619375"/>
                  <a:gd name="connsiteX15" fmla="*/ 1830896 w 1833276"/>
                  <a:gd name="connsiteY15" fmla="*/ 55817 h 2619375"/>
                  <a:gd name="connsiteX16" fmla="*/ 1777460 w 1833276"/>
                  <a:gd name="connsiteY16" fmla="*/ 2381 h 261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33276" h="2619375">
                    <a:moveTo>
                      <a:pt x="1777460" y="2619375"/>
                    </a:moveTo>
                    <a:lnTo>
                      <a:pt x="55817" y="2619375"/>
                    </a:lnTo>
                    <a:cubicBezTo>
                      <a:pt x="25012" y="2619328"/>
                      <a:pt x="52" y="2594363"/>
                      <a:pt x="0" y="2563559"/>
                    </a:cubicBezTo>
                    <a:lnTo>
                      <a:pt x="0" y="55817"/>
                    </a:lnTo>
                    <a:cubicBezTo>
                      <a:pt x="52" y="25012"/>
                      <a:pt x="25012" y="52"/>
                      <a:pt x="55817" y="0"/>
                    </a:cubicBezTo>
                    <a:lnTo>
                      <a:pt x="1777460" y="0"/>
                    </a:lnTo>
                    <a:cubicBezTo>
                      <a:pt x="1808264" y="52"/>
                      <a:pt x="1833220" y="25012"/>
                      <a:pt x="1833277" y="55817"/>
                    </a:cubicBezTo>
                    <a:lnTo>
                      <a:pt x="1833277" y="2563559"/>
                    </a:lnTo>
                    <a:cubicBezTo>
                      <a:pt x="1833220" y="2594363"/>
                      <a:pt x="1808264" y="2619318"/>
                      <a:pt x="1777460" y="2619375"/>
                    </a:cubicBezTo>
                    <a:close/>
                    <a:moveTo>
                      <a:pt x="55817" y="2477"/>
                    </a:moveTo>
                    <a:cubicBezTo>
                      <a:pt x="26342" y="2477"/>
                      <a:pt x="2434" y="26342"/>
                      <a:pt x="2381" y="55817"/>
                    </a:cubicBezTo>
                    <a:lnTo>
                      <a:pt x="2381" y="2563559"/>
                    </a:lnTo>
                    <a:cubicBezTo>
                      <a:pt x="2381" y="2593067"/>
                      <a:pt x="26305" y="2616994"/>
                      <a:pt x="55817" y="2616994"/>
                    </a:cubicBezTo>
                    <a:lnTo>
                      <a:pt x="1777460" y="2616994"/>
                    </a:lnTo>
                    <a:cubicBezTo>
                      <a:pt x="1806969" y="2616994"/>
                      <a:pt x="1830896" y="2593067"/>
                      <a:pt x="1830896" y="2563559"/>
                    </a:cubicBezTo>
                    <a:lnTo>
                      <a:pt x="1830896" y="55817"/>
                    </a:lnTo>
                    <a:cubicBezTo>
                      <a:pt x="1830896" y="26305"/>
                      <a:pt x="1806969" y="2381"/>
                      <a:pt x="1777460" y="2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C66E788-215B-7ADF-C63A-AB7E968FC118}"/>
                  </a:ext>
                </a:extLst>
              </p:cNvPr>
              <p:cNvSpPr/>
              <p:nvPr/>
            </p:nvSpPr>
            <p:spPr>
              <a:xfrm>
                <a:off x="6890053" y="5761495"/>
                <a:ext cx="4762500" cy="2381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1ADAF38F-3D7A-5C93-6721-5FF06DE76819}"/>
                  </a:ext>
                </a:extLst>
              </p:cNvPr>
              <p:cNvSpPr/>
              <p:nvPr/>
            </p:nvSpPr>
            <p:spPr>
              <a:xfrm rot="5400000">
                <a:off x="7859317" y="3295758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E226A0F4-9878-046D-6E2B-B43E88C87216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F0341761-8E95-3BB8-C07C-63A2A299672C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A822C3C7-5B22-25EB-4E80-13B6F5BE51D5}"/>
                  </a:ext>
                </a:extLst>
              </p:cNvPr>
              <p:cNvSpPr/>
              <p:nvPr/>
            </p:nvSpPr>
            <p:spPr>
              <a:xfrm>
                <a:off x="8375477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7A26F81E-F487-E698-D273-CFD30E2E912A}"/>
                  </a:ext>
                </a:extLst>
              </p:cNvPr>
              <p:cNvSpPr/>
              <p:nvPr/>
            </p:nvSpPr>
            <p:spPr>
              <a:xfrm>
                <a:off x="8658465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E306BC10-C2DB-F0C0-8559-F3E444065336}"/>
                  </a:ext>
                </a:extLst>
              </p:cNvPr>
              <p:cNvSpPr/>
              <p:nvPr/>
            </p:nvSpPr>
            <p:spPr>
              <a:xfrm rot="5400000">
                <a:off x="9009080" y="3295663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DD289891-D343-3881-8403-63EE0098AE45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76015185-F7B4-1BE7-C218-D294E0984687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A4051F24-86FD-BB28-4C6F-CA7F7134AE85}"/>
                  </a:ext>
                </a:extLst>
              </p:cNvPr>
              <p:cNvSpPr/>
              <p:nvPr/>
            </p:nvSpPr>
            <p:spPr>
              <a:xfrm>
                <a:off x="9525335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8D47D505-84D1-D96A-5145-3060EAB32F67}"/>
                  </a:ext>
                </a:extLst>
              </p:cNvPr>
              <p:cNvSpPr/>
              <p:nvPr/>
            </p:nvSpPr>
            <p:spPr>
              <a:xfrm>
                <a:off x="9808228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02E52F97-E639-C4D3-283D-D5B2B41873B4}"/>
                  </a:ext>
                </a:extLst>
              </p:cNvPr>
              <p:cNvSpPr/>
              <p:nvPr/>
            </p:nvSpPr>
            <p:spPr>
              <a:xfrm>
                <a:off x="7658721" y="2798744"/>
                <a:ext cx="389953" cy="389953"/>
              </a:xfrm>
              <a:custGeom>
                <a:avLst/>
                <a:gdLst>
                  <a:gd name="connsiteX0" fmla="*/ 389954 w 389953"/>
                  <a:gd name="connsiteY0" fmla="*/ 194977 h 389953"/>
                  <a:gd name="connsiteX1" fmla="*/ 194977 w 389953"/>
                  <a:gd name="connsiteY1" fmla="*/ 389953 h 389953"/>
                  <a:gd name="connsiteX2" fmla="*/ 0 w 389953"/>
                  <a:gd name="connsiteY2" fmla="*/ 194977 h 389953"/>
                  <a:gd name="connsiteX3" fmla="*/ 194977 w 389953"/>
                  <a:gd name="connsiteY3" fmla="*/ 0 h 389953"/>
                  <a:gd name="connsiteX4" fmla="*/ 389954 w 389953"/>
                  <a:gd name="connsiteY4" fmla="*/ 194977 h 3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953" h="389953">
                    <a:moveTo>
                      <a:pt x="389954" y="194977"/>
                    </a:moveTo>
                    <a:cubicBezTo>
                      <a:pt x="389954" y="302659"/>
                      <a:pt x="302659" y="389953"/>
                      <a:pt x="194977" y="389953"/>
                    </a:cubicBezTo>
                    <a:cubicBezTo>
                      <a:pt x="87294" y="389953"/>
                      <a:pt x="0" y="302659"/>
                      <a:pt x="0" y="194977"/>
                    </a:cubicBezTo>
                    <a:cubicBezTo>
                      <a:pt x="0" y="87294"/>
                      <a:pt x="87294" y="0"/>
                      <a:pt x="194977" y="0"/>
                    </a:cubicBezTo>
                    <a:cubicBezTo>
                      <a:pt x="302659" y="0"/>
                      <a:pt x="389954" y="87294"/>
                      <a:pt x="389954" y="1949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5E9CF974-44E5-61DD-CC63-C8F5F215CC01}"/>
                  </a:ext>
                </a:extLst>
              </p:cNvPr>
              <p:cNvSpPr/>
              <p:nvPr/>
            </p:nvSpPr>
            <p:spPr>
              <a:xfrm rot="-4616401">
                <a:off x="7674110" y="2814081"/>
                <a:ext cx="359282" cy="359282"/>
              </a:xfrm>
              <a:custGeom>
                <a:avLst/>
                <a:gdLst>
                  <a:gd name="connsiteX0" fmla="*/ 359283 w 359282"/>
                  <a:gd name="connsiteY0" fmla="*/ 179641 h 359282"/>
                  <a:gd name="connsiteX1" fmla="*/ 179641 w 359282"/>
                  <a:gd name="connsiteY1" fmla="*/ 359283 h 359282"/>
                  <a:gd name="connsiteX2" fmla="*/ 0 w 359282"/>
                  <a:gd name="connsiteY2" fmla="*/ 179641 h 359282"/>
                  <a:gd name="connsiteX3" fmla="*/ 179641 w 359282"/>
                  <a:gd name="connsiteY3" fmla="*/ 0 h 359282"/>
                  <a:gd name="connsiteX4" fmla="*/ 359283 w 359282"/>
                  <a:gd name="connsiteY4" fmla="*/ 179641 h 35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282" h="359282">
                    <a:moveTo>
                      <a:pt x="359283" y="179641"/>
                    </a:moveTo>
                    <a:cubicBezTo>
                      <a:pt x="359283" y="278855"/>
                      <a:pt x="278855" y="359283"/>
                      <a:pt x="179641" y="359283"/>
                    </a:cubicBezTo>
                    <a:cubicBezTo>
                      <a:pt x="80428" y="359283"/>
                      <a:pt x="0" y="278855"/>
                      <a:pt x="0" y="179641"/>
                    </a:cubicBezTo>
                    <a:cubicBezTo>
                      <a:pt x="0" y="80428"/>
                      <a:pt x="80428" y="0"/>
                      <a:pt x="179641" y="0"/>
                    </a:cubicBezTo>
                    <a:cubicBezTo>
                      <a:pt x="278855" y="0"/>
                      <a:pt x="359283" y="80428"/>
                      <a:pt x="359283" y="179641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3E27B9CC-93DB-6919-1005-C6E00442D666}"/>
                  </a:ext>
                </a:extLst>
              </p:cNvPr>
              <p:cNvSpPr/>
              <p:nvPr/>
            </p:nvSpPr>
            <p:spPr>
              <a:xfrm>
                <a:off x="7847506" y="2830367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BFB449F2-83C6-B682-B58A-EE4D886DE03D}"/>
                  </a:ext>
                </a:extLst>
              </p:cNvPr>
              <p:cNvSpPr/>
              <p:nvPr/>
            </p:nvSpPr>
            <p:spPr>
              <a:xfrm>
                <a:off x="7847506" y="311859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1BD2E18C-B6D3-C3E3-09C2-7DAA7FCD5B48}"/>
                  </a:ext>
                </a:extLst>
              </p:cNvPr>
              <p:cNvSpPr/>
              <p:nvPr/>
            </p:nvSpPr>
            <p:spPr>
              <a:xfrm>
                <a:off x="7687963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541BB724-DF03-E7BC-09A8-11FEC577386B}"/>
                  </a:ext>
                </a:extLst>
              </p:cNvPr>
              <p:cNvSpPr/>
              <p:nvPr/>
            </p:nvSpPr>
            <p:spPr>
              <a:xfrm>
                <a:off x="7976189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69037E27-7B6D-1955-24E9-D713859B69A5}"/>
                  </a:ext>
                </a:extLst>
              </p:cNvPr>
              <p:cNvSpPr/>
              <p:nvPr/>
            </p:nvSpPr>
            <p:spPr>
              <a:xfrm rot="-2700000">
                <a:off x="7934044" y="28880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AD2CAAC-548B-42F8-ED87-2C863086450F}"/>
                  </a:ext>
                </a:extLst>
              </p:cNvPr>
              <p:cNvSpPr/>
              <p:nvPr/>
            </p:nvSpPr>
            <p:spPr>
              <a:xfrm rot="-2701201">
                <a:off x="7730302" y="30916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30AECE0E-1D8E-71EF-30BC-379AF5B0213A}"/>
                  </a:ext>
                </a:extLst>
              </p:cNvPr>
              <p:cNvSpPr/>
              <p:nvPr/>
            </p:nvSpPr>
            <p:spPr>
              <a:xfrm rot="-2700600">
                <a:off x="7745545" y="2872606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F851D38D-EC72-1E02-BB81-5A60C5645C76}"/>
                  </a:ext>
                </a:extLst>
              </p:cNvPr>
              <p:cNvSpPr/>
              <p:nvPr/>
            </p:nvSpPr>
            <p:spPr>
              <a:xfrm rot="-2699399">
                <a:off x="7949310" y="307655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A38080E4-EF64-4616-80B1-4CB1707C9945}"/>
                  </a:ext>
                </a:extLst>
              </p:cNvPr>
              <p:cNvSpPr/>
              <p:nvPr/>
            </p:nvSpPr>
            <p:spPr>
              <a:xfrm rot="-4110600">
                <a:off x="7877394" y="2969774"/>
                <a:ext cx="5715" cy="68294"/>
              </a:xfrm>
              <a:custGeom>
                <a:avLst/>
                <a:gdLst>
                  <a:gd name="connsiteX0" fmla="*/ 0 w 5715"/>
                  <a:gd name="connsiteY0" fmla="*/ 0 h 68294"/>
                  <a:gd name="connsiteX1" fmla="*/ 5715 w 5715"/>
                  <a:gd name="connsiteY1" fmla="*/ 0 h 68294"/>
                  <a:gd name="connsiteX2" fmla="*/ 5715 w 5715"/>
                  <a:gd name="connsiteY2" fmla="*/ 68294 h 68294"/>
                  <a:gd name="connsiteX3" fmla="*/ 0 w 5715"/>
                  <a:gd name="connsiteY3" fmla="*/ 68294 h 68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" h="68294">
                    <a:moveTo>
                      <a:pt x="0" y="0"/>
                    </a:moveTo>
                    <a:lnTo>
                      <a:pt x="5715" y="0"/>
                    </a:lnTo>
                    <a:lnTo>
                      <a:pt x="5715" y="68294"/>
                    </a:lnTo>
                    <a:lnTo>
                      <a:pt x="0" y="6829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2ACA8631-E447-384C-0767-9B2BE69964DC}"/>
                  </a:ext>
                </a:extLst>
              </p:cNvPr>
              <p:cNvSpPr/>
              <p:nvPr/>
            </p:nvSpPr>
            <p:spPr>
              <a:xfrm>
                <a:off x="7748922" y="2909043"/>
                <a:ext cx="104775" cy="87058"/>
              </a:xfrm>
              <a:custGeom>
                <a:avLst/>
                <a:gdLst>
                  <a:gd name="connsiteX0" fmla="*/ 104775 w 104775"/>
                  <a:gd name="connsiteY0" fmla="*/ 87058 h 87058"/>
                  <a:gd name="connsiteX1" fmla="*/ 0 w 104775"/>
                  <a:gd name="connsiteY1" fmla="*/ 87058 h 87058"/>
                  <a:gd name="connsiteX2" fmla="*/ 0 w 104775"/>
                  <a:gd name="connsiteY2" fmla="*/ 81248 h 87058"/>
                  <a:gd name="connsiteX3" fmla="*/ 99060 w 104775"/>
                  <a:gd name="connsiteY3" fmla="*/ 81248 h 87058"/>
                  <a:gd name="connsiteX4" fmla="*/ 99060 w 104775"/>
                  <a:gd name="connsiteY4" fmla="*/ 0 h 87058"/>
                  <a:gd name="connsiteX5" fmla="*/ 104775 w 104775"/>
                  <a:gd name="connsiteY5" fmla="*/ 0 h 87058"/>
                  <a:gd name="connsiteX6" fmla="*/ 104775 w 104775"/>
                  <a:gd name="connsiteY6" fmla="*/ 87058 h 8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5" h="87058">
                    <a:moveTo>
                      <a:pt x="104775" y="87058"/>
                    </a:moveTo>
                    <a:lnTo>
                      <a:pt x="0" y="87058"/>
                    </a:lnTo>
                    <a:lnTo>
                      <a:pt x="0" y="81248"/>
                    </a:lnTo>
                    <a:lnTo>
                      <a:pt x="99060" y="81248"/>
                    </a:lnTo>
                    <a:lnTo>
                      <a:pt x="99060" y="0"/>
                    </a:lnTo>
                    <a:lnTo>
                      <a:pt x="104775" y="0"/>
                    </a:lnTo>
                    <a:lnTo>
                      <a:pt x="104775" y="8705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B452F3FC-1D73-5548-55EC-7AF97F9A9867}"/>
                  </a:ext>
                </a:extLst>
              </p:cNvPr>
              <p:cNvSpPr/>
              <p:nvPr/>
            </p:nvSpPr>
            <p:spPr>
              <a:xfrm>
                <a:off x="10296384" y="2816555"/>
                <a:ext cx="658463" cy="223647"/>
              </a:xfrm>
              <a:custGeom>
                <a:avLst/>
                <a:gdLst>
                  <a:gd name="connsiteX0" fmla="*/ 5715 w 658463"/>
                  <a:gd name="connsiteY0" fmla="*/ 219075 h 223647"/>
                  <a:gd name="connsiteX1" fmla="*/ 0 w 658463"/>
                  <a:gd name="connsiteY1" fmla="*/ 210026 h 223647"/>
                  <a:gd name="connsiteX2" fmla="*/ 333280 w 658463"/>
                  <a:gd name="connsiteY2" fmla="*/ 0 h 223647"/>
                  <a:gd name="connsiteX3" fmla="*/ 658463 w 658463"/>
                  <a:gd name="connsiteY3" fmla="*/ 214694 h 223647"/>
                  <a:gd name="connsiteX4" fmla="*/ 652558 w 658463"/>
                  <a:gd name="connsiteY4" fmla="*/ 223647 h 223647"/>
                  <a:gd name="connsiteX5" fmla="*/ 333185 w 658463"/>
                  <a:gd name="connsiteY5" fmla="*/ 12764 h 223647"/>
                  <a:gd name="connsiteX6" fmla="*/ 5715 w 658463"/>
                  <a:gd name="connsiteY6" fmla="*/ 219075 h 22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463" h="223647">
                    <a:moveTo>
                      <a:pt x="5715" y="219075"/>
                    </a:moveTo>
                    <a:lnTo>
                      <a:pt x="0" y="210026"/>
                    </a:lnTo>
                    <a:lnTo>
                      <a:pt x="333280" y="0"/>
                    </a:lnTo>
                    <a:lnTo>
                      <a:pt x="658463" y="214694"/>
                    </a:lnTo>
                    <a:lnTo>
                      <a:pt x="652558" y="223647"/>
                    </a:lnTo>
                    <a:lnTo>
                      <a:pt x="333185" y="12764"/>
                    </a:lnTo>
                    <a:lnTo>
                      <a:pt x="5715" y="21907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417C016-314A-0D2C-A223-A8196EC7F3EF}"/>
                  </a:ext>
                </a:extLst>
              </p:cNvPr>
              <p:cNvSpPr/>
              <p:nvPr/>
            </p:nvSpPr>
            <p:spPr>
              <a:xfrm>
                <a:off x="10290669" y="3027058"/>
                <a:ext cx="671322" cy="419861"/>
              </a:xfrm>
              <a:custGeom>
                <a:avLst/>
                <a:gdLst>
                  <a:gd name="connsiteX0" fmla="*/ 0 w 671322"/>
                  <a:gd name="connsiteY0" fmla="*/ 0 h 419861"/>
                  <a:gd name="connsiteX1" fmla="*/ 671322 w 671322"/>
                  <a:gd name="connsiteY1" fmla="*/ 0 h 419861"/>
                  <a:gd name="connsiteX2" fmla="*/ 671322 w 671322"/>
                  <a:gd name="connsiteY2" fmla="*/ 419862 h 419861"/>
                  <a:gd name="connsiteX3" fmla="*/ 0 w 671322"/>
                  <a:gd name="connsiteY3" fmla="*/ 419862 h 419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322" h="419861">
                    <a:moveTo>
                      <a:pt x="0" y="0"/>
                    </a:moveTo>
                    <a:lnTo>
                      <a:pt x="671322" y="0"/>
                    </a:lnTo>
                    <a:lnTo>
                      <a:pt x="671322" y="419862"/>
                    </a:lnTo>
                    <a:lnTo>
                      <a:pt x="0" y="41986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AAC359B8-DCAE-525A-E51A-ACEF4368F999}"/>
                  </a:ext>
                </a:extLst>
              </p:cNvPr>
              <p:cNvSpPr/>
              <p:nvPr/>
            </p:nvSpPr>
            <p:spPr>
              <a:xfrm rot="5400000">
                <a:off x="10434925" y="2920044"/>
                <a:ext cx="382714" cy="634079"/>
              </a:xfrm>
              <a:custGeom>
                <a:avLst/>
                <a:gdLst>
                  <a:gd name="connsiteX0" fmla="*/ 0 w 382714"/>
                  <a:gd name="connsiteY0" fmla="*/ 0 h 634079"/>
                  <a:gd name="connsiteX1" fmla="*/ 382714 w 382714"/>
                  <a:gd name="connsiteY1" fmla="*/ 0 h 634079"/>
                  <a:gd name="connsiteX2" fmla="*/ 382714 w 382714"/>
                  <a:gd name="connsiteY2" fmla="*/ 634079 h 634079"/>
                  <a:gd name="connsiteX3" fmla="*/ 0 w 382714"/>
                  <a:gd name="connsiteY3" fmla="*/ 634079 h 634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714" h="634079">
                    <a:moveTo>
                      <a:pt x="0" y="0"/>
                    </a:moveTo>
                    <a:lnTo>
                      <a:pt x="382714" y="0"/>
                    </a:lnTo>
                    <a:lnTo>
                      <a:pt x="382714" y="634079"/>
                    </a:lnTo>
                    <a:lnTo>
                      <a:pt x="0" y="63407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2856156-50BB-6C33-9ACE-F5FD979A72CD}"/>
                  </a:ext>
                </a:extLst>
              </p:cNvPr>
              <p:cNvSpPr/>
              <p:nvPr/>
            </p:nvSpPr>
            <p:spPr>
              <a:xfrm>
                <a:off x="10358868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ADE6E934-DF06-EAB0-9D13-52AFAA49030A}"/>
                  </a:ext>
                </a:extLst>
              </p:cNvPr>
              <p:cNvSpPr/>
              <p:nvPr/>
            </p:nvSpPr>
            <p:spPr>
              <a:xfrm>
                <a:off x="10421352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E13020F2-6309-3388-D456-5CC3DF07FE49}"/>
                  </a:ext>
                </a:extLst>
              </p:cNvPr>
              <p:cNvSpPr/>
              <p:nvPr/>
            </p:nvSpPr>
            <p:spPr>
              <a:xfrm>
                <a:off x="1048374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1F17BEAD-BF6E-DB5E-8BF9-45B227D7C483}"/>
                  </a:ext>
                </a:extLst>
              </p:cNvPr>
              <p:cNvSpPr/>
              <p:nvPr/>
            </p:nvSpPr>
            <p:spPr>
              <a:xfrm>
                <a:off x="1054622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78A00416-9EA4-0F0C-EFDF-FFFB19E94881}"/>
                  </a:ext>
                </a:extLst>
              </p:cNvPr>
              <p:cNvSpPr/>
              <p:nvPr/>
            </p:nvSpPr>
            <p:spPr>
              <a:xfrm>
                <a:off x="1060870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8FA1E99-54BA-8385-9DF6-4ADDA53839DB}"/>
                  </a:ext>
                </a:extLst>
              </p:cNvPr>
              <p:cNvSpPr/>
              <p:nvPr/>
            </p:nvSpPr>
            <p:spPr>
              <a:xfrm>
                <a:off x="10671193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E369C81-33EA-0EE1-F2BC-FA363BE36D24}"/>
                  </a:ext>
                </a:extLst>
              </p:cNvPr>
              <p:cNvSpPr/>
              <p:nvPr/>
            </p:nvSpPr>
            <p:spPr>
              <a:xfrm>
                <a:off x="1073358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24B74585-C20A-1C49-4C77-7E808BDD9B3D}"/>
                  </a:ext>
                </a:extLst>
              </p:cNvPr>
              <p:cNvSpPr/>
              <p:nvPr/>
            </p:nvSpPr>
            <p:spPr>
              <a:xfrm>
                <a:off x="1079606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C239ECE-80D8-D076-ABA3-902BCEDF0437}"/>
                  </a:ext>
                </a:extLst>
              </p:cNvPr>
              <p:cNvSpPr/>
              <p:nvPr/>
            </p:nvSpPr>
            <p:spPr>
              <a:xfrm>
                <a:off x="1085854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BA27D11-A972-670A-7DB4-FA39AE35A53F}"/>
                  </a:ext>
                </a:extLst>
              </p:cNvPr>
              <p:cNvSpPr/>
              <p:nvPr/>
            </p:nvSpPr>
            <p:spPr>
              <a:xfrm>
                <a:off x="10358868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0CBE6FB4-3A68-F24C-C1F0-4BA7C36C2BD4}"/>
                  </a:ext>
                </a:extLst>
              </p:cNvPr>
              <p:cNvSpPr/>
              <p:nvPr/>
            </p:nvSpPr>
            <p:spPr>
              <a:xfrm>
                <a:off x="10421352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497A287-626A-2924-9C2E-5706716FEC3E}"/>
                  </a:ext>
                </a:extLst>
              </p:cNvPr>
              <p:cNvSpPr/>
              <p:nvPr/>
            </p:nvSpPr>
            <p:spPr>
              <a:xfrm>
                <a:off x="1048374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FF79310-3B1E-ACC9-E055-63E294D555D1}"/>
                  </a:ext>
                </a:extLst>
              </p:cNvPr>
              <p:cNvSpPr/>
              <p:nvPr/>
            </p:nvSpPr>
            <p:spPr>
              <a:xfrm>
                <a:off x="1054622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A501DFBF-730D-1532-A193-4AD0B8AA780C}"/>
                  </a:ext>
                </a:extLst>
              </p:cNvPr>
              <p:cNvSpPr/>
              <p:nvPr/>
            </p:nvSpPr>
            <p:spPr>
              <a:xfrm>
                <a:off x="1060870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CC943CE3-925C-918A-2C82-C7FDECEA1937}"/>
                  </a:ext>
                </a:extLst>
              </p:cNvPr>
              <p:cNvSpPr/>
              <p:nvPr/>
            </p:nvSpPr>
            <p:spPr>
              <a:xfrm>
                <a:off x="10671193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3ABB485B-81DF-E890-ABB8-A9D158DE3E15}"/>
                  </a:ext>
                </a:extLst>
              </p:cNvPr>
              <p:cNvSpPr/>
              <p:nvPr/>
            </p:nvSpPr>
            <p:spPr>
              <a:xfrm>
                <a:off x="1073358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15FCF351-22CA-8BFC-732B-5EF42457E903}"/>
                  </a:ext>
                </a:extLst>
              </p:cNvPr>
              <p:cNvSpPr/>
              <p:nvPr/>
            </p:nvSpPr>
            <p:spPr>
              <a:xfrm>
                <a:off x="1079606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CB05E76D-006B-2A07-4848-777FF0706C71}"/>
                  </a:ext>
                </a:extLst>
              </p:cNvPr>
              <p:cNvSpPr/>
              <p:nvPr/>
            </p:nvSpPr>
            <p:spPr>
              <a:xfrm>
                <a:off x="1085854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0BD2EF3A-1C14-3348-457C-69D0861A6A9E}"/>
                  </a:ext>
                </a:extLst>
              </p:cNvPr>
              <p:cNvSpPr/>
              <p:nvPr/>
            </p:nvSpPr>
            <p:spPr>
              <a:xfrm>
                <a:off x="10358868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D29FFB3-24A1-9229-3E88-6F5E1DCF796C}"/>
                  </a:ext>
                </a:extLst>
              </p:cNvPr>
              <p:cNvSpPr/>
              <p:nvPr/>
            </p:nvSpPr>
            <p:spPr>
              <a:xfrm>
                <a:off x="10421352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8708CEA-1ED6-7A84-021B-4E49C21F1E85}"/>
                  </a:ext>
                </a:extLst>
              </p:cNvPr>
              <p:cNvSpPr/>
              <p:nvPr/>
            </p:nvSpPr>
            <p:spPr>
              <a:xfrm>
                <a:off x="1048374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136AF2D-B153-F36F-350D-EAC14E387A50}"/>
                  </a:ext>
                </a:extLst>
              </p:cNvPr>
              <p:cNvSpPr/>
              <p:nvPr/>
            </p:nvSpPr>
            <p:spPr>
              <a:xfrm>
                <a:off x="1054622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E2D2486A-0819-A020-5B59-3C0B46C4D344}"/>
                  </a:ext>
                </a:extLst>
              </p:cNvPr>
              <p:cNvSpPr/>
              <p:nvPr/>
            </p:nvSpPr>
            <p:spPr>
              <a:xfrm>
                <a:off x="1060870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7323CDC-B9E5-B8FE-35E8-4F9D6C743BE2}"/>
                  </a:ext>
                </a:extLst>
              </p:cNvPr>
              <p:cNvSpPr/>
              <p:nvPr/>
            </p:nvSpPr>
            <p:spPr>
              <a:xfrm>
                <a:off x="10671193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79C40616-DA05-3FC5-8B89-521D2E6762D7}"/>
                  </a:ext>
                </a:extLst>
              </p:cNvPr>
              <p:cNvSpPr/>
              <p:nvPr/>
            </p:nvSpPr>
            <p:spPr>
              <a:xfrm>
                <a:off x="1073358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43A9941E-8DF2-AEF5-7DD3-BC4136CBBBC2}"/>
                  </a:ext>
                </a:extLst>
              </p:cNvPr>
              <p:cNvSpPr/>
              <p:nvPr/>
            </p:nvSpPr>
            <p:spPr>
              <a:xfrm>
                <a:off x="1079606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1D56FEB9-29DC-A009-387A-9CB8DCDEC23C}"/>
                  </a:ext>
                </a:extLst>
              </p:cNvPr>
              <p:cNvSpPr/>
              <p:nvPr/>
            </p:nvSpPr>
            <p:spPr>
              <a:xfrm>
                <a:off x="1085854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65328A2E-558A-DF01-4BF6-4B38EDEC97B2}"/>
                  </a:ext>
                </a:extLst>
              </p:cNvPr>
              <p:cNvSpPr/>
              <p:nvPr/>
            </p:nvSpPr>
            <p:spPr>
              <a:xfrm>
                <a:off x="10358868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8539198B-83B6-AD8F-B0CD-088981AA11E3}"/>
                  </a:ext>
                </a:extLst>
              </p:cNvPr>
              <p:cNvSpPr/>
              <p:nvPr/>
            </p:nvSpPr>
            <p:spPr>
              <a:xfrm>
                <a:off x="10421352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673734D6-4590-E0CC-3246-8E01F25CC614}"/>
                  </a:ext>
                </a:extLst>
              </p:cNvPr>
              <p:cNvSpPr/>
              <p:nvPr/>
            </p:nvSpPr>
            <p:spPr>
              <a:xfrm>
                <a:off x="10483741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54430C2C-E246-078B-DDDF-B97BF0498CCB}"/>
                  </a:ext>
                </a:extLst>
              </p:cNvPr>
              <p:cNvSpPr/>
              <p:nvPr/>
            </p:nvSpPr>
            <p:spPr>
              <a:xfrm>
                <a:off x="10546225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33C266F2-F348-DC3A-CB6C-22273A265467}"/>
                  </a:ext>
                </a:extLst>
              </p:cNvPr>
              <p:cNvSpPr/>
              <p:nvPr/>
            </p:nvSpPr>
            <p:spPr>
              <a:xfrm>
                <a:off x="10448784" y="3083160"/>
                <a:ext cx="360425" cy="35052"/>
              </a:xfrm>
              <a:custGeom>
                <a:avLst/>
                <a:gdLst>
                  <a:gd name="connsiteX0" fmla="*/ 0 w 360425"/>
                  <a:gd name="connsiteY0" fmla="*/ 0 h 35052"/>
                  <a:gd name="connsiteX1" fmla="*/ 360426 w 360425"/>
                  <a:gd name="connsiteY1" fmla="*/ 0 h 35052"/>
                  <a:gd name="connsiteX2" fmla="*/ 360426 w 360425"/>
                  <a:gd name="connsiteY2" fmla="*/ 35052 h 35052"/>
                  <a:gd name="connsiteX3" fmla="*/ 0 w 360425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425" h="35052">
                    <a:moveTo>
                      <a:pt x="0" y="0"/>
                    </a:moveTo>
                    <a:lnTo>
                      <a:pt x="360426" y="0"/>
                    </a:lnTo>
                    <a:lnTo>
                      <a:pt x="360426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C6E2A79A-46A8-6BDE-836E-8A9B903E91AE}"/>
                  </a:ext>
                </a:extLst>
              </p:cNvPr>
              <p:cNvSpPr/>
              <p:nvPr/>
            </p:nvSpPr>
            <p:spPr>
              <a:xfrm>
                <a:off x="10610328" y="2799982"/>
                <a:ext cx="40766" cy="40766"/>
              </a:xfrm>
              <a:custGeom>
                <a:avLst/>
                <a:gdLst>
                  <a:gd name="connsiteX0" fmla="*/ 40767 w 40766"/>
                  <a:gd name="connsiteY0" fmla="*/ 20383 h 40766"/>
                  <a:gd name="connsiteX1" fmla="*/ 20384 w 40766"/>
                  <a:gd name="connsiteY1" fmla="*/ 40767 h 40766"/>
                  <a:gd name="connsiteX2" fmla="*/ 0 w 40766"/>
                  <a:gd name="connsiteY2" fmla="*/ 20383 h 40766"/>
                  <a:gd name="connsiteX3" fmla="*/ 20384 w 40766"/>
                  <a:gd name="connsiteY3" fmla="*/ 0 h 40766"/>
                  <a:gd name="connsiteX4" fmla="*/ 40767 w 40766"/>
                  <a:gd name="connsiteY4" fmla="*/ 20383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6" h="40766">
                    <a:moveTo>
                      <a:pt x="40767" y="20383"/>
                    </a:moveTo>
                    <a:cubicBezTo>
                      <a:pt x="40767" y="31642"/>
                      <a:pt x="31642" y="40767"/>
                      <a:pt x="20384" y="40767"/>
                    </a:cubicBezTo>
                    <a:cubicBezTo>
                      <a:pt x="9125" y="40767"/>
                      <a:pt x="0" y="31642"/>
                      <a:pt x="0" y="20383"/>
                    </a:cubicBezTo>
                    <a:cubicBezTo>
                      <a:pt x="0" y="9125"/>
                      <a:pt x="9125" y="0"/>
                      <a:pt x="20384" y="0"/>
                    </a:cubicBezTo>
                    <a:cubicBezTo>
                      <a:pt x="31642" y="0"/>
                      <a:pt x="40767" y="9125"/>
                      <a:pt x="40767" y="2038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BBD4EE60-4B15-C085-A377-175C4EAA386F}"/>
                </a:ext>
              </a:extLst>
            </p:cNvPr>
            <p:cNvSpPr/>
            <p:nvPr/>
          </p:nvSpPr>
          <p:spPr>
            <a:xfrm>
              <a:off x="7325441" y="6124302"/>
              <a:ext cx="3979068" cy="116871"/>
            </a:xfrm>
            <a:custGeom>
              <a:avLst/>
              <a:gdLst>
                <a:gd name="connsiteX0" fmla="*/ 3979069 w 3979068"/>
                <a:gd name="connsiteY0" fmla="*/ 58484 h 116871"/>
                <a:gd name="connsiteX1" fmla="*/ 1989582 w 3979068"/>
                <a:gd name="connsiteY1" fmla="*/ 116872 h 116871"/>
                <a:gd name="connsiteX2" fmla="*/ 0 w 3979068"/>
                <a:gd name="connsiteY2" fmla="*/ 58484 h 116871"/>
                <a:gd name="connsiteX3" fmla="*/ 1989582 w 3979068"/>
                <a:gd name="connsiteY3" fmla="*/ 0 h 116871"/>
                <a:gd name="connsiteX4" fmla="*/ 3979069 w 3979068"/>
                <a:gd name="connsiteY4" fmla="*/ 58484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9068" h="116871">
                  <a:moveTo>
                    <a:pt x="3979069" y="58484"/>
                  </a:moveTo>
                  <a:cubicBezTo>
                    <a:pt x="3979069" y="90678"/>
                    <a:pt x="3088291" y="116872"/>
                    <a:pt x="1989582" y="116872"/>
                  </a:cubicBezTo>
                  <a:cubicBezTo>
                    <a:pt x="890873" y="116872"/>
                    <a:pt x="0" y="90678"/>
                    <a:pt x="0" y="58484"/>
                  </a:cubicBezTo>
                  <a:cubicBezTo>
                    <a:pt x="0" y="26289"/>
                    <a:pt x="890588" y="0"/>
                    <a:pt x="1989582" y="0"/>
                  </a:cubicBezTo>
                  <a:cubicBezTo>
                    <a:pt x="3088577" y="0"/>
                    <a:pt x="3979069" y="26194"/>
                    <a:pt x="3979069" y="58484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2" name="图形 286">
              <a:extLst>
                <a:ext uri="{FF2B5EF4-FFF2-40B4-BE49-F238E27FC236}">
                  <a16:creationId xmlns:a16="http://schemas.microsoft.com/office/drawing/2014/main" id="{38C7249B-F0E4-CD46-2F76-750828FB179E}"/>
                </a:ext>
              </a:extLst>
            </p:cNvPr>
            <p:cNvGrpSpPr/>
            <p:nvPr/>
          </p:nvGrpSpPr>
          <p:grpSpPr>
            <a:xfrm>
              <a:off x="7381734" y="2980957"/>
              <a:ext cx="3905440" cy="1230153"/>
              <a:chOff x="7381734" y="2980957"/>
              <a:chExt cx="3905440" cy="1230153"/>
            </a:xfrm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CF718C91-4BCD-AC78-33FA-93295BD35546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BD454F5-5C29-5453-B35A-B80333FB23CF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AA17B47B-5FB9-0FD6-5D40-B8AC8F02FF3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D8B503F8-1B01-253B-89F2-9A4E37810D8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7" name="图形 286">
              <a:extLst>
                <a:ext uri="{FF2B5EF4-FFF2-40B4-BE49-F238E27FC236}">
                  <a16:creationId xmlns:a16="http://schemas.microsoft.com/office/drawing/2014/main" id="{D021D3F6-3682-0DA1-DA85-902B65BA9265}"/>
                </a:ext>
              </a:extLst>
            </p:cNvPr>
            <p:cNvGrpSpPr/>
            <p:nvPr/>
          </p:nvGrpSpPr>
          <p:grpSpPr>
            <a:xfrm>
              <a:off x="7640396" y="3420440"/>
              <a:ext cx="347506" cy="348901"/>
              <a:chOff x="7640396" y="3420440"/>
              <a:chExt cx="347506" cy="348901"/>
            </a:xfrm>
          </p:grpSpPr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41CD646-74FA-52AC-9CB6-2D248528AE8D}"/>
                  </a:ext>
                </a:extLst>
              </p:cNvPr>
              <p:cNvSpPr/>
              <p:nvPr/>
            </p:nvSpPr>
            <p:spPr>
              <a:xfrm>
                <a:off x="7640396" y="3420440"/>
                <a:ext cx="347506" cy="348901"/>
              </a:xfrm>
              <a:custGeom>
                <a:avLst/>
                <a:gdLst>
                  <a:gd name="connsiteX0" fmla="*/ 172439 w 347506"/>
                  <a:gd name="connsiteY0" fmla="*/ 348901 h 348901"/>
                  <a:gd name="connsiteX1" fmla="*/ 123290 w 347506"/>
                  <a:gd name="connsiteY1" fmla="*/ 341853 h 348901"/>
                  <a:gd name="connsiteX2" fmla="*/ 120853 w 347506"/>
                  <a:gd name="connsiteY2" fmla="*/ 337662 h 348901"/>
                  <a:gd name="connsiteX3" fmla="*/ 120909 w 347506"/>
                  <a:gd name="connsiteY3" fmla="*/ 337471 h 348901"/>
                  <a:gd name="connsiteX4" fmla="*/ 125224 w 347506"/>
                  <a:gd name="connsiteY4" fmla="*/ 334976 h 348901"/>
                  <a:gd name="connsiteX5" fmla="*/ 125290 w 347506"/>
                  <a:gd name="connsiteY5" fmla="*/ 334995 h 348901"/>
                  <a:gd name="connsiteX6" fmla="*/ 172344 w 347506"/>
                  <a:gd name="connsiteY6" fmla="*/ 341757 h 348901"/>
                  <a:gd name="connsiteX7" fmla="*/ 176249 w 347506"/>
                  <a:gd name="connsiteY7" fmla="*/ 345377 h 348901"/>
                  <a:gd name="connsiteX8" fmla="*/ 173310 w 347506"/>
                  <a:gd name="connsiteY8" fmla="*/ 348892 h 348901"/>
                  <a:gd name="connsiteX9" fmla="*/ 173106 w 347506"/>
                  <a:gd name="connsiteY9" fmla="*/ 348901 h 348901"/>
                  <a:gd name="connsiteX10" fmla="*/ 173106 w 347506"/>
                  <a:gd name="connsiteY10" fmla="*/ 345377 h 348901"/>
                  <a:gd name="connsiteX11" fmla="*/ 221112 w 347506"/>
                  <a:gd name="connsiteY11" fmla="*/ 341853 h 348901"/>
                  <a:gd name="connsiteX12" fmla="*/ 217683 w 347506"/>
                  <a:gd name="connsiteY12" fmla="*/ 339281 h 348901"/>
                  <a:gd name="connsiteX13" fmla="*/ 219874 w 347506"/>
                  <a:gd name="connsiteY13" fmla="*/ 334956 h 348901"/>
                  <a:gd name="connsiteX14" fmla="*/ 220064 w 347506"/>
                  <a:gd name="connsiteY14" fmla="*/ 334899 h 348901"/>
                  <a:gd name="connsiteX15" fmla="*/ 263212 w 347506"/>
                  <a:gd name="connsiteY15" fmla="*/ 314897 h 348901"/>
                  <a:gd name="connsiteX16" fmla="*/ 268165 w 347506"/>
                  <a:gd name="connsiteY16" fmla="*/ 315945 h 348901"/>
                  <a:gd name="connsiteX17" fmla="*/ 267118 w 347506"/>
                  <a:gd name="connsiteY17" fmla="*/ 320898 h 348901"/>
                  <a:gd name="connsiteX18" fmla="*/ 222160 w 347506"/>
                  <a:gd name="connsiteY18" fmla="*/ 341662 h 348901"/>
                  <a:gd name="connsiteX19" fmla="*/ 80332 w 347506"/>
                  <a:gd name="connsiteY19" fmla="*/ 321850 h 348901"/>
                  <a:gd name="connsiteX20" fmla="*/ 78427 w 347506"/>
                  <a:gd name="connsiteY20" fmla="*/ 321279 h 348901"/>
                  <a:gd name="connsiteX21" fmla="*/ 40899 w 347506"/>
                  <a:gd name="connsiteY21" fmla="*/ 288798 h 348901"/>
                  <a:gd name="connsiteX22" fmla="*/ 40899 w 347506"/>
                  <a:gd name="connsiteY22" fmla="*/ 283750 h 348901"/>
                  <a:gd name="connsiteX23" fmla="*/ 45882 w 347506"/>
                  <a:gd name="connsiteY23" fmla="*/ 283683 h 348901"/>
                  <a:gd name="connsiteX24" fmla="*/ 45947 w 347506"/>
                  <a:gd name="connsiteY24" fmla="*/ 283750 h 348901"/>
                  <a:gd name="connsiteX25" fmla="*/ 81856 w 347506"/>
                  <a:gd name="connsiteY25" fmla="*/ 314897 h 348901"/>
                  <a:gd name="connsiteX26" fmla="*/ 83106 w 347506"/>
                  <a:gd name="connsiteY26" fmla="*/ 319583 h 348901"/>
                  <a:gd name="connsiteX27" fmla="*/ 82999 w 347506"/>
                  <a:gd name="connsiteY27" fmla="*/ 319755 h 348901"/>
                  <a:gd name="connsiteX28" fmla="*/ 80332 w 347506"/>
                  <a:gd name="connsiteY28" fmla="*/ 321850 h 348901"/>
                  <a:gd name="connsiteX29" fmla="*/ 301979 w 347506"/>
                  <a:gd name="connsiteY29" fmla="*/ 289465 h 348901"/>
                  <a:gd name="connsiteX30" fmla="*/ 299598 w 347506"/>
                  <a:gd name="connsiteY30" fmla="*/ 288608 h 348901"/>
                  <a:gd name="connsiteX31" fmla="*/ 299598 w 347506"/>
                  <a:gd name="connsiteY31" fmla="*/ 283560 h 348901"/>
                  <a:gd name="connsiteX32" fmla="*/ 325220 w 347506"/>
                  <a:gd name="connsiteY32" fmla="*/ 243555 h 348901"/>
                  <a:gd name="connsiteX33" fmla="*/ 330154 w 347506"/>
                  <a:gd name="connsiteY33" fmla="*/ 242211 h 348901"/>
                  <a:gd name="connsiteX34" fmla="*/ 331792 w 347506"/>
                  <a:gd name="connsiteY34" fmla="*/ 246507 h 348901"/>
                  <a:gd name="connsiteX35" fmla="*/ 305027 w 347506"/>
                  <a:gd name="connsiteY35" fmla="*/ 288227 h 348901"/>
                  <a:gd name="connsiteX36" fmla="*/ 301789 w 347506"/>
                  <a:gd name="connsiteY36" fmla="*/ 289465 h 348901"/>
                  <a:gd name="connsiteX37" fmla="*/ 17277 w 347506"/>
                  <a:gd name="connsiteY37" fmla="*/ 249174 h 348901"/>
                  <a:gd name="connsiteX38" fmla="*/ 14038 w 347506"/>
                  <a:gd name="connsiteY38" fmla="*/ 247079 h 348901"/>
                  <a:gd name="connsiteX39" fmla="*/ 37 w 347506"/>
                  <a:gd name="connsiteY39" fmla="*/ 199454 h 348901"/>
                  <a:gd name="connsiteX40" fmla="*/ 3021 w 347506"/>
                  <a:gd name="connsiteY40" fmla="*/ 195463 h 348901"/>
                  <a:gd name="connsiteX41" fmla="*/ 3085 w 347506"/>
                  <a:gd name="connsiteY41" fmla="*/ 195453 h 348901"/>
                  <a:gd name="connsiteX42" fmla="*/ 7058 w 347506"/>
                  <a:gd name="connsiteY42" fmla="*/ 198235 h 348901"/>
                  <a:gd name="connsiteX43" fmla="*/ 7085 w 347506"/>
                  <a:gd name="connsiteY43" fmla="*/ 198406 h 348901"/>
                  <a:gd name="connsiteX44" fmla="*/ 20515 w 347506"/>
                  <a:gd name="connsiteY44" fmla="*/ 244031 h 348901"/>
                  <a:gd name="connsiteX45" fmla="*/ 18901 w 347506"/>
                  <a:gd name="connsiteY45" fmla="*/ 248746 h 348901"/>
                  <a:gd name="connsiteX46" fmla="*/ 18801 w 347506"/>
                  <a:gd name="connsiteY46" fmla="*/ 248793 h 348901"/>
                  <a:gd name="connsiteX47" fmla="*/ 17086 w 347506"/>
                  <a:gd name="connsiteY47" fmla="*/ 249174 h 348901"/>
                  <a:gd name="connsiteX48" fmla="*/ 341698 w 347506"/>
                  <a:gd name="connsiteY48" fmla="*/ 201549 h 348901"/>
                  <a:gd name="connsiteX49" fmla="*/ 341698 w 347506"/>
                  <a:gd name="connsiteY49" fmla="*/ 201549 h 348901"/>
                  <a:gd name="connsiteX50" fmla="*/ 338650 w 347506"/>
                  <a:gd name="connsiteY50" fmla="*/ 197454 h 348901"/>
                  <a:gd name="connsiteX51" fmla="*/ 338650 w 347506"/>
                  <a:gd name="connsiteY51" fmla="*/ 149829 h 348901"/>
                  <a:gd name="connsiteX52" fmla="*/ 341632 w 347506"/>
                  <a:gd name="connsiteY52" fmla="*/ 145838 h 348901"/>
                  <a:gd name="connsiteX53" fmla="*/ 341698 w 347506"/>
                  <a:gd name="connsiteY53" fmla="*/ 145828 h 348901"/>
                  <a:gd name="connsiteX54" fmla="*/ 345699 w 347506"/>
                  <a:gd name="connsiteY54" fmla="*/ 148781 h 348901"/>
                  <a:gd name="connsiteX55" fmla="*/ 345699 w 347506"/>
                  <a:gd name="connsiteY55" fmla="*/ 198406 h 348901"/>
                  <a:gd name="connsiteX56" fmla="*/ 342032 w 347506"/>
                  <a:gd name="connsiteY56" fmla="*/ 201978 h 348901"/>
                  <a:gd name="connsiteX57" fmla="*/ 341508 w 347506"/>
                  <a:gd name="connsiteY57" fmla="*/ 201930 h 348901"/>
                  <a:gd name="connsiteX58" fmla="*/ 3466 w 347506"/>
                  <a:gd name="connsiteY58" fmla="*/ 153924 h 348901"/>
                  <a:gd name="connsiteX59" fmla="*/ 3466 w 347506"/>
                  <a:gd name="connsiteY59" fmla="*/ 153924 h 348901"/>
                  <a:gd name="connsiteX60" fmla="*/ 418 w 347506"/>
                  <a:gd name="connsiteY60" fmla="*/ 149924 h 348901"/>
                  <a:gd name="connsiteX61" fmla="*/ 14419 w 347506"/>
                  <a:gd name="connsiteY61" fmla="*/ 102299 h 348901"/>
                  <a:gd name="connsiteX62" fmla="*/ 19058 w 347506"/>
                  <a:gd name="connsiteY62" fmla="*/ 100480 h 348901"/>
                  <a:gd name="connsiteX63" fmla="*/ 19087 w 347506"/>
                  <a:gd name="connsiteY63" fmla="*/ 100489 h 348901"/>
                  <a:gd name="connsiteX64" fmla="*/ 20896 w 347506"/>
                  <a:gd name="connsiteY64" fmla="*/ 105252 h 348901"/>
                  <a:gd name="connsiteX65" fmla="*/ 7561 w 347506"/>
                  <a:gd name="connsiteY65" fmla="*/ 150876 h 348901"/>
                  <a:gd name="connsiteX66" fmla="*/ 3555 w 347506"/>
                  <a:gd name="connsiteY66" fmla="*/ 154067 h 348901"/>
                  <a:gd name="connsiteX67" fmla="*/ 3275 w 347506"/>
                  <a:gd name="connsiteY67" fmla="*/ 154020 h 348901"/>
                  <a:gd name="connsiteX68" fmla="*/ 327316 w 347506"/>
                  <a:gd name="connsiteY68" fmla="*/ 106776 h 348901"/>
                  <a:gd name="connsiteX69" fmla="*/ 324077 w 347506"/>
                  <a:gd name="connsiteY69" fmla="*/ 104680 h 348901"/>
                  <a:gd name="connsiteX70" fmla="*/ 298169 w 347506"/>
                  <a:gd name="connsiteY70" fmla="*/ 64770 h 348901"/>
                  <a:gd name="connsiteX71" fmla="*/ 298169 w 347506"/>
                  <a:gd name="connsiteY71" fmla="*/ 59722 h 348901"/>
                  <a:gd name="connsiteX72" fmla="*/ 303151 w 347506"/>
                  <a:gd name="connsiteY72" fmla="*/ 59655 h 348901"/>
                  <a:gd name="connsiteX73" fmla="*/ 303217 w 347506"/>
                  <a:gd name="connsiteY73" fmla="*/ 59722 h 348901"/>
                  <a:gd name="connsiteX74" fmla="*/ 330173 w 347506"/>
                  <a:gd name="connsiteY74" fmla="*/ 101251 h 348901"/>
                  <a:gd name="connsiteX75" fmla="*/ 328459 w 347506"/>
                  <a:gd name="connsiteY75" fmla="*/ 106014 h 348901"/>
                  <a:gd name="connsiteX76" fmla="*/ 327982 w 347506"/>
                  <a:gd name="connsiteY76" fmla="*/ 106871 h 348901"/>
                  <a:gd name="connsiteX77" fmla="*/ 43185 w 347506"/>
                  <a:gd name="connsiteY77" fmla="*/ 66580 h 348901"/>
                  <a:gd name="connsiteX78" fmla="*/ 40899 w 347506"/>
                  <a:gd name="connsiteY78" fmla="*/ 65723 h 348901"/>
                  <a:gd name="connsiteX79" fmla="*/ 40834 w 347506"/>
                  <a:gd name="connsiteY79" fmla="*/ 60741 h 348901"/>
                  <a:gd name="connsiteX80" fmla="*/ 40899 w 347506"/>
                  <a:gd name="connsiteY80" fmla="*/ 60675 h 348901"/>
                  <a:gd name="connsiteX81" fmla="*/ 78332 w 347506"/>
                  <a:gd name="connsiteY81" fmla="*/ 28099 h 348901"/>
                  <a:gd name="connsiteX82" fmla="*/ 83285 w 347506"/>
                  <a:gd name="connsiteY82" fmla="*/ 29147 h 348901"/>
                  <a:gd name="connsiteX83" fmla="*/ 82262 w 347506"/>
                  <a:gd name="connsiteY83" fmla="*/ 34024 h 348901"/>
                  <a:gd name="connsiteX84" fmla="*/ 82142 w 347506"/>
                  <a:gd name="connsiteY84" fmla="*/ 34100 h 348901"/>
                  <a:gd name="connsiteX85" fmla="*/ 46328 w 347506"/>
                  <a:gd name="connsiteY85" fmla="*/ 65342 h 348901"/>
                  <a:gd name="connsiteX86" fmla="*/ 43185 w 347506"/>
                  <a:gd name="connsiteY86" fmla="*/ 66580 h 348901"/>
                  <a:gd name="connsiteX87" fmla="*/ 264355 w 347506"/>
                  <a:gd name="connsiteY87" fmla="*/ 34005 h 348901"/>
                  <a:gd name="connsiteX88" fmla="*/ 262355 w 347506"/>
                  <a:gd name="connsiteY88" fmla="*/ 33528 h 348901"/>
                  <a:gd name="connsiteX89" fmla="*/ 219112 w 347506"/>
                  <a:gd name="connsiteY89" fmla="*/ 13812 h 348901"/>
                  <a:gd name="connsiteX90" fmla="*/ 216730 w 347506"/>
                  <a:gd name="connsiteY90" fmla="*/ 9335 h 348901"/>
                  <a:gd name="connsiteX91" fmla="*/ 220921 w 347506"/>
                  <a:gd name="connsiteY91" fmla="*/ 6896 h 348901"/>
                  <a:gd name="connsiteX92" fmla="*/ 221112 w 347506"/>
                  <a:gd name="connsiteY92" fmla="*/ 6954 h 348901"/>
                  <a:gd name="connsiteX93" fmla="*/ 266260 w 347506"/>
                  <a:gd name="connsiteY93" fmla="*/ 27432 h 348901"/>
                  <a:gd name="connsiteX94" fmla="*/ 267308 w 347506"/>
                  <a:gd name="connsiteY94" fmla="*/ 32385 h 348901"/>
                  <a:gd name="connsiteX95" fmla="*/ 264355 w 347506"/>
                  <a:gd name="connsiteY95" fmla="*/ 34005 h 348901"/>
                  <a:gd name="connsiteX96" fmla="*/ 123957 w 347506"/>
                  <a:gd name="connsiteY96" fmla="*/ 14097 h 348901"/>
                  <a:gd name="connsiteX97" fmla="*/ 120283 w 347506"/>
                  <a:gd name="connsiteY97" fmla="*/ 10725 h 348901"/>
                  <a:gd name="connsiteX98" fmla="*/ 123004 w 347506"/>
                  <a:gd name="connsiteY98" fmla="*/ 7144 h 348901"/>
                  <a:gd name="connsiteX99" fmla="*/ 172058 w 347506"/>
                  <a:gd name="connsiteY99" fmla="*/ 0 h 348901"/>
                  <a:gd name="connsiteX100" fmla="*/ 172058 w 347506"/>
                  <a:gd name="connsiteY100" fmla="*/ 0 h 348901"/>
                  <a:gd name="connsiteX101" fmla="*/ 175045 w 347506"/>
                  <a:gd name="connsiteY101" fmla="*/ 4153 h 348901"/>
                  <a:gd name="connsiteX102" fmla="*/ 172058 w 347506"/>
                  <a:gd name="connsiteY102" fmla="*/ 7144 h 348901"/>
                  <a:gd name="connsiteX103" fmla="*/ 125005 w 347506"/>
                  <a:gd name="connsiteY103" fmla="*/ 14002 h 34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347506" h="348901">
                    <a:moveTo>
                      <a:pt x="172439" y="348901"/>
                    </a:moveTo>
                    <a:cubicBezTo>
                      <a:pt x="155804" y="348911"/>
                      <a:pt x="139252" y="346539"/>
                      <a:pt x="123290" y="341853"/>
                    </a:cubicBezTo>
                    <a:cubicBezTo>
                      <a:pt x="121459" y="341367"/>
                      <a:pt x="120368" y="339490"/>
                      <a:pt x="120853" y="337662"/>
                    </a:cubicBezTo>
                    <a:cubicBezTo>
                      <a:pt x="120870" y="337595"/>
                      <a:pt x="120888" y="337538"/>
                      <a:pt x="120909" y="337471"/>
                    </a:cubicBezTo>
                    <a:cubicBezTo>
                      <a:pt x="121411" y="335595"/>
                      <a:pt x="123343" y="334471"/>
                      <a:pt x="125224" y="334976"/>
                    </a:cubicBezTo>
                    <a:cubicBezTo>
                      <a:pt x="125246" y="334985"/>
                      <a:pt x="125268" y="334985"/>
                      <a:pt x="125290" y="334995"/>
                    </a:cubicBezTo>
                    <a:cubicBezTo>
                      <a:pt x="140571" y="339481"/>
                      <a:pt x="156417" y="341757"/>
                      <a:pt x="172344" y="341757"/>
                    </a:cubicBezTo>
                    <a:cubicBezTo>
                      <a:pt x="174394" y="341748"/>
                      <a:pt x="176100" y="343329"/>
                      <a:pt x="176249" y="345377"/>
                    </a:cubicBezTo>
                    <a:cubicBezTo>
                      <a:pt x="176407" y="347158"/>
                      <a:pt x="175092" y="348730"/>
                      <a:pt x="173310" y="348892"/>
                    </a:cubicBezTo>
                    <a:cubicBezTo>
                      <a:pt x="173242" y="348892"/>
                      <a:pt x="173174" y="348901"/>
                      <a:pt x="173106" y="348901"/>
                    </a:cubicBezTo>
                    <a:lnTo>
                      <a:pt x="173106" y="345377"/>
                    </a:lnTo>
                    <a:close/>
                    <a:moveTo>
                      <a:pt x="221112" y="341853"/>
                    </a:moveTo>
                    <a:cubicBezTo>
                      <a:pt x="219531" y="341833"/>
                      <a:pt x="218140" y="340795"/>
                      <a:pt x="217683" y="339281"/>
                    </a:cubicBezTo>
                    <a:cubicBezTo>
                      <a:pt x="217092" y="337481"/>
                      <a:pt x="218073" y="335547"/>
                      <a:pt x="219874" y="334956"/>
                    </a:cubicBezTo>
                    <a:cubicBezTo>
                      <a:pt x="219940" y="334937"/>
                      <a:pt x="219997" y="334918"/>
                      <a:pt x="220064" y="334899"/>
                    </a:cubicBezTo>
                    <a:cubicBezTo>
                      <a:pt x="235323" y="330318"/>
                      <a:pt x="249849" y="323584"/>
                      <a:pt x="263212" y="314897"/>
                    </a:cubicBezTo>
                    <a:cubicBezTo>
                      <a:pt x="264870" y="313840"/>
                      <a:pt x="267070" y="314306"/>
                      <a:pt x="268165" y="315945"/>
                    </a:cubicBezTo>
                    <a:cubicBezTo>
                      <a:pt x="269223" y="317602"/>
                      <a:pt x="268756" y="319802"/>
                      <a:pt x="267118" y="320898"/>
                    </a:cubicBezTo>
                    <a:cubicBezTo>
                      <a:pt x="253202" y="329937"/>
                      <a:pt x="238057" y="336928"/>
                      <a:pt x="222160" y="341662"/>
                    </a:cubicBezTo>
                    <a:close/>
                    <a:moveTo>
                      <a:pt x="80332" y="321850"/>
                    </a:moveTo>
                    <a:cubicBezTo>
                      <a:pt x="79655" y="321850"/>
                      <a:pt x="78992" y="321650"/>
                      <a:pt x="78427" y="321279"/>
                    </a:cubicBezTo>
                    <a:cubicBezTo>
                      <a:pt x="64455" y="312268"/>
                      <a:pt x="51821" y="301333"/>
                      <a:pt x="40899" y="288798"/>
                    </a:cubicBezTo>
                    <a:cubicBezTo>
                      <a:pt x="39532" y="287389"/>
                      <a:pt x="39532" y="285160"/>
                      <a:pt x="40899" y="283750"/>
                    </a:cubicBezTo>
                    <a:cubicBezTo>
                      <a:pt x="42257" y="282359"/>
                      <a:pt x="44489" y="282331"/>
                      <a:pt x="45882" y="283683"/>
                    </a:cubicBezTo>
                    <a:cubicBezTo>
                      <a:pt x="45904" y="283702"/>
                      <a:pt x="45926" y="283731"/>
                      <a:pt x="45947" y="283750"/>
                    </a:cubicBezTo>
                    <a:cubicBezTo>
                      <a:pt x="56421" y="295742"/>
                      <a:pt x="68506" y="306220"/>
                      <a:pt x="81856" y="314897"/>
                    </a:cubicBezTo>
                    <a:cubicBezTo>
                      <a:pt x="83496" y="315849"/>
                      <a:pt x="84055" y="317945"/>
                      <a:pt x="83106" y="319583"/>
                    </a:cubicBezTo>
                    <a:cubicBezTo>
                      <a:pt x="83072" y="319640"/>
                      <a:pt x="83036" y="319697"/>
                      <a:pt x="82999" y="319755"/>
                    </a:cubicBezTo>
                    <a:cubicBezTo>
                      <a:pt x="82513" y="320850"/>
                      <a:pt x="81513" y="321641"/>
                      <a:pt x="80332" y="321850"/>
                    </a:cubicBezTo>
                    <a:close/>
                    <a:moveTo>
                      <a:pt x="301979" y="289465"/>
                    </a:moveTo>
                    <a:cubicBezTo>
                      <a:pt x="301112" y="289475"/>
                      <a:pt x="300265" y="289170"/>
                      <a:pt x="299598" y="288608"/>
                    </a:cubicBezTo>
                    <a:cubicBezTo>
                      <a:pt x="298226" y="287208"/>
                      <a:pt x="298226" y="284969"/>
                      <a:pt x="299598" y="283560"/>
                    </a:cubicBezTo>
                    <a:cubicBezTo>
                      <a:pt x="310018" y="271529"/>
                      <a:pt x="318648" y="258052"/>
                      <a:pt x="325220" y="243555"/>
                    </a:cubicBezTo>
                    <a:cubicBezTo>
                      <a:pt x="326211" y="241821"/>
                      <a:pt x="328421" y="241211"/>
                      <a:pt x="330154" y="242211"/>
                    </a:cubicBezTo>
                    <a:cubicBezTo>
                      <a:pt x="331659" y="243069"/>
                      <a:pt x="332345" y="244869"/>
                      <a:pt x="331792" y="246507"/>
                    </a:cubicBezTo>
                    <a:cubicBezTo>
                      <a:pt x="324896" y="261614"/>
                      <a:pt x="315886" y="275663"/>
                      <a:pt x="305027" y="288227"/>
                    </a:cubicBezTo>
                    <a:cubicBezTo>
                      <a:pt x="304265" y="289217"/>
                      <a:pt x="303017" y="289694"/>
                      <a:pt x="301789" y="289465"/>
                    </a:cubicBezTo>
                    <a:close/>
                    <a:moveTo>
                      <a:pt x="17277" y="249174"/>
                    </a:moveTo>
                    <a:cubicBezTo>
                      <a:pt x="15877" y="249184"/>
                      <a:pt x="14606" y="248355"/>
                      <a:pt x="14038" y="247079"/>
                    </a:cubicBezTo>
                    <a:cubicBezTo>
                      <a:pt x="7085" y="231963"/>
                      <a:pt x="2368" y="215923"/>
                      <a:pt x="37" y="199454"/>
                    </a:cubicBezTo>
                    <a:cubicBezTo>
                      <a:pt x="-241" y="197530"/>
                      <a:pt x="1095" y="195739"/>
                      <a:pt x="3021" y="195463"/>
                    </a:cubicBezTo>
                    <a:cubicBezTo>
                      <a:pt x="3042" y="195463"/>
                      <a:pt x="3064" y="195453"/>
                      <a:pt x="3085" y="195453"/>
                    </a:cubicBezTo>
                    <a:cubicBezTo>
                      <a:pt x="4950" y="195120"/>
                      <a:pt x="6729" y="196368"/>
                      <a:pt x="7058" y="198235"/>
                    </a:cubicBezTo>
                    <a:cubicBezTo>
                      <a:pt x="7069" y="198292"/>
                      <a:pt x="7077" y="198349"/>
                      <a:pt x="7085" y="198406"/>
                    </a:cubicBezTo>
                    <a:cubicBezTo>
                      <a:pt x="9342" y="214179"/>
                      <a:pt x="13865" y="229553"/>
                      <a:pt x="20515" y="244031"/>
                    </a:cubicBezTo>
                    <a:cubicBezTo>
                      <a:pt x="21372" y="245774"/>
                      <a:pt x="20649" y="247888"/>
                      <a:pt x="18901" y="248746"/>
                    </a:cubicBezTo>
                    <a:cubicBezTo>
                      <a:pt x="18868" y="248765"/>
                      <a:pt x="18834" y="248774"/>
                      <a:pt x="18801" y="248793"/>
                    </a:cubicBezTo>
                    <a:cubicBezTo>
                      <a:pt x="18262" y="249041"/>
                      <a:pt x="17678" y="249165"/>
                      <a:pt x="17086" y="249174"/>
                    </a:cubicBezTo>
                    <a:close/>
                    <a:moveTo>
                      <a:pt x="341698" y="201549"/>
                    </a:moveTo>
                    <a:lnTo>
                      <a:pt x="341698" y="201549"/>
                    </a:lnTo>
                    <a:cubicBezTo>
                      <a:pt x="339727" y="201254"/>
                      <a:pt x="338365" y="199425"/>
                      <a:pt x="338650" y="197454"/>
                    </a:cubicBezTo>
                    <a:cubicBezTo>
                      <a:pt x="340946" y="181661"/>
                      <a:pt x="340946" y="165621"/>
                      <a:pt x="338650" y="149829"/>
                    </a:cubicBezTo>
                    <a:cubicBezTo>
                      <a:pt x="338374" y="147904"/>
                      <a:pt x="339708" y="146114"/>
                      <a:pt x="341632" y="145838"/>
                    </a:cubicBezTo>
                    <a:cubicBezTo>
                      <a:pt x="341660" y="145838"/>
                      <a:pt x="341679" y="145828"/>
                      <a:pt x="341698" y="145828"/>
                    </a:cubicBezTo>
                    <a:cubicBezTo>
                      <a:pt x="343613" y="145542"/>
                      <a:pt x="345404" y="146866"/>
                      <a:pt x="345699" y="148781"/>
                    </a:cubicBezTo>
                    <a:cubicBezTo>
                      <a:pt x="348109" y="165230"/>
                      <a:pt x="348109" y="181956"/>
                      <a:pt x="345699" y="198406"/>
                    </a:cubicBezTo>
                    <a:cubicBezTo>
                      <a:pt x="345670" y="200406"/>
                      <a:pt x="344032" y="202007"/>
                      <a:pt x="342032" y="201978"/>
                    </a:cubicBezTo>
                    <a:cubicBezTo>
                      <a:pt x="341851" y="201968"/>
                      <a:pt x="341679" y="201959"/>
                      <a:pt x="341508" y="201930"/>
                    </a:cubicBezTo>
                    <a:close/>
                    <a:moveTo>
                      <a:pt x="3466" y="153924"/>
                    </a:moveTo>
                    <a:lnTo>
                      <a:pt x="3466" y="153924"/>
                    </a:lnTo>
                    <a:cubicBezTo>
                      <a:pt x="1538" y="153629"/>
                      <a:pt x="190" y="151857"/>
                      <a:pt x="418" y="149924"/>
                    </a:cubicBezTo>
                    <a:cubicBezTo>
                      <a:pt x="2776" y="133455"/>
                      <a:pt x="7492" y="117424"/>
                      <a:pt x="14419" y="102299"/>
                    </a:cubicBezTo>
                    <a:cubicBezTo>
                      <a:pt x="15198" y="100518"/>
                      <a:pt x="17274" y="99699"/>
                      <a:pt x="19058" y="100480"/>
                    </a:cubicBezTo>
                    <a:cubicBezTo>
                      <a:pt x="19068" y="100480"/>
                      <a:pt x="19077" y="100489"/>
                      <a:pt x="19087" y="100489"/>
                    </a:cubicBezTo>
                    <a:cubicBezTo>
                      <a:pt x="20855" y="101346"/>
                      <a:pt x="21648" y="103432"/>
                      <a:pt x="20896" y="105252"/>
                    </a:cubicBezTo>
                    <a:cubicBezTo>
                      <a:pt x="14231" y="119720"/>
                      <a:pt x="9738" y="135093"/>
                      <a:pt x="7561" y="150876"/>
                    </a:cubicBezTo>
                    <a:cubicBezTo>
                      <a:pt x="7335" y="152867"/>
                      <a:pt x="5541" y="154286"/>
                      <a:pt x="3555" y="154067"/>
                    </a:cubicBezTo>
                    <a:cubicBezTo>
                      <a:pt x="3462" y="154048"/>
                      <a:pt x="3368" y="154039"/>
                      <a:pt x="3275" y="154020"/>
                    </a:cubicBezTo>
                    <a:close/>
                    <a:moveTo>
                      <a:pt x="327316" y="106776"/>
                    </a:moveTo>
                    <a:cubicBezTo>
                      <a:pt x="325925" y="106737"/>
                      <a:pt x="324677" y="105928"/>
                      <a:pt x="324077" y="104680"/>
                    </a:cubicBezTo>
                    <a:cubicBezTo>
                      <a:pt x="317429" y="90193"/>
                      <a:pt x="308694" y="76743"/>
                      <a:pt x="298169" y="64770"/>
                    </a:cubicBezTo>
                    <a:cubicBezTo>
                      <a:pt x="296798" y="63361"/>
                      <a:pt x="296798" y="61132"/>
                      <a:pt x="298169" y="59722"/>
                    </a:cubicBezTo>
                    <a:cubicBezTo>
                      <a:pt x="299531" y="58331"/>
                      <a:pt x="301760" y="58303"/>
                      <a:pt x="303151" y="59655"/>
                    </a:cubicBezTo>
                    <a:cubicBezTo>
                      <a:pt x="303179" y="59675"/>
                      <a:pt x="303198" y="59703"/>
                      <a:pt x="303217" y="59722"/>
                    </a:cubicBezTo>
                    <a:cubicBezTo>
                      <a:pt x="314152" y="72200"/>
                      <a:pt x="323229" y="86182"/>
                      <a:pt x="330173" y="101251"/>
                    </a:cubicBezTo>
                    <a:cubicBezTo>
                      <a:pt x="330992" y="103042"/>
                      <a:pt x="330230" y="105156"/>
                      <a:pt x="328459" y="106014"/>
                    </a:cubicBezTo>
                    <a:cubicBezTo>
                      <a:pt x="328335" y="106318"/>
                      <a:pt x="328173" y="106604"/>
                      <a:pt x="327982" y="106871"/>
                    </a:cubicBezTo>
                    <a:close/>
                    <a:moveTo>
                      <a:pt x="43185" y="66580"/>
                    </a:moveTo>
                    <a:cubicBezTo>
                      <a:pt x="42347" y="66571"/>
                      <a:pt x="41539" y="66266"/>
                      <a:pt x="40899" y="65723"/>
                    </a:cubicBezTo>
                    <a:cubicBezTo>
                      <a:pt x="39504" y="64361"/>
                      <a:pt x="39476" y="62132"/>
                      <a:pt x="40834" y="60741"/>
                    </a:cubicBezTo>
                    <a:cubicBezTo>
                      <a:pt x="40856" y="60722"/>
                      <a:pt x="40877" y="60694"/>
                      <a:pt x="40899" y="60675"/>
                    </a:cubicBezTo>
                    <a:cubicBezTo>
                      <a:pt x="51763" y="48092"/>
                      <a:pt x="64368" y="37119"/>
                      <a:pt x="78332" y="28099"/>
                    </a:cubicBezTo>
                    <a:cubicBezTo>
                      <a:pt x="79993" y="27042"/>
                      <a:pt x="82194" y="27508"/>
                      <a:pt x="83285" y="29147"/>
                    </a:cubicBezTo>
                    <a:cubicBezTo>
                      <a:pt x="84350" y="30776"/>
                      <a:pt x="83892" y="32957"/>
                      <a:pt x="82262" y="34024"/>
                    </a:cubicBezTo>
                    <a:cubicBezTo>
                      <a:pt x="82223" y="34052"/>
                      <a:pt x="82183" y="34071"/>
                      <a:pt x="82142" y="34100"/>
                    </a:cubicBezTo>
                    <a:cubicBezTo>
                      <a:pt x="68778" y="42758"/>
                      <a:pt x="56718" y="53274"/>
                      <a:pt x="46328" y="65342"/>
                    </a:cubicBezTo>
                    <a:cubicBezTo>
                      <a:pt x="45559" y="66266"/>
                      <a:pt x="44375" y="66733"/>
                      <a:pt x="43185" y="66580"/>
                    </a:cubicBezTo>
                    <a:close/>
                    <a:moveTo>
                      <a:pt x="264355" y="34005"/>
                    </a:moveTo>
                    <a:cubicBezTo>
                      <a:pt x="263660" y="34024"/>
                      <a:pt x="262965" y="33862"/>
                      <a:pt x="262355" y="33528"/>
                    </a:cubicBezTo>
                    <a:cubicBezTo>
                      <a:pt x="248982" y="24880"/>
                      <a:pt x="234409" y="18231"/>
                      <a:pt x="219112" y="13812"/>
                    </a:cubicBezTo>
                    <a:cubicBezTo>
                      <a:pt x="217235" y="13221"/>
                      <a:pt x="216168" y="11230"/>
                      <a:pt x="216730" y="9335"/>
                    </a:cubicBezTo>
                    <a:cubicBezTo>
                      <a:pt x="217216" y="7506"/>
                      <a:pt x="219093" y="6411"/>
                      <a:pt x="220921" y="6896"/>
                    </a:cubicBezTo>
                    <a:cubicBezTo>
                      <a:pt x="220988" y="6916"/>
                      <a:pt x="221045" y="6935"/>
                      <a:pt x="221112" y="6954"/>
                    </a:cubicBezTo>
                    <a:cubicBezTo>
                      <a:pt x="237066" y="11573"/>
                      <a:pt x="252278" y="18469"/>
                      <a:pt x="266260" y="27432"/>
                    </a:cubicBezTo>
                    <a:cubicBezTo>
                      <a:pt x="267899" y="28528"/>
                      <a:pt x="268365" y="30728"/>
                      <a:pt x="267308" y="32385"/>
                    </a:cubicBezTo>
                    <a:cubicBezTo>
                      <a:pt x="266660" y="33395"/>
                      <a:pt x="265546" y="34005"/>
                      <a:pt x="264355" y="34005"/>
                    </a:cubicBezTo>
                    <a:close/>
                    <a:moveTo>
                      <a:pt x="123957" y="14097"/>
                    </a:moveTo>
                    <a:cubicBezTo>
                      <a:pt x="122012" y="14183"/>
                      <a:pt x="120368" y="12678"/>
                      <a:pt x="120283" y="10725"/>
                    </a:cubicBezTo>
                    <a:cubicBezTo>
                      <a:pt x="120210" y="9040"/>
                      <a:pt x="121353" y="7525"/>
                      <a:pt x="123004" y="7144"/>
                    </a:cubicBezTo>
                    <a:cubicBezTo>
                      <a:pt x="138918" y="2372"/>
                      <a:pt x="155446" y="-28"/>
                      <a:pt x="172058" y="0"/>
                    </a:cubicBezTo>
                    <a:lnTo>
                      <a:pt x="172058" y="0"/>
                    </a:lnTo>
                    <a:cubicBezTo>
                      <a:pt x="174031" y="324"/>
                      <a:pt x="175368" y="2182"/>
                      <a:pt x="175045" y="4153"/>
                    </a:cubicBezTo>
                    <a:cubicBezTo>
                      <a:pt x="174794" y="5687"/>
                      <a:pt x="173592" y="6896"/>
                      <a:pt x="172058" y="7144"/>
                    </a:cubicBezTo>
                    <a:cubicBezTo>
                      <a:pt x="156123" y="7125"/>
                      <a:pt x="140271" y="9440"/>
                      <a:pt x="125005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91DD503-C42E-BB14-7A25-499D32662B51}"/>
                  </a:ext>
                </a:extLst>
              </p:cNvPr>
              <p:cNvSpPr/>
              <p:nvPr/>
            </p:nvSpPr>
            <p:spPr>
              <a:xfrm>
                <a:off x="7670532" y="3452825"/>
                <a:ext cx="284416" cy="284416"/>
              </a:xfrm>
              <a:custGeom>
                <a:avLst/>
                <a:gdLst>
                  <a:gd name="connsiteX0" fmla="*/ 284416 w 284416"/>
                  <a:gd name="connsiteY0" fmla="*/ 142208 h 284416"/>
                  <a:gd name="connsiteX1" fmla="*/ 142208 w 284416"/>
                  <a:gd name="connsiteY1" fmla="*/ 284416 h 284416"/>
                  <a:gd name="connsiteX2" fmla="*/ 0 w 284416"/>
                  <a:gd name="connsiteY2" fmla="*/ 142208 h 284416"/>
                  <a:gd name="connsiteX3" fmla="*/ 142208 w 284416"/>
                  <a:gd name="connsiteY3" fmla="*/ 0 h 284416"/>
                  <a:gd name="connsiteX4" fmla="*/ 284416 w 284416"/>
                  <a:gd name="connsiteY4" fmla="*/ 142208 h 28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16" h="284416">
                    <a:moveTo>
                      <a:pt x="284416" y="142208"/>
                    </a:moveTo>
                    <a:cubicBezTo>
                      <a:pt x="284416" y="220748"/>
                      <a:pt x="220748" y="284416"/>
                      <a:pt x="142208" y="284416"/>
                    </a:cubicBezTo>
                    <a:cubicBezTo>
                      <a:pt x="63669" y="284416"/>
                      <a:pt x="0" y="220748"/>
                      <a:pt x="0" y="142208"/>
                    </a:cubicBezTo>
                    <a:cubicBezTo>
                      <a:pt x="0" y="63669"/>
                      <a:pt x="63669" y="0"/>
                      <a:pt x="142208" y="0"/>
                    </a:cubicBezTo>
                    <a:cubicBezTo>
                      <a:pt x="220748" y="0"/>
                      <a:pt x="284416" y="63669"/>
                      <a:pt x="284416" y="1422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CC51306D-7679-FD68-AEB9-55ADAB6EAF3C}"/>
                  </a:ext>
                </a:extLst>
              </p:cNvPr>
              <p:cNvSpPr/>
              <p:nvPr/>
            </p:nvSpPr>
            <p:spPr>
              <a:xfrm>
                <a:off x="7736346" y="3542209"/>
                <a:ext cx="160508" cy="114554"/>
              </a:xfrm>
              <a:custGeom>
                <a:avLst/>
                <a:gdLst>
                  <a:gd name="connsiteX0" fmla="*/ 51724 w 160508"/>
                  <a:gd name="connsiteY0" fmla="*/ 114547 h 114554"/>
                  <a:gd name="connsiteX1" fmla="*/ 51724 w 160508"/>
                  <a:gd name="connsiteY1" fmla="*/ 114547 h 114554"/>
                  <a:gd name="connsiteX2" fmla="*/ 44961 w 160508"/>
                  <a:gd name="connsiteY2" fmla="*/ 111403 h 114554"/>
                  <a:gd name="connsiteX3" fmla="*/ 2099 w 160508"/>
                  <a:gd name="connsiteY3" fmla="*/ 63778 h 114554"/>
                  <a:gd name="connsiteX4" fmla="*/ 3562 w 160508"/>
                  <a:gd name="connsiteY4" fmla="*/ 50386 h 114554"/>
                  <a:gd name="connsiteX5" fmla="*/ 16196 w 160508"/>
                  <a:gd name="connsiteY5" fmla="*/ 51015 h 114554"/>
                  <a:gd name="connsiteX6" fmla="*/ 52486 w 160508"/>
                  <a:gd name="connsiteY6" fmla="*/ 91210 h 114554"/>
                  <a:gd name="connsiteX7" fmla="*/ 144212 w 160508"/>
                  <a:gd name="connsiteY7" fmla="*/ 2818 h 114554"/>
                  <a:gd name="connsiteX8" fmla="*/ 157680 w 160508"/>
                  <a:gd name="connsiteY8" fmla="*/ 2761 h 114554"/>
                  <a:gd name="connsiteX9" fmla="*/ 157737 w 160508"/>
                  <a:gd name="connsiteY9" fmla="*/ 2818 h 114554"/>
                  <a:gd name="connsiteX10" fmla="*/ 157737 w 160508"/>
                  <a:gd name="connsiteY10" fmla="*/ 16249 h 114554"/>
                  <a:gd name="connsiteX11" fmla="*/ 58296 w 160508"/>
                  <a:gd name="connsiteY11" fmla="*/ 112261 h 114554"/>
                  <a:gd name="connsiteX12" fmla="*/ 51724 w 160508"/>
                  <a:gd name="connsiteY12" fmla="*/ 114547 h 11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0508" h="114554">
                    <a:moveTo>
                      <a:pt x="51724" y="114547"/>
                    </a:moveTo>
                    <a:lnTo>
                      <a:pt x="51724" y="114547"/>
                    </a:lnTo>
                    <a:cubicBezTo>
                      <a:pt x="49136" y="114461"/>
                      <a:pt x="46695" y="113327"/>
                      <a:pt x="44961" y="111403"/>
                    </a:cubicBezTo>
                    <a:lnTo>
                      <a:pt x="2099" y="63778"/>
                    </a:lnTo>
                    <a:cubicBezTo>
                      <a:pt x="-1195" y="59673"/>
                      <a:pt x="-541" y="53682"/>
                      <a:pt x="3562" y="50386"/>
                    </a:cubicBezTo>
                    <a:cubicBezTo>
                      <a:pt x="7324" y="47367"/>
                      <a:pt x="12751" y="47633"/>
                      <a:pt x="16196" y="51015"/>
                    </a:cubicBezTo>
                    <a:lnTo>
                      <a:pt x="52486" y="91210"/>
                    </a:lnTo>
                    <a:lnTo>
                      <a:pt x="144212" y="2818"/>
                    </a:lnTo>
                    <a:cubicBezTo>
                      <a:pt x="147917" y="-916"/>
                      <a:pt x="153946" y="-944"/>
                      <a:pt x="157680" y="2761"/>
                    </a:cubicBezTo>
                    <a:cubicBezTo>
                      <a:pt x="157699" y="2780"/>
                      <a:pt x="157718" y="2799"/>
                      <a:pt x="157737" y="2818"/>
                    </a:cubicBezTo>
                    <a:cubicBezTo>
                      <a:pt x="161433" y="6533"/>
                      <a:pt x="161433" y="12534"/>
                      <a:pt x="157737" y="16249"/>
                    </a:cubicBezTo>
                    <a:lnTo>
                      <a:pt x="58296" y="112261"/>
                    </a:lnTo>
                    <a:cubicBezTo>
                      <a:pt x="56472" y="113823"/>
                      <a:pt x="54124" y="114642"/>
                      <a:pt x="51724" y="1145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1" name="图形 286">
              <a:extLst>
                <a:ext uri="{FF2B5EF4-FFF2-40B4-BE49-F238E27FC236}">
                  <a16:creationId xmlns:a16="http://schemas.microsoft.com/office/drawing/2014/main" id="{E89950F7-018B-9F76-E0B8-26736DF279C5}"/>
                </a:ext>
              </a:extLst>
            </p:cNvPr>
            <p:cNvGrpSpPr/>
            <p:nvPr/>
          </p:nvGrpSpPr>
          <p:grpSpPr>
            <a:xfrm>
              <a:off x="8406351" y="2792878"/>
              <a:ext cx="1817249" cy="3383144"/>
              <a:chOff x="8406351" y="2792878"/>
              <a:chExt cx="1817249" cy="3383144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B012CD64-1526-981A-4200-3FECDF98F216}"/>
                  </a:ext>
                </a:extLst>
              </p:cNvPr>
              <p:cNvSpPr/>
              <p:nvPr/>
            </p:nvSpPr>
            <p:spPr>
              <a:xfrm>
                <a:off x="8406351" y="3867734"/>
                <a:ext cx="435984" cy="1325656"/>
              </a:xfrm>
              <a:custGeom>
                <a:avLst/>
                <a:gdLst>
                  <a:gd name="connsiteX0" fmla="*/ 412610 w 435984"/>
                  <a:gd name="connsiteY0" fmla="*/ 0 h 1325656"/>
                  <a:gd name="connsiteX1" fmla="*/ 35896 w 435984"/>
                  <a:gd name="connsiteY1" fmla="*/ 511683 h 1325656"/>
                  <a:gd name="connsiteX2" fmla="*/ 106096 w 435984"/>
                  <a:gd name="connsiteY2" fmla="*/ 1322070 h 1325656"/>
                  <a:gd name="connsiteX3" fmla="*/ 234302 w 435984"/>
                  <a:gd name="connsiteY3" fmla="*/ 940022 h 1325656"/>
                  <a:gd name="connsiteX4" fmla="*/ 431565 w 435984"/>
                  <a:gd name="connsiteY4" fmla="*/ 685895 h 1325656"/>
                  <a:gd name="connsiteX5" fmla="*/ 412610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412610" y="0"/>
                    </a:moveTo>
                    <a:cubicBezTo>
                      <a:pt x="412610" y="0"/>
                      <a:pt x="123050" y="146018"/>
                      <a:pt x="35896" y="511683"/>
                    </a:cubicBezTo>
                    <a:cubicBezTo>
                      <a:pt x="-27635" y="778383"/>
                      <a:pt x="-8395" y="1281684"/>
                      <a:pt x="106096" y="1322070"/>
                    </a:cubicBezTo>
                    <a:cubicBezTo>
                      <a:pt x="220586" y="1362456"/>
                      <a:pt x="233350" y="1050798"/>
                      <a:pt x="234302" y="940022"/>
                    </a:cubicBezTo>
                    <a:cubicBezTo>
                      <a:pt x="235255" y="829247"/>
                      <a:pt x="339077" y="693992"/>
                      <a:pt x="431565" y="685895"/>
                    </a:cubicBezTo>
                    <a:cubicBezTo>
                      <a:pt x="431565" y="685895"/>
                      <a:pt x="449662" y="101060"/>
                      <a:pt x="41261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0CF207A-4A6A-1B6B-B643-00DBF9E29604}"/>
                  </a:ext>
                </a:extLst>
              </p:cNvPr>
              <p:cNvSpPr/>
              <p:nvPr/>
            </p:nvSpPr>
            <p:spPr>
              <a:xfrm>
                <a:off x="8479282" y="3939968"/>
                <a:ext cx="387398" cy="1165756"/>
              </a:xfrm>
              <a:custGeom>
                <a:avLst/>
                <a:gdLst>
                  <a:gd name="connsiteX0" fmla="*/ 383018 w 387398"/>
                  <a:gd name="connsiteY0" fmla="*/ 251 h 1165756"/>
                  <a:gd name="connsiteX1" fmla="*/ 212616 w 387398"/>
                  <a:gd name="connsiteY1" fmla="*/ 132459 h 1165756"/>
                  <a:gd name="connsiteX2" fmla="*/ 93839 w 387398"/>
                  <a:gd name="connsiteY2" fmla="*/ 334484 h 1165756"/>
                  <a:gd name="connsiteX3" fmla="*/ 20973 w 387398"/>
                  <a:gd name="connsiteY3" fmla="*/ 575847 h 1165756"/>
                  <a:gd name="connsiteX4" fmla="*/ 684 w 387398"/>
                  <a:gd name="connsiteY4" fmla="*/ 840261 h 1165756"/>
                  <a:gd name="connsiteX5" fmla="*/ 38784 w 387398"/>
                  <a:gd name="connsiteY5" fmla="*/ 1163445 h 1165756"/>
                  <a:gd name="connsiteX6" fmla="*/ 45452 w 387398"/>
                  <a:gd name="connsiteY6" fmla="*/ 1161635 h 1165756"/>
                  <a:gd name="connsiteX7" fmla="*/ 7352 w 387398"/>
                  <a:gd name="connsiteY7" fmla="*/ 880743 h 1165756"/>
                  <a:gd name="connsiteX8" fmla="*/ 22116 w 387398"/>
                  <a:gd name="connsiteY8" fmla="*/ 612804 h 1165756"/>
                  <a:gd name="connsiteX9" fmla="*/ 195661 w 387398"/>
                  <a:gd name="connsiteY9" fmla="*/ 166177 h 1165756"/>
                  <a:gd name="connsiteX10" fmla="*/ 385018 w 387398"/>
                  <a:gd name="connsiteY10" fmla="*/ 6919 h 1165756"/>
                  <a:gd name="connsiteX11" fmla="*/ 383208 w 387398"/>
                  <a:gd name="connsiteY11" fmla="*/ 251 h 1165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398" h="1165756">
                    <a:moveTo>
                      <a:pt x="383018" y="251"/>
                    </a:moveTo>
                    <a:cubicBezTo>
                      <a:pt x="314533" y="26350"/>
                      <a:pt x="258240" y="76451"/>
                      <a:pt x="212616" y="132459"/>
                    </a:cubicBezTo>
                    <a:cubicBezTo>
                      <a:pt x="164038" y="194095"/>
                      <a:pt x="124081" y="262065"/>
                      <a:pt x="93839" y="334484"/>
                    </a:cubicBezTo>
                    <a:cubicBezTo>
                      <a:pt x="60301" y="411846"/>
                      <a:pt x="35851" y="492846"/>
                      <a:pt x="20973" y="575847"/>
                    </a:cubicBezTo>
                    <a:cubicBezTo>
                      <a:pt x="7076" y="663296"/>
                      <a:pt x="284" y="751717"/>
                      <a:pt x="684" y="840261"/>
                    </a:cubicBezTo>
                    <a:cubicBezTo>
                      <a:pt x="-840" y="948560"/>
                      <a:pt x="-3507" y="1061336"/>
                      <a:pt x="38784" y="1163445"/>
                    </a:cubicBezTo>
                    <a:cubicBezTo>
                      <a:pt x="40404" y="1167540"/>
                      <a:pt x="47166" y="1165730"/>
                      <a:pt x="45452" y="1161635"/>
                    </a:cubicBezTo>
                    <a:cubicBezTo>
                      <a:pt x="8876" y="1072671"/>
                      <a:pt x="6685" y="975516"/>
                      <a:pt x="7352" y="880743"/>
                    </a:cubicBezTo>
                    <a:cubicBezTo>
                      <a:pt x="8114" y="791303"/>
                      <a:pt x="9447" y="701482"/>
                      <a:pt x="22116" y="612804"/>
                    </a:cubicBezTo>
                    <a:cubicBezTo>
                      <a:pt x="44785" y="455261"/>
                      <a:pt x="102221" y="295907"/>
                      <a:pt x="195661" y="166177"/>
                    </a:cubicBezTo>
                    <a:cubicBezTo>
                      <a:pt x="244143" y="98930"/>
                      <a:pt x="306342" y="36923"/>
                      <a:pt x="385018" y="6919"/>
                    </a:cubicBezTo>
                    <a:cubicBezTo>
                      <a:pt x="389209" y="5300"/>
                      <a:pt x="387399" y="-1368"/>
                      <a:pt x="383208" y="25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E78344E-32AC-8E07-52E6-657740E03D75}"/>
                  </a:ext>
                </a:extLst>
              </p:cNvPr>
              <p:cNvSpPr/>
              <p:nvPr/>
            </p:nvSpPr>
            <p:spPr>
              <a:xfrm>
                <a:off x="9787616" y="3867734"/>
                <a:ext cx="435984" cy="1325656"/>
              </a:xfrm>
              <a:custGeom>
                <a:avLst/>
                <a:gdLst>
                  <a:gd name="connsiteX0" fmla="*/ 23374 w 435984"/>
                  <a:gd name="connsiteY0" fmla="*/ 0 h 1325656"/>
                  <a:gd name="connsiteX1" fmla="*/ 400088 w 435984"/>
                  <a:gd name="connsiteY1" fmla="*/ 511683 h 1325656"/>
                  <a:gd name="connsiteX2" fmla="*/ 329888 w 435984"/>
                  <a:gd name="connsiteY2" fmla="*/ 1322070 h 1325656"/>
                  <a:gd name="connsiteX3" fmla="*/ 201682 w 435984"/>
                  <a:gd name="connsiteY3" fmla="*/ 940022 h 1325656"/>
                  <a:gd name="connsiteX4" fmla="*/ 4419 w 435984"/>
                  <a:gd name="connsiteY4" fmla="*/ 685895 h 1325656"/>
                  <a:gd name="connsiteX5" fmla="*/ 23374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23374" y="0"/>
                    </a:moveTo>
                    <a:cubicBezTo>
                      <a:pt x="23374" y="0"/>
                      <a:pt x="312934" y="146018"/>
                      <a:pt x="400088" y="511683"/>
                    </a:cubicBezTo>
                    <a:cubicBezTo>
                      <a:pt x="463620" y="778383"/>
                      <a:pt x="444379" y="1281684"/>
                      <a:pt x="329888" y="1322070"/>
                    </a:cubicBezTo>
                    <a:cubicBezTo>
                      <a:pt x="215398" y="1362456"/>
                      <a:pt x="202634" y="1050798"/>
                      <a:pt x="201682" y="940022"/>
                    </a:cubicBezTo>
                    <a:cubicBezTo>
                      <a:pt x="200729" y="829247"/>
                      <a:pt x="96907" y="693992"/>
                      <a:pt x="4419" y="685895"/>
                    </a:cubicBezTo>
                    <a:cubicBezTo>
                      <a:pt x="4419" y="685895"/>
                      <a:pt x="-13678" y="101060"/>
                      <a:pt x="23374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D86AD65C-628A-79C0-3B23-A14FAF877590}"/>
                  </a:ext>
                </a:extLst>
              </p:cNvPr>
              <p:cNvSpPr/>
              <p:nvPr/>
            </p:nvSpPr>
            <p:spPr>
              <a:xfrm>
                <a:off x="9763461" y="3939968"/>
                <a:ext cx="386666" cy="1165661"/>
              </a:xfrm>
              <a:custGeom>
                <a:avLst/>
                <a:gdLst>
                  <a:gd name="connsiteX0" fmla="*/ 2381 w 386666"/>
                  <a:gd name="connsiteY0" fmla="*/ 6824 h 1165661"/>
                  <a:gd name="connsiteX1" fmla="*/ 172878 w 386666"/>
                  <a:gd name="connsiteY1" fmla="*/ 141222 h 1165661"/>
                  <a:gd name="connsiteX2" fmla="*/ 288702 w 386666"/>
                  <a:gd name="connsiteY2" fmla="*/ 341247 h 1165661"/>
                  <a:gd name="connsiteX3" fmla="*/ 360235 w 386666"/>
                  <a:gd name="connsiteY3" fmla="*/ 581277 h 1165661"/>
                  <a:gd name="connsiteX4" fmla="*/ 379285 w 386666"/>
                  <a:gd name="connsiteY4" fmla="*/ 844452 h 1165661"/>
                  <a:gd name="connsiteX5" fmla="*/ 341756 w 386666"/>
                  <a:gd name="connsiteY5" fmla="*/ 1161540 h 1165661"/>
                  <a:gd name="connsiteX6" fmla="*/ 348424 w 386666"/>
                  <a:gd name="connsiteY6" fmla="*/ 1163349 h 1165661"/>
                  <a:gd name="connsiteX7" fmla="*/ 386524 w 386666"/>
                  <a:gd name="connsiteY7" fmla="*/ 878552 h 1165661"/>
                  <a:gd name="connsiteX8" fmla="*/ 370998 w 386666"/>
                  <a:gd name="connsiteY8" fmla="*/ 607185 h 1165661"/>
                  <a:gd name="connsiteX9" fmla="*/ 302799 w 386666"/>
                  <a:gd name="connsiteY9" fmla="*/ 357915 h 1165661"/>
                  <a:gd name="connsiteX10" fmla="*/ 191262 w 386666"/>
                  <a:gd name="connsiteY10" fmla="*/ 154366 h 1165661"/>
                  <a:gd name="connsiteX11" fmla="*/ 4190 w 386666"/>
                  <a:gd name="connsiteY11" fmla="*/ 251 h 1165661"/>
                  <a:gd name="connsiteX12" fmla="*/ 2381 w 386666"/>
                  <a:gd name="connsiteY12" fmla="*/ 6919 h 1165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6666" h="1165661">
                    <a:moveTo>
                      <a:pt x="2381" y="6824"/>
                    </a:moveTo>
                    <a:cubicBezTo>
                      <a:pt x="71247" y="33113"/>
                      <a:pt x="127539" y="84167"/>
                      <a:pt x="172878" y="141222"/>
                    </a:cubicBezTo>
                    <a:cubicBezTo>
                      <a:pt x="220275" y="202401"/>
                      <a:pt x="259232" y="269685"/>
                      <a:pt x="288702" y="341247"/>
                    </a:cubicBezTo>
                    <a:cubicBezTo>
                      <a:pt x="321725" y="418227"/>
                      <a:pt x="345728" y="498771"/>
                      <a:pt x="360235" y="581277"/>
                    </a:cubicBezTo>
                    <a:cubicBezTo>
                      <a:pt x="375380" y="668144"/>
                      <a:pt x="378428" y="756441"/>
                      <a:pt x="379285" y="844452"/>
                    </a:cubicBezTo>
                    <a:cubicBezTo>
                      <a:pt x="380714" y="950846"/>
                      <a:pt x="383000" y="1061241"/>
                      <a:pt x="341756" y="1161540"/>
                    </a:cubicBezTo>
                    <a:cubicBezTo>
                      <a:pt x="340137" y="1165635"/>
                      <a:pt x="346805" y="1167445"/>
                      <a:pt x="348424" y="1163349"/>
                    </a:cubicBezTo>
                    <a:cubicBezTo>
                      <a:pt x="385476" y="1073243"/>
                      <a:pt x="387381" y="974564"/>
                      <a:pt x="386524" y="878552"/>
                    </a:cubicBezTo>
                    <a:cubicBezTo>
                      <a:pt x="385762" y="787969"/>
                      <a:pt x="384143" y="697005"/>
                      <a:pt x="370998" y="607185"/>
                    </a:cubicBezTo>
                    <a:cubicBezTo>
                      <a:pt x="358301" y="521669"/>
                      <a:pt x="335403" y="437982"/>
                      <a:pt x="302799" y="357915"/>
                    </a:cubicBezTo>
                    <a:cubicBezTo>
                      <a:pt x="274462" y="285582"/>
                      <a:pt x="236981" y="217174"/>
                      <a:pt x="191262" y="154366"/>
                    </a:cubicBezTo>
                    <a:cubicBezTo>
                      <a:pt x="142970" y="88929"/>
                      <a:pt x="81343" y="29684"/>
                      <a:pt x="4190" y="251"/>
                    </a:cubicBezTo>
                    <a:cubicBezTo>
                      <a:pt x="-1" y="-1368"/>
                      <a:pt x="-1810" y="5300"/>
                      <a:pt x="2381" y="6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74BE7D9A-B12D-F53A-6A7F-EAB19300B96F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29E043DE-3823-DE94-F0A0-968C2AD6BD04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C9EFA1A0-4E41-6F54-9EEA-0223CD2EF283}"/>
                  </a:ext>
                </a:extLst>
              </p:cNvPr>
              <p:cNvSpPr/>
              <p:nvPr/>
            </p:nvSpPr>
            <p:spPr>
              <a:xfrm>
                <a:off x="9022987" y="4898816"/>
                <a:ext cx="599979" cy="9143"/>
              </a:xfrm>
              <a:custGeom>
                <a:avLst/>
                <a:gdLst>
                  <a:gd name="connsiteX0" fmla="*/ 0 w 599979"/>
                  <a:gd name="connsiteY0" fmla="*/ 0 h 9143"/>
                  <a:gd name="connsiteX1" fmla="*/ 599980 w 599979"/>
                  <a:gd name="connsiteY1" fmla="*/ 0 h 9143"/>
                  <a:gd name="connsiteX2" fmla="*/ 599980 w 599979"/>
                  <a:gd name="connsiteY2" fmla="*/ 9144 h 9143"/>
                  <a:gd name="connsiteX3" fmla="*/ 0 w 599979"/>
                  <a:gd name="connsiteY3" fmla="*/ 9144 h 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9979" h="9143">
                    <a:moveTo>
                      <a:pt x="0" y="0"/>
                    </a:moveTo>
                    <a:lnTo>
                      <a:pt x="599980" y="0"/>
                    </a:lnTo>
                    <a:lnTo>
                      <a:pt x="599980" y="9144"/>
                    </a:lnTo>
                    <a:lnTo>
                      <a:pt x="0" y="9144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6F56020C-C2B3-6F54-5159-9C323B5FA607}"/>
                  </a:ext>
                </a:extLst>
              </p:cNvPr>
              <p:cNvSpPr/>
              <p:nvPr/>
            </p:nvSpPr>
            <p:spPr>
              <a:xfrm>
                <a:off x="8896103" y="4979016"/>
                <a:ext cx="849724" cy="214312"/>
              </a:xfrm>
              <a:custGeom>
                <a:avLst/>
                <a:gdLst>
                  <a:gd name="connsiteX0" fmla="*/ 833543 w 849724"/>
                  <a:gd name="connsiteY0" fmla="*/ 214313 h 214312"/>
                  <a:gd name="connsiteX1" fmla="*/ 24775 w 849724"/>
                  <a:gd name="connsiteY1" fmla="*/ 214313 h 214312"/>
                  <a:gd name="connsiteX2" fmla="*/ 28109 w 849724"/>
                  <a:gd name="connsiteY2" fmla="*/ 0 h 214312"/>
                  <a:gd name="connsiteX3" fmla="*/ 817160 w 849724"/>
                  <a:gd name="connsiteY3" fmla="*/ 0 h 214312"/>
                  <a:gd name="connsiteX4" fmla="*/ 833543 w 849724"/>
                  <a:gd name="connsiteY4" fmla="*/ 214313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9724" h="214312">
                    <a:moveTo>
                      <a:pt x="833543" y="214313"/>
                    </a:moveTo>
                    <a:lnTo>
                      <a:pt x="24775" y="214313"/>
                    </a:lnTo>
                    <a:cubicBezTo>
                      <a:pt x="-32851" y="131350"/>
                      <a:pt x="28109" y="0"/>
                      <a:pt x="28109" y="0"/>
                    </a:cubicBezTo>
                    <a:lnTo>
                      <a:pt x="817160" y="0"/>
                    </a:lnTo>
                    <a:cubicBezTo>
                      <a:pt x="817160" y="0"/>
                      <a:pt x="877834" y="107156"/>
                      <a:pt x="833543" y="2143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89F6537-734B-4AB2-A816-446586E06C7B}"/>
                  </a:ext>
                </a:extLst>
              </p:cNvPr>
              <p:cNvSpPr/>
              <p:nvPr/>
            </p:nvSpPr>
            <p:spPr>
              <a:xfrm>
                <a:off x="9108633" y="5161420"/>
                <a:ext cx="424771" cy="107156"/>
              </a:xfrm>
              <a:custGeom>
                <a:avLst/>
                <a:gdLst>
                  <a:gd name="connsiteX0" fmla="*/ 416702 w 424771"/>
                  <a:gd name="connsiteY0" fmla="*/ 107156 h 107156"/>
                  <a:gd name="connsiteX1" fmla="*/ 12270 w 424771"/>
                  <a:gd name="connsiteY1" fmla="*/ 107156 h 107156"/>
                  <a:gd name="connsiteX2" fmla="*/ 13985 w 424771"/>
                  <a:gd name="connsiteY2" fmla="*/ 0 h 107156"/>
                  <a:gd name="connsiteX3" fmla="*/ 408510 w 424771"/>
                  <a:gd name="connsiteY3" fmla="*/ 0 h 107156"/>
                  <a:gd name="connsiteX4" fmla="*/ 416702 w 424771"/>
                  <a:gd name="connsiteY4" fmla="*/ 107156 h 10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771" h="107156">
                    <a:moveTo>
                      <a:pt x="416702" y="107156"/>
                    </a:moveTo>
                    <a:lnTo>
                      <a:pt x="12270" y="107156"/>
                    </a:lnTo>
                    <a:cubicBezTo>
                      <a:pt x="-16305" y="65627"/>
                      <a:pt x="13985" y="0"/>
                      <a:pt x="13985" y="0"/>
                    </a:cubicBezTo>
                    <a:lnTo>
                      <a:pt x="408510" y="0"/>
                    </a:lnTo>
                    <a:cubicBezTo>
                      <a:pt x="408510" y="0"/>
                      <a:pt x="438800" y="53530"/>
                      <a:pt x="416702" y="1071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5185997D-9E67-7800-1E89-E9A9FA8367CF}"/>
                  </a:ext>
                </a:extLst>
              </p:cNvPr>
              <p:cNvSpPr/>
              <p:nvPr/>
            </p:nvSpPr>
            <p:spPr>
              <a:xfrm>
                <a:off x="8863221" y="5268576"/>
                <a:ext cx="931584" cy="322040"/>
              </a:xfrm>
              <a:custGeom>
                <a:avLst/>
                <a:gdLst>
                  <a:gd name="connsiteX0" fmla="*/ 662305 w 931584"/>
                  <a:gd name="connsiteY0" fmla="*/ 0 h 322040"/>
                  <a:gd name="connsiteX1" fmla="*/ 259016 w 931584"/>
                  <a:gd name="connsiteY1" fmla="*/ 0 h 322040"/>
                  <a:gd name="connsiteX2" fmla="*/ 2698 w 931584"/>
                  <a:gd name="connsiteY2" fmla="*/ 322040 h 322040"/>
                  <a:gd name="connsiteX3" fmla="*/ 929005 w 931584"/>
                  <a:gd name="connsiteY3" fmla="*/ 322040 h 322040"/>
                  <a:gd name="connsiteX4" fmla="*/ 662305 w 931584"/>
                  <a:gd name="connsiteY4" fmla="*/ 0 h 32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584" h="322040">
                    <a:moveTo>
                      <a:pt x="662305" y="0"/>
                    </a:moveTo>
                    <a:lnTo>
                      <a:pt x="259016" y="0"/>
                    </a:lnTo>
                    <a:cubicBezTo>
                      <a:pt x="177387" y="43339"/>
                      <a:pt x="-25686" y="146780"/>
                      <a:pt x="2698" y="322040"/>
                    </a:cubicBezTo>
                    <a:lnTo>
                      <a:pt x="929005" y="322040"/>
                    </a:lnTo>
                    <a:cubicBezTo>
                      <a:pt x="957389" y="146780"/>
                      <a:pt x="743934" y="43244"/>
                      <a:pt x="66230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ED2C70B8-3CDC-E94D-1FFB-9436CA947B2B}"/>
                  </a:ext>
                </a:extLst>
              </p:cNvPr>
              <p:cNvSpPr/>
              <p:nvPr/>
            </p:nvSpPr>
            <p:spPr>
              <a:xfrm>
                <a:off x="8831153" y="5553564"/>
                <a:ext cx="988980" cy="76295"/>
              </a:xfrm>
              <a:custGeom>
                <a:avLst/>
                <a:gdLst>
                  <a:gd name="connsiteX0" fmla="*/ 0 w 988980"/>
                  <a:gd name="connsiteY0" fmla="*/ 0 h 76295"/>
                  <a:gd name="connsiteX1" fmla="*/ 988981 w 988980"/>
                  <a:gd name="connsiteY1" fmla="*/ 0 h 76295"/>
                  <a:gd name="connsiteX2" fmla="*/ 988981 w 988980"/>
                  <a:gd name="connsiteY2" fmla="*/ 76295 h 76295"/>
                  <a:gd name="connsiteX3" fmla="*/ 0 w 988980"/>
                  <a:gd name="connsiteY3" fmla="*/ 76295 h 76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980" h="76295">
                    <a:moveTo>
                      <a:pt x="0" y="0"/>
                    </a:moveTo>
                    <a:lnTo>
                      <a:pt x="988981" y="0"/>
                    </a:lnTo>
                    <a:lnTo>
                      <a:pt x="988981" y="76295"/>
                    </a:lnTo>
                    <a:lnTo>
                      <a:pt x="0" y="7629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19AB90C-1859-C58C-3D66-94D6AE5E708E}"/>
                  </a:ext>
                </a:extLst>
              </p:cNvPr>
              <p:cNvSpPr/>
              <p:nvPr/>
            </p:nvSpPr>
            <p:spPr>
              <a:xfrm>
                <a:off x="9003460" y="2792878"/>
                <a:ext cx="629221" cy="515643"/>
              </a:xfrm>
              <a:custGeom>
                <a:avLst/>
                <a:gdLst>
                  <a:gd name="connsiteX0" fmla="*/ 629222 w 629221"/>
                  <a:gd name="connsiteY0" fmla="*/ 404963 h 515643"/>
                  <a:gd name="connsiteX1" fmla="*/ 311277 w 629221"/>
                  <a:gd name="connsiteY1" fmla="*/ 515643 h 515643"/>
                  <a:gd name="connsiteX2" fmla="*/ 0 w 629221"/>
                  <a:gd name="connsiteY2" fmla="*/ 391818 h 515643"/>
                  <a:gd name="connsiteX3" fmla="*/ 23050 w 629221"/>
                  <a:gd name="connsiteY3" fmla="*/ 349718 h 515643"/>
                  <a:gd name="connsiteX4" fmla="*/ 26765 w 629221"/>
                  <a:gd name="connsiteY4" fmla="*/ 343336 h 515643"/>
                  <a:gd name="connsiteX5" fmla="*/ 263557 w 629221"/>
                  <a:gd name="connsiteY5" fmla="*/ 21582 h 515643"/>
                  <a:gd name="connsiteX6" fmla="*/ 352939 w 629221"/>
                  <a:gd name="connsiteY6" fmla="*/ 15714 h 515643"/>
                  <a:gd name="connsiteX7" fmla="*/ 358807 w 629221"/>
                  <a:gd name="connsiteY7" fmla="*/ 21582 h 515643"/>
                  <a:gd name="connsiteX8" fmla="*/ 596170 w 629221"/>
                  <a:gd name="connsiteY8" fmla="*/ 344193 h 515643"/>
                  <a:gd name="connsiteX9" fmla="*/ 599884 w 629221"/>
                  <a:gd name="connsiteY9" fmla="*/ 350766 h 515643"/>
                  <a:gd name="connsiteX10" fmla="*/ 629222 w 629221"/>
                  <a:gd name="connsiteY10" fmla="*/ 404963 h 51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9221" h="515643">
                    <a:moveTo>
                      <a:pt x="629222" y="404963"/>
                    </a:moveTo>
                    <a:cubicBezTo>
                      <a:pt x="556260" y="457160"/>
                      <a:pt x="444627" y="515643"/>
                      <a:pt x="311277" y="515643"/>
                    </a:cubicBezTo>
                    <a:cubicBezTo>
                      <a:pt x="195634" y="514986"/>
                      <a:pt x="84496" y="470771"/>
                      <a:pt x="0" y="391818"/>
                    </a:cubicBezTo>
                    <a:cubicBezTo>
                      <a:pt x="7620" y="377407"/>
                      <a:pt x="15307" y="363367"/>
                      <a:pt x="23050" y="349718"/>
                    </a:cubicBezTo>
                    <a:lnTo>
                      <a:pt x="26765" y="343336"/>
                    </a:lnTo>
                    <a:cubicBezTo>
                      <a:pt x="92812" y="227169"/>
                      <a:pt x="172288" y="119175"/>
                      <a:pt x="263557" y="21582"/>
                    </a:cubicBezTo>
                    <a:cubicBezTo>
                      <a:pt x="286617" y="-4721"/>
                      <a:pt x="326641" y="-7347"/>
                      <a:pt x="352939" y="15714"/>
                    </a:cubicBezTo>
                    <a:cubicBezTo>
                      <a:pt x="355025" y="17543"/>
                      <a:pt x="356978" y="19505"/>
                      <a:pt x="358807" y="21582"/>
                    </a:cubicBezTo>
                    <a:cubicBezTo>
                      <a:pt x="450351" y="119394"/>
                      <a:pt x="530028" y="227684"/>
                      <a:pt x="596170" y="344193"/>
                    </a:cubicBezTo>
                    <a:lnTo>
                      <a:pt x="599884" y="350766"/>
                    </a:lnTo>
                    <a:cubicBezTo>
                      <a:pt x="609857" y="368358"/>
                      <a:pt x="619630" y="386418"/>
                      <a:pt x="629222" y="40496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ECD7FA5E-7C18-F3F8-05F9-7D411119FADA}"/>
                  </a:ext>
                </a:extLst>
              </p:cNvPr>
              <p:cNvSpPr/>
              <p:nvPr/>
            </p:nvSpPr>
            <p:spPr>
              <a:xfrm>
                <a:off x="9026511" y="3136500"/>
                <a:ext cx="576929" cy="100487"/>
              </a:xfrm>
              <a:custGeom>
                <a:avLst/>
                <a:gdLst>
                  <a:gd name="connsiteX0" fmla="*/ 576929 w 576929"/>
                  <a:gd name="connsiteY0" fmla="*/ 7429 h 100487"/>
                  <a:gd name="connsiteX1" fmla="*/ 502730 w 576929"/>
                  <a:gd name="connsiteY1" fmla="*/ 51530 h 100487"/>
                  <a:gd name="connsiteX2" fmla="*/ 208121 w 576929"/>
                  <a:gd name="connsiteY2" fmla="*/ 93821 h 100487"/>
                  <a:gd name="connsiteX3" fmla="*/ 0 w 576929"/>
                  <a:gd name="connsiteY3" fmla="*/ 6382 h 100487"/>
                  <a:gd name="connsiteX4" fmla="*/ 3715 w 576929"/>
                  <a:gd name="connsiteY4" fmla="*/ 0 h 100487"/>
                  <a:gd name="connsiteX5" fmla="*/ 83725 w 576929"/>
                  <a:gd name="connsiteY5" fmla="*/ 47149 h 100487"/>
                  <a:gd name="connsiteX6" fmla="*/ 376904 w 576929"/>
                  <a:gd name="connsiteY6" fmla="*/ 85249 h 100487"/>
                  <a:gd name="connsiteX7" fmla="*/ 573214 w 576929"/>
                  <a:gd name="connsiteY7" fmla="*/ 953 h 10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6929" h="100487">
                    <a:moveTo>
                      <a:pt x="576929" y="7429"/>
                    </a:moveTo>
                    <a:cubicBezTo>
                      <a:pt x="553507" y="24241"/>
                      <a:pt x="528685" y="38995"/>
                      <a:pt x="502730" y="51530"/>
                    </a:cubicBezTo>
                    <a:cubicBezTo>
                      <a:pt x="411251" y="95717"/>
                      <a:pt x="308334" y="110490"/>
                      <a:pt x="208121" y="93821"/>
                    </a:cubicBezTo>
                    <a:cubicBezTo>
                      <a:pt x="133007" y="80877"/>
                      <a:pt x="61827" y="50968"/>
                      <a:pt x="0" y="6382"/>
                    </a:cubicBezTo>
                    <a:lnTo>
                      <a:pt x="3715" y="0"/>
                    </a:lnTo>
                    <a:cubicBezTo>
                      <a:pt x="28823" y="18221"/>
                      <a:pt x="55617" y="34004"/>
                      <a:pt x="83725" y="47149"/>
                    </a:cubicBezTo>
                    <a:cubicBezTo>
                      <a:pt x="175060" y="90202"/>
                      <a:pt x="277597" y="103527"/>
                      <a:pt x="376904" y="85249"/>
                    </a:cubicBezTo>
                    <a:cubicBezTo>
                      <a:pt x="447713" y="71828"/>
                      <a:pt x="514722" y="43053"/>
                      <a:pt x="573214" y="95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E6340141-4CA6-7642-32D0-C42FF74C8F2B}"/>
                  </a:ext>
                </a:extLst>
              </p:cNvPr>
              <p:cNvSpPr/>
              <p:nvPr/>
            </p:nvSpPr>
            <p:spPr>
              <a:xfrm>
                <a:off x="8939119" y="3293186"/>
                <a:ext cx="771344" cy="1689639"/>
              </a:xfrm>
              <a:custGeom>
                <a:avLst/>
                <a:gdLst>
                  <a:gd name="connsiteX0" fmla="*/ 759095 w 771344"/>
                  <a:gd name="connsiteY0" fmla="*/ 592455 h 1689639"/>
                  <a:gd name="connsiteX1" fmla="*/ 690419 w 771344"/>
                  <a:gd name="connsiteY1" fmla="*/ 57626 h 1689639"/>
                  <a:gd name="connsiteX2" fmla="*/ 728519 w 771344"/>
                  <a:gd name="connsiteY2" fmla="*/ 35052 h 1689639"/>
                  <a:gd name="connsiteX3" fmla="*/ 748522 w 771344"/>
                  <a:gd name="connsiteY3" fmla="*/ 22003 h 1689639"/>
                  <a:gd name="connsiteX4" fmla="*/ 745569 w 771344"/>
                  <a:gd name="connsiteY4" fmla="*/ 15145 h 1689639"/>
                  <a:gd name="connsiteX5" fmla="*/ 724614 w 771344"/>
                  <a:gd name="connsiteY5" fmla="*/ 28861 h 1689639"/>
                  <a:gd name="connsiteX6" fmla="*/ 378571 w 771344"/>
                  <a:gd name="connsiteY6" fmla="*/ 134398 h 1689639"/>
                  <a:gd name="connsiteX7" fmla="*/ 53673 w 771344"/>
                  <a:gd name="connsiteY7" fmla="*/ 32290 h 1689639"/>
                  <a:gd name="connsiteX8" fmla="*/ 11477 w 771344"/>
                  <a:gd name="connsiteY8" fmla="*/ 0 h 1689639"/>
                  <a:gd name="connsiteX9" fmla="*/ 8430 w 771344"/>
                  <a:gd name="connsiteY9" fmla="*/ 7048 h 1689639"/>
                  <a:gd name="connsiteX10" fmla="*/ 49197 w 771344"/>
                  <a:gd name="connsiteY10" fmla="*/ 38195 h 1689639"/>
                  <a:gd name="connsiteX11" fmla="*/ 80819 w 771344"/>
                  <a:gd name="connsiteY11" fmla="*/ 58674 h 1689639"/>
                  <a:gd name="connsiteX12" fmla="*/ 12430 w 771344"/>
                  <a:gd name="connsiteY12" fmla="*/ 592074 h 1689639"/>
                  <a:gd name="connsiteX13" fmla="*/ 36433 w 771344"/>
                  <a:gd name="connsiteY13" fmla="*/ 1345311 h 1689639"/>
                  <a:gd name="connsiteX14" fmla="*/ 101393 w 771344"/>
                  <a:gd name="connsiteY14" fmla="*/ 1686401 h 1689639"/>
                  <a:gd name="connsiteX15" fmla="*/ 104727 w 771344"/>
                  <a:gd name="connsiteY15" fmla="*/ 1688973 h 1689639"/>
                  <a:gd name="connsiteX16" fmla="*/ 105585 w 771344"/>
                  <a:gd name="connsiteY16" fmla="*/ 1688973 h 1689639"/>
                  <a:gd name="connsiteX17" fmla="*/ 108061 w 771344"/>
                  <a:gd name="connsiteY17" fmla="*/ 1684782 h 1689639"/>
                  <a:gd name="connsiteX18" fmla="*/ 43291 w 771344"/>
                  <a:gd name="connsiteY18" fmla="*/ 1344358 h 1689639"/>
                  <a:gd name="connsiteX19" fmla="*/ 19288 w 771344"/>
                  <a:gd name="connsiteY19" fmla="*/ 592931 h 1689639"/>
                  <a:gd name="connsiteX20" fmla="*/ 87106 w 771344"/>
                  <a:gd name="connsiteY20" fmla="*/ 62198 h 1689639"/>
                  <a:gd name="connsiteX21" fmla="*/ 378952 w 771344"/>
                  <a:gd name="connsiteY21" fmla="*/ 142208 h 1689639"/>
                  <a:gd name="connsiteX22" fmla="*/ 683752 w 771344"/>
                  <a:gd name="connsiteY22" fmla="*/ 61627 h 1689639"/>
                  <a:gd name="connsiteX23" fmla="*/ 751856 w 771344"/>
                  <a:gd name="connsiteY23" fmla="*/ 593598 h 1689639"/>
                  <a:gd name="connsiteX24" fmla="*/ 727853 w 771344"/>
                  <a:gd name="connsiteY24" fmla="*/ 1345025 h 1689639"/>
                  <a:gd name="connsiteX25" fmla="*/ 663083 w 771344"/>
                  <a:gd name="connsiteY25" fmla="*/ 1685449 h 1689639"/>
                  <a:gd name="connsiteX26" fmla="*/ 665559 w 771344"/>
                  <a:gd name="connsiteY26" fmla="*/ 1689640 h 1689639"/>
                  <a:gd name="connsiteX27" fmla="*/ 666417 w 771344"/>
                  <a:gd name="connsiteY27" fmla="*/ 1689640 h 1689639"/>
                  <a:gd name="connsiteX28" fmla="*/ 669750 w 771344"/>
                  <a:gd name="connsiteY28" fmla="*/ 1687068 h 1689639"/>
                  <a:gd name="connsiteX29" fmla="*/ 734711 w 771344"/>
                  <a:gd name="connsiteY29" fmla="*/ 1345978 h 1689639"/>
                  <a:gd name="connsiteX30" fmla="*/ 759095 w 771344"/>
                  <a:gd name="connsiteY30" fmla="*/ 592455 h 168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71344" h="1689639">
                    <a:moveTo>
                      <a:pt x="759095" y="592455"/>
                    </a:moveTo>
                    <a:cubicBezTo>
                      <a:pt x="722424" y="222123"/>
                      <a:pt x="693753" y="73914"/>
                      <a:pt x="690419" y="57626"/>
                    </a:cubicBezTo>
                    <a:cubicBezTo>
                      <a:pt x="704231" y="50101"/>
                      <a:pt x="717185" y="42481"/>
                      <a:pt x="728519" y="35052"/>
                    </a:cubicBezTo>
                    <a:cubicBezTo>
                      <a:pt x="735473" y="30766"/>
                      <a:pt x="742140" y="26384"/>
                      <a:pt x="748522" y="22003"/>
                    </a:cubicBezTo>
                    <a:lnTo>
                      <a:pt x="745569" y="15145"/>
                    </a:lnTo>
                    <a:cubicBezTo>
                      <a:pt x="738807" y="19717"/>
                      <a:pt x="731853" y="24670"/>
                      <a:pt x="724614" y="28861"/>
                    </a:cubicBezTo>
                    <a:cubicBezTo>
                      <a:pt x="648414" y="76962"/>
                      <a:pt x="526018" y="134398"/>
                      <a:pt x="378571" y="134398"/>
                    </a:cubicBezTo>
                    <a:cubicBezTo>
                      <a:pt x="262366" y="134464"/>
                      <a:pt x="148952" y="98822"/>
                      <a:pt x="53673" y="32290"/>
                    </a:cubicBezTo>
                    <a:cubicBezTo>
                      <a:pt x="37957" y="21431"/>
                      <a:pt x="23955" y="10477"/>
                      <a:pt x="11477" y="0"/>
                    </a:cubicBezTo>
                    <a:cubicBezTo>
                      <a:pt x="10430" y="2286"/>
                      <a:pt x="9382" y="4667"/>
                      <a:pt x="8430" y="7048"/>
                    </a:cubicBezTo>
                    <a:cubicBezTo>
                      <a:pt x="20526" y="17145"/>
                      <a:pt x="34147" y="27622"/>
                      <a:pt x="49197" y="38195"/>
                    </a:cubicBezTo>
                    <a:cubicBezTo>
                      <a:pt x="58722" y="44863"/>
                      <a:pt x="69485" y="51816"/>
                      <a:pt x="80819" y="58674"/>
                    </a:cubicBezTo>
                    <a:cubicBezTo>
                      <a:pt x="76724" y="79248"/>
                      <a:pt x="48435" y="228695"/>
                      <a:pt x="12430" y="592074"/>
                    </a:cubicBezTo>
                    <a:cubicBezTo>
                      <a:pt x="-16145" y="875919"/>
                      <a:pt x="9954" y="1158335"/>
                      <a:pt x="36433" y="1345311"/>
                    </a:cubicBezTo>
                    <a:cubicBezTo>
                      <a:pt x="52159" y="1460059"/>
                      <a:pt x="73838" y="1573911"/>
                      <a:pt x="101393" y="1686401"/>
                    </a:cubicBezTo>
                    <a:cubicBezTo>
                      <a:pt x="101784" y="1687916"/>
                      <a:pt x="103156" y="1688982"/>
                      <a:pt x="104727" y="1688973"/>
                    </a:cubicBezTo>
                    <a:lnTo>
                      <a:pt x="105585" y="1688973"/>
                    </a:lnTo>
                    <a:cubicBezTo>
                      <a:pt x="107394" y="1688459"/>
                      <a:pt x="108490" y="1686620"/>
                      <a:pt x="108061" y="1684782"/>
                    </a:cubicBezTo>
                    <a:cubicBezTo>
                      <a:pt x="80562" y="1572511"/>
                      <a:pt x="58950" y="1458878"/>
                      <a:pt x="43291" y="1344358"/>
                    </a:cubicBezTo>
                    <a:cubicBezTo>
                      <a:pt x="16811" y="1157859"/>
                      <a:pt x="-8811" y="876109"/>
                      <a:pt x="19288" y="592931"/>
                    </a:cubicBezTo>
                    <a:cubicBezTo>
                      <a:pt x="54150" y="241078"/>
                      <a:pt x="81772" y="90106"/>
                      <a:pt x="87106" y="62198"/>
                    </a:cubicBezTo>
                    <a:cubicBezTo>
                      <a:pt x="175431" y="114605"/>
                      <a:pt x="276244" y="142246"/>
                      <a:pt x="378952" y="142208"/>
                    </a:cubicBezTo>
                    <a:cubicBezTo>
                      <a:pt x="485642" y="140865"/>
                      <a:pt x="590340" y="113186"/>
                      <a:pt x="683752" y="61627"/>
                    </a:cubicBezTo>
                    <a:cubicBezTo>
                      <a:pt x="688515" y="85820"/>
                      <a:pt x="716423" y="235934"/>
                      <a:pt x="751856" y="593598"/>
                    </a:cubicBezTo>
                    <a:cubicBezTo>
                      <a:pt x="779954" y="876776"/>
                      <a:pt x="754332" y="1158526"/>
                      <a:pt x="727853" y="1345025"/>
                    </a:cubicBezTo>
                    <a:cubicBezTo>
                      <a:pt x="712194" y="1459544"/>
                      <a:pt x="690581" y="1573178"/>
                      <a:pt x="663083" y="1685449"/>
                    </a:cubicBezTo>
                    <a:cubicBezTo>
                      <a:pt x="662654" y="1687287"/>
                      <a:pt x="663750" y="1689125"/>
                      <a:pt x="665559" y="1689640"/>
                    </a:cubicBezTo>
                    <a:lnTo>
                      <a:pt x="666417" y="1689640"/>
                    </a:lnTo>
                    <a:cubicBezTo>
                      <a:pt x="667988" y="1689649"/>
                      <a:pt x="669360" y="1688582"/>
                      <a:pt x="669750" y="1687068"/>
                    </a:cubicBezTo>
                    <a:cubicBezTo>
                      <a:pt x="697306" y="1574578"/>
                      <a:pt x="718985" y="1460725"/>
                      <a:pt x="734711" y="1345978"/>
                    </a:cubicBezTo>
                    <a:cubicBezTo>
                      <a:pt x="761571" y="1158716"/>
                      <a:pt x="787289" y="876300"/>
                      <a:pt x="759095" y="5924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B9D68D8-AA09-4ACA-F1B0-52A749B85D35}"/>
                  </a:ext>
                </a:extLst>
              </p:cNvPr>
              <p:cNvSpPr/>
              <p:nvPr/>
            </p:nvSpPr>
            <p:spPr>
              <a:xfrm>
                <a:off x="9052895" y="3748577"/>
                <a:ext cx="530161" cy="530161"/>
              </a:xfrm>
              <a:custGeom>
                <a:avLst/>
                <a:gdLst>
                  <a:gd name="connsiteX0" fmla="*/ 265176 w 530161"/>
                  <a:gd name="connsiteY0" fmla="*/ 530161 h 530161"/>
                  <a:gd name="connsiteX1" fmla="*/ 0 w 530161"/>
                  <a:gd name="connsiteY1" fmla="*/ 265176 h 530161"/>
                  <a:gd name="connsiteX2" fmla="*/ 264985 w 530161"/>
                  <a:gd name="connsiteY2" fmla="*/ 0 h 530161"/>
                  <a:gd name="connsiteX3" fmla="*/ 530161 w 530161"/>
                  <a:gd name="connsiteY3" fmla="*/ 264985 h 530161"/>
                  <a:gd name="connsiteX4" fmla="*/ 530161 w 530161"/>
                  <a:gd name="connsiteY4" fmla="*/ 265176 h 530161"/>
                  <a:gd name="connsiteX5" fmla="*/ 265176 w 530161"/>
                  <a:gd name="connsiteY5" fmla="*/ 530161 h 530161"/>
                  <a:gd name="connsiteX6" fmla="*/ 265176 w 530161"/>
                  <a:gd name="connsiteY6" fmla="*/ 7048 h 530161"/>
                  <a:gd name="connsiteX7" fmla="*/ 7049 w 530161"/>
                  <a:gd name="connsiteY7" fmla="*/ 265176 h 530161"/>
                  <a:gd name="connsiteX8" fmla="*/ 265176 w 530161"/>
                  <a:gd name="connsiteY8" fmla="*/ 523304 h 530161"/>
                  <a:gd name="connsiteX9" fmla="*/ 523303 w 530161"/>
                  <a:gd name="connsiteY9" fmla="*/ 265176 h 530161"/>
                  <a:gd name="connsiteX10" fmla="*/ 265176 w 530161"/>
                  <a:gd name="connsiteY10" fmla="*/ 7048 h 530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161" h="530161">
                    <a:moveTo>
                      <a:pt x="265176" y="530161"/>
                    </a:moveTo>
                    <a:cubicBezTo>
                      <a:pt x="118777" y="530219"/>
                      <a:pt x="57" y="411575"/>
                      <a:pt x="0" y="265176"/>
                    </a:cubicBezTo>
                    <a:cubicBezTo>
                      <a:pt x="-57" y="118777"/>
                      <a:pt x="118586" y="57"/>
                      <a:pt x="264985" y="0"/>
                    </a:cubicBezTo>
                    <a:cubicBezTo>
                      <a:pt x="411385" y="-57"/>
                      <a:pt x="530104" y="118586"/>
                      <a:pt x="530161" y="264985"/>
                    </a:cubicBezTo>
                    <a:cubicBezTo>
                      <a:pt x="530161" y="265052"/>
                      <a:pt x="530161" y="265109"/>
                      <a:pt x="530161" y="265176"/>
                    </a:cubicBezTo>
                    <a:cubicBezTo>
                      <a:pt x="530000" y="411461"/>
                      <a:pt x="411461" y="530000"/>
                      <a:pt x="265176" y="530161"/>
                    </a:cubicBezTo>
                    <a:close/>
                    <a:moveTo>
                      <a:pt x="265176" y="7048"/>
                    </a:moveTo>
                    <a:cubicBezTo>
                      <a:pt x="122615" y="7048"/>
                      <a:pt x="7049" y="122615"/>
                      <a:pt x="7049" y="265176"/>
                    </a:cubicBezTo>
                    <a:cubicBezTo>
                      <a:pt x="7049" y="407737"/>
                      <a:pt x="122615" y="523304"/>
                      <a:pt x="265176" y="523304"/>
                    </a:cubicBezTo>
                    <a:cubicBezTo>
                      <a:pt x="407737" y="523304"/>
                      <a:pt x="523303" y="407737"/>
                      <a:pt x="523303" y="265176"/>
                    </a:cubicBezTo>
                    <a:cubicBezTo>
                      <a:pt x="523142" y="122682"/>
                      <a:pt x="407670" y="7210"/>
                      <a:pt x="265176" y="70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2D7CF50B-427B-E72A-2E3D-F1EF78ECECE8}"/>
                  </a:ext>
                </a:extLst>
              </p:cNvPr>
              <p:cNvSpPr/>
              <p:nvPr/>
            </p:nvSpPr>
            <p:spPr>
              <a:xfrm>
                <a:off x="9117379" y="3813156"/>
                <a:ext cx="401384" cy="401192"/>
              </a:xfrm>
              <a:custGeom>
                <a:avLst/>
                <a:gdLst>
                  <a:gd name="connsiteX0" fmla="*/ 401384 w 401384"/>
                  <a:gd name="connsiteY0" fmla="*/ 200501 h 401192"/>
                  <a:gd name="connsiteX1" fmla="*/ 200692 w 401384"/>
                  <a:gd name="connsiteY1" fmla="*/ 401193 h 401192"/>
                  <a:gd name="connsiteX2" fmla="*/ 196025 w 401384"/>
                  <a:gd name="connsiteY2" fmla="*/ 401193 h 401192"/>
                  <a:gd name="connsiteX3" fmla="*/ 99537 w 401384"/>
                  <a:gd name="connsiteY3" fmla="*/ 373951 h 401192"/>
                  <a:gd name="connsiteX4" fmla="*/ 41053 w 401384"/>
                  <a:gd name="connsiteY4" fmla="*/ 322326 h 401192"/>
                  <a:gd name="connsiteX5" fmla="*/ 1 w 401384"/>
                  <a:gd name="connsiteY5" fmla="*/ 200596 h 401192"/>
                  <a:gd name="connsiteX6" fmla="*/ 1334 w 401384"/>
                  <a:gd name="connsiteY6" fmla="*/ 177260 h 401192"/>
                  <a:gd name="connsiteX7" fmla="*/ 177261 w 401384"/>
                  <a:gd name="connsiteY7" fmla="*/ 1333 h 401192"/>
                  <a:gd name="connsiteX8" fmla="*/ 200692 w 401384"/>
                  <a:gd name="connsiteY8" fmla="*/ 0 h 401192"/>
                  <a:gd name="connsiteX9" fmla="*/ 401289 w 401384"/>
                  <a:gd name="connsiteY9" fmla="*/ 195929 h 401192"/>
                  <a:gd name="connsiteX10" fmla="*/ 401384 w 401384"/>
                  <a:gd name="connsiteY10" fmla="*/ 200501 h 401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4" h="401192">
                    <a:moveTo>
                      <a:pt x="401384" y="200501"/>
                    </a:moveTo>
                    <a:cubicBezTo>
                      <a:pt x="401384" y="311344"/>
                      <a:pt x="311535" y="401193"/>
                      <a:pt x="200692" y="401193"/>
                    </a:cubicBezTo>
                    <a:lnTo>
                      <a:pt x="196025" y="401193"/>
                    </a:lnTo>
                    <a:cubicBezTo>
                      <a:pt x="162059" y="400517"/>
                      <a:pt x="128836" y="391135"/>
                      <a:pt x="99537" y="373951"/>
                    </a:cubicBezTo>
                    <a:cubicBezTo>
                      <a:pt x="76877" y="360702"/>
                      <a:pt x="57017" y="343167"/>
                      <a:pt x="41053" y="322326"/>
                    </a:cubicBezTo>
                    <a:cubicBezTo>
                      <a:pt x="14317" y="287388"/>
                      <a:pt x="-114" y="244592"/>
                      <a:pt x="1" y="200596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cubicBezTo>
                      <a:pt x="12269" y="85001"/>
                      <a:pt x="85002" y="12268"/>
                      <a:pt x="177261" y="1333"/>
                    </a:cubicBezTo>
                    <a:cubicBezTo>
                      <a:pt x="185043" y="457"/>
                      <a:pt x="192863" y="9"/>
                      <a:pt x="200692" y="0"/>
                    </a:cubicBezTo>
                    <a:cubicBezTo>
                      <a:pt x="309620" y="124"/>
                      <a:pt x="398603" y="87039"/>
                      <a:pt x="401289" y="195929"/>
                    </a:cubicBezTo>
                    <a:cubicBezTo>
                      <a:pt x="401384" y="197453"/>
                      <a:pt x="401384" y="198977"/>
                      <a:pt x="401384" y="20050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9C910086-607B-527F-769D-AE3D824AE858}"/>
                  </a:ext>
                </a:extLst>
              </p:cNvPr>
              <p:cNvSpPr/>
              <p:nvPr/>
            </p:nvSpPr>
            <p:spPr>
              <a:xfrm>
                <a:off x="9117379" y="3813442"/>
                <a:ext cx="322326" cy="322326"/>
              </a:xfrm>
              <a:custGeom>
                <a:avLst/>
                <a:gdLst>
                  <a:gd name="connsiteX0" fmla="*/ 322327 w 322326"/>
                  <a:gd name="connsiteY0" fmla="*/ 41053 h 322326"/>
                  <a:gd name="connsiteX1" fmla="*/ 41053 w 322326"/>
                  <a:gd name="connsiteY1" fmla="*/ 322326 h 322326"/>
                  <a:gd name="connsiteX2" fmla="*/ 1 w 322326"/>
                  <a:gd name="connsiteY2" fmla="*/ 200597 h 322326"/>
                  <a:gd name="connsiteX3" fmla="*/ 1334 w 322326"/>
                  <a:gd name="connsiteY3" fmla="*/ 177260 h 322326"/>
                  <a:gd name="connsiteX4" fmla="*/ 177261 w 322326"/>
                  <a:gd name="connsiteY4" fmla="*/ 1334 h 322326"/>
                  <a:gd name="connsiteX5" fmla="*/ 200692 w 322326"/>
                  <a:gd name="connsiteY5" fmla="*/ 0 h 322326"/>
                  <a:gd name="connsiteX6" fmla="*/ 322327 w 322326"/>
                  <a:gd name="connsiteY6" fmla="*/ 41053 h 32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326" h="322326">
                    <a:moveTo>
                      <a:pt x="322327" y="41053"/>
                    </a:moveTo>
                    <a:lnTo>
                      <a:pt x="41053" y="322326"/>
                    </a:lnTo>
                    <a:cubicBezTo>
                      <a:pt x="14317" y="287388"/>
                      <a:pt x="-114" y="244593"/>
                      <a:pt x="1" y="200597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lnTo>
                      <a:pt x="177261" y="1334"/>
                    </a:lnTo>
                    <a:cubicBezTo>
                      <a:pt x="185043" y="457"/>
                      <a:pt x="192863" y="10"/>
                      <a:pt x="200692" y="0"/>
                    </a:cubicBezTo>
                    <a:cubicBezTo>
                      <a:pt x="244650" y="-48"/>
                      <a:pt x="287399" y="14373"/>
                      <a:pt x="322327" y="4105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192DFA44-F1FC-30DF-B4AD-54B0F79F2AAB}"/>
                  </a:ext>
                </a:extLst>
              </p:cNvPr>
              <p:cNvSpPr/>
              <p:nvPr/>
            </p:nvSpPr>
            <p:spPr>
              <a:xfrm>
                <a:off x="9216916" y="3912692"/>
                <a:ext cx="301752" cy="301561"/>
              </a:xfrm>
              <a:custGeom>
                <a:avLst/>
                <a:gdLst>
                  <a:gd name="connsiteX0" fmla="*/ 301752 w 301752"/>
                  <a:gd name="connsiteY0" fmla="*/ 96298 h 301561"/>
                  <a:gd name="connsiteX1" fmla="*/ 96488 w 301752"/>
                  <a:gd name="connsiteY1" fmla="*/ 301562 h 301561"/>
                  <a:gd name="connsiteX2" fmla="*/ 0 w 301752"/>
                  <a:gd name="connsiteY2" fmla="*/ 274320 h 301561"/>
                  <a:gd name="connsiteX3" fmla="*/ 274415 w 301752"/>
                  <a:gd name="connsiteY3" fmla="*/ 0 h 301561"/>
                  <a:gd name="connsiteX4" fmla="*/ 301752 w 301752"/>
                  <a:gd name="connsiteY4" fmla="*/ 96298 h 301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752" h="301561">
                    <a:moveTo>
                      <a:pt x="301752" y="96298"/>
                    </a:moveTo>
                    <a:lnTo>
                      <a:pt x="96488" y="301562"/>
                    </a:lnTo>
                    <a:cubicBezTo>
                      <a:pt x="62522" y="300885"/>
                      <a:pt x="29299" y="291503"/>
                      <a:pt x="0" y="274320"/>
                    </a:cubicBezTo>
                    <a:lnTo>
                      <a:pt x="274415" y="0"/>
                    </a:lnTo>
                    <a:cubicBezTo>
                      <a:pt x="291636" y="29223"/>
                      <a:pt x="301057" y="62389"/>
                      <a:pt x="301752" y="9629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50DAA49-BCB3-DC96-68D4-C7F8F84B8901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E9068C5A-B573-1EEE-0FBD-C7F5A66C6713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D27340C6-1F3E-B73A-79C9-DABBCC423EAB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6B974166-6683-5FD7-9999-2DCAC9C13B2E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E540B678-A222-A480-A6B8-9A60ACEE0D03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5BC4E9C0-23C2-C739-E9E0-0AE32E165E0A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76B54E04-1F36-C082-98F6-14727947416D}"/>
                  </a:ext>
                </a:extLst>
              </p:cNvPr>
              <p:cNvSpPr/>
              <p:nvPr/>
            </p:nvSpPr>
            <p:spPr>
              <a:xfrm>
                <a:off x="8948311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48006 w 300323"/>
                  <a:gd name="connsiteY4" fmla="*/ 74009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39065 w 300323"/>
                  <a:gd name="connsiteY7" fmla="*/ 66389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48006" y="74009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39065" y="66389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153D04D3-9D74-F891-8FDB-5F987F453B87}"/>
                  </a:ext>
                </a:extLst>
              </p:cNvPr>
              <p:cNvSpPr/>
              <p:nvPr/>
            </p:nvSpPr>
            <p:spPr>
              <a:xfrm>
                <a:off x="9367696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26575 w 300323"/>
                  <a:gd name="connsiteY4" fmla="*/ 40957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22968 w 300323"/>
                  <a:gd name="connsiteY7" fmla="*/ 32956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26575" y="40957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22968" y="32956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88" name="图形 286">
              <a:extLst>
                <a:ext uri="{FF2B5EF4-FFF2-40B4-BE49-F238E27FC236}">
                  <a16:creationId xmlns:a16="http://schemas.microsoft.com/office/drawing/2014/main" id="{AC8EC7A0-D5E2-BD56-B2ED-F038CC59CEC7}"/>
                </a:ext>
              </a:extLst>
            </p:cNvPr>
            <p:cNvGrpSpPr/>
            <p:nvPr/>
          </p:nvGrpSpPr>
          <p:grpSpPr>
            <a:xfrm>
              <a:off x="6882529" y="1854245"/>
              <a:ext cx="4188317" cy="4310443"/>
              <a:chOff x="6882529" y="1854245"/>
              <a:chExt cx="4188317" cy="4310443"/>
            </a:xfrm>
          </p:grpSpPr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DF6295F-F030-3CE5-2652-E019358BEB6A}"/>
                  </a:ext>
                </a:extLst>
              </p:cNvPr>
              <p:cNvSpPr/>
              <p:nvPr/>
            </p:nvSpPr>
            <p:spPr>
              <a:xfrm>
                <a:off x="10096454" y="3713239"/>
                <a:ext cx="535019" cy="425613"/>
              </a:xfrm>
              <a:custGeom>
                <a:avLst/>
                <a:gdLst>
                  <a:gd name="connsiteX0" fmla="*/ 535019 w 535019"/>
                  <a:gd name="connsiteY0" fmla="*/ 130397 h 425613"/>
                  <a:gd name="connsiteX1" fmla="*/ 427672 w 535019"/>
                  <a:gd name="connsiteY1" fmla="*/ 315849 h 425613"/>
                  <a:gd name="connsiteX2" fmla="*/ 405193 w 535019"/>
                  <a:gd name="connsiteY2" fmla="*/ 346424 h 425613"/>
                  <a:gd name="connsiteX3" fmla="*/ 293275 w 535019"/>
                  <a:gd name="connsiteY3" fmla="*/ 424339 h 425613"/>
                  <a:gd name="connsiteX4" fmla="*/ 0 w 535019"/>
                  <a:gd name="connsiteY4" fmla="*/ 224314 h 425613"/>
                  <a:gd name="connsiteX5" fmla="*/ 33718 w 535019"/>
                  <a:gd name="connsiteY5" fmla="*/ 186214 h 425613"/>
                  <a:gd name="connsiteX6" fmla="*/ 267462 w 535019"/>
                  <a:gd name="connsiteY6" fmla="*/ 269081 h 425613"/>
                  <a:gd name="connsiteX7" fmla="*/ 391287 w 535019"/>
                  <a:gd name="connsiteY7" fmla="*/ 0 h 42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019" h="425613">
                    <a:moveTo>
                      <a:pt x="535019" y="130397"/>
                    </a:moveTo>
                    <a:cubicBezTo>
                      <a:pt x="503529" y="194605"/>
                      <a:pt x="467668" y="256565"/>
                      <a:pt x="427672" y="315849"/>
                    </a:cubicBezTo>
                    <a:cubicBezTo>
                      <a:pt x="420243" y="326422"/>
                      <a:pt x="412813" y="336709"/>
                      <a:pt x="405193" y="346424"/>
                    </a:cubicBezTo>
                    <a:cubicBezTo>
                      <a:pt x="366331" y="396430"/>
                      <a:pt x="325564" y="433007"/>
                      <a:pt x="293275" y="424339"/>
                    </a:cubicBezTo>
                    <a:cubicBezTo>
                      <a:pt x="113538" y="376142"/>
                      <a:pt x="0" y="224314"/>
                      <a:pt x="0" y="224314"/>
                    </a:cubicBezTo>
                    <a:lnTo>
                      <a:pt x="33718" y="186214"/>
                    </a:lnTo>
                    <a:cubicBezTo>
                      <a:pt x="33718" y="186214"/>
                      <a:pt x="250507" y="270700"/>
                      <a:pt x="267462" y="269081"/>
                    </a:cubicBezTo>
                    <a:cubicBezTo>
                      <a:pt x="284416" y="267462"/>
                      <a:pt x="391287" y="0"/>
                      <a:pt x="391287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469AB0B-9580-120C-0F2B-340C2F7FBD14}"/>
                  </a:ext>
                </a:extLst>
              </p:cNvPr>
              <p:cNvSpPr/>
              <p:nvPr/>
            </p:nvSpPr>
            <p:spPr>
              <a:xfrm>
                <a:off x="10444414" y="3748672"/>
                <a:ext cx="96286" cy="310991"/>
              </a:xfrm>
              <a:custGeom>
                <a:avLst/>
                <a:gdLst>
                  <a:gd name="connsiteX0" fmla="*/ 96286 w 96286"/>
                  <a:gd name="connsiteY0" fmla="*/ 214884 h 310991"/>
                  <a:gd name="connsiteX1" fmla="*/ 79713 w 96286"/>
                  <a:gd name="connsiteY1" fmla="*/ 280416 h 310991"/>
                  <a:gd name="connsiteX2" fmla="*/ 57233 w 96286"/>
                  <a:gd name="connsiteY2" fmla="*/ 310991 h 310991"/>
                  <a:gd name="connsiteX3" fmla="*/ 46470 w 96286"/>
                  <a:gd name="connsiteY3" fmla="*/ 254603 h 310991"/>
                  <a:gd name="connsiteX4" fmla="*/ 5227 w 96286"/>
                  <a:gd name="connsiteY4" fmla="*/ 121253 h 310991"/>
                  <a:gd name="connsiteX5" fmla="*/ 43327 w 96286"/>
                  <a:gd name="connsiteY5" fmla="*/ 0 h 31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286" h="310991">
                    <a:moveTo>
                      <a:pt x="96286" y="214884"/>
                    </a:moveTo>
                    <a:lnTo>
                      <a:pt x="79713" y="280416"/>
                    </a:lnTo>
                    <a:cubicBezTo>
                      <a:pt x="72283" y="290989"/>
                      <a:pt x="64854" y="301276"/>
                      <a:pt x="57233" y="310991"/>
                    </a:cubicBezTo>
                    <a:cubicBezTo>
                      <a:pt x="56357" y="291779"/>
                      <a:pt x="52728" y="272787"/>
                      <a:pt x="46470" y="254603"/>
                    </a:cubicBezTo>
                    <a:cubicBezTo>
                      <a:pt x="33040" y="217361"/>
                      <a:pt x="-15918" y="170402"/>
                      <a:pt x="5227" y="121253"/>
                    </a:cubicBezTo>
                    <a:cubicBezTo>
                      <a:pt x="21219" y="81944"/>
                      <a:pt x="33964" y="41386"/>
                      <a:pt x="4332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2B3AC87A-21FA-7CE7-A905-400BE2096CE2}"/>
                  </a:ext>
                </a:extLst>
              </p:cNvPr>
              <p:cNvSpPr/>
              <p:nvPr/>
            </p:nvSpPr>
            <p:spPr>
              <a:xfrm>
                <a:off x="10338043" y="4087498"/>
                <a:ext cx="117248" cy="34802"/>
              </a:xfrm>
              <a:custGeom>
                <a:avLst/>
                <a:gdLst>
                  <a:gd name="connsiteX0" fmla="*/ 112264 w 117248"/>
                  <a:gd name="connsiteY0" fmla="*/ 23504 h 34802"/>
                  <a:gd name="connsiteX1" fmla="*/ 5870 w 117248"/>
                  <a:gd name="connsiteY1" fmla="*/ 33696 h 34802"/>
                  <a:gd name="connsiteX2" fmla="*/ 917 w 117248"/>
                  <a:gd name="connsiteY2" fmla="*/ 28743 h 34802"/>
                  <a:gd name="connsiteX3" fmla="*/ 115789 w 117248"/>
                  <a:gd name="connsiteY3" fmla="*/ 17313 h 34802"/>
                  <a:gd name="connsiteX4" fmla="*/ 112264 w 117248"/>
                  <a:gd name="connsiteY4" fmla="*/ 23314 h 34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48" h="34802">
                    <a:moveTo>
                      <a:pt x="112264" y="23504"/>
                    </a:moveTo>
                    <a:cubicBezTo>
                      <a:pt x="79718" y="-1889"/>
                      <a:pt x="32997" y="2587"/>
                      <a:pt x="5870" y="33696"/>
                    </a:cubicBezTo>
                    <a:cubicBezTo>
                      <a:pt x="2822" y="37030"/>
                      <a:pt x="-2036" y="32077"/>
                      <a:pt x="917" y="28743"/>
                    </a:cubicBezTo>
                    <a:cubicBezTo>
                      <a:pt x="30273" y="-4623"/>
                      <a:pt x="80432" y="-9614"/>
                      <a:pt x="115789" y="17313"/>
                    </a:cubicBezTo>
                    <a:cubicBezTo>
                      <a:pt x="119313" y="19980"/>
                      <a:pt x="115789" y="25981"/>
                      <a:pt x="112264" y="2331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8E4CC488-C960-5AA4-50F8-C8E0A2ADD5EB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D1B3BF5-ABF0-1209-9DD7-3D752B8EA6F9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E24CDFF-E3BD-5491-49DE-40D8973BE305}"/>
                  </a:ext>
                </a:extLst>
              </p:cNvPr>
              <p:cNvSpPr/>
              <p:nvPr/>
            </p:nvSpPr>
            <p:spPr>
              <a:xfrm>
                <a:off x="10030672" y="3653087"/>
                <a:ext cx="359301" cy="359179"/>
              </a:xfrm>
              <a:custGeom>
                <a:avLst/>
                <a:gdLst>
                  <a:gd name="connsiteX0" fmla="*/ 338007 w 359301"/>
                  <a:gd name="connsiteY0" fmla="*/ 359047 h 359179"/>
                  <a:gd name="connsiteX1" fmla="*/ 105597 w 359301"/>
                  <a:gd name="connsiteY1" fmla="*/ 354284 h 359179"/>
                  <a:gd name="connsiteX2" fmla="*/ 73307 w 359301"/>
                  <a:gd name="connsiteY2" fmla="*/ 329043 h 359179"/>
                  <a:gd name="connsiteX3" fmla="*/ 726 w 359301"/>
                  <a:gd name="connsiteY3" fmla="*/ 24243 h 359179"/>
                  <a:gd name="connsiteX4" fmla="*/ 13861 w 359301"/>
                  <a:gd name="connsiteY4" fmla="*/ 726 h 359179"/>
                  <a:gd name="connsiteX5" fmla="*/ 21396 w 359301"/>
                  <a:gd name="connsiteY5" fmla="*/ 145 h 359179"/>
                  <a:gd name="connsiteX6" fmla="*/ 253806 w 359301"/>
                  <a:gd name="connsiteY6" fmla="*/ 4907 h 359179"/>
                  <a:gd name="connsiteX7" fmla="*/ 286095 w 359301"/>
                  <a:gd name="connsiteY7" fmla="*/ 30148 h 359179"/>
                  <a:gd name="connsiteX8" fmla="*/ 358581 w 359301"/>
                  <a:gd name="connsiteY8" fmla="*/ 334948 h 359179"/>
                  <a:gd name="connsiteX9" fmla="*/ 345426 w 359301"/>
                  <a:gd name="connsiteY9" fmla="*/ 358466 h 359179"/>
                  <a:gd name="connsiteX10" fmla="*/ 338007 w 359301"/>
                  <a:gd name="connsiteY10" fmla="*/ 359047 h 35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1" h="359179">
                    <a:moveTo>
                      <a:pt x="338007" y="359047"/>
                    </a:moveTo>
                    <a:lnTo>
                      <a:pt x="105597" y="354284"/>
                    </a:lnTo>
                    <a:cubicBezTo>
                      <a:pt x="90566" y="353579"/>
                      <a:pt x="77622" y="343464"/>
                      <a:pt x="73307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806" y="4907"/>
                    </a:lnTo>
                    <a:cubicBezTo>
                      <a:pt x="268836" y="5612"/>
                      <a:pt x="281780" y="15727"/>
                      <a:pt x="286095" y="30148"/>
                    </a:cubicBezTo>
                    <a:lnTo>
                      <a:pt x="358581" y="334948"/>
                    </a:lnTo>
                    <a:cubicBezTo>
                      <a:pt x="361438" y="345073"/>
                      <a:pt x="355552" y="355599"/>
                      <a:pt x="345426" y="358466"/>
                    </a:cubicBezTo>
                    <a:cubicBezTo>
                      <a:pt x="343017" y="359142"/>
                      <a:pt x="340492" y="359342"/>
                      <a:pt x="338007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CE317C40-AB69-E748-ED16-2F19E43DDAD6}"/>
                  </a:ext>
                </a:extLst>
              </p:cNvPr>
              <p:cNvSpPr/>
              <p:nvPr/>
            </p:nvSpPr>
            <p:spPr>
              <a:xfrm>
                <a:off x="10166260" y="3809902"/>
                <a:ext cx="67694" cy="63385"/>
              </a:xfrm>
              <a:custGeom>
                <a:avLst/>
                <a:gdLst>
                  <a:gd name="connsiteX0" fmla="*/ 964 w 67694"/>
                  <a:gd name="connsiteY0" fmla="*/ 31067 h 63385"/>
                  <a:gd name="connsiteX1" fmla="*/ 41160 w 67694"/>
                  <a:gd name="connsiteY1" fmla="*/ 63261 h 63385"/>
                  <a:gd name="connsiteX2" fmla="*/ 67573 w 67694"/>
                  <a:gd name="connsiteY2" fmla="*/ 41715 h 63385"/>
                  <a:gd name="connsiteX3" fmla="*/ 66687 w 67694"/>
                  <a:gd name="connsiteY3" fmla="*/ 32400 h 63385"/>
                  <a:gd name="connsiteX4" fmla="*/ 26587 w 67694"/>
                  <a:gd name="connsiteY4" fmla="*/ 110 h 63385"/>
                  <a:gd name="connsiteX5" fmla="*/ 107 w 67694"/>
                  <a:gd name="connsiteY5" fmla="*/ 21989 h 63385"/>
                  <a:gd name="connsiteX6" fmla="*/ 964 w 67694"/>
                  <a:gd name="connsiteY6" fmla="*/ 31067 h 63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94" h="63385">
                    <a:moveTo>
                      <a:pt x="964" y="31067"/>
                    </a:moveTo>
                    <a:cubicBezTo>
                      <a:pt x="6079" y="49307"/>
                      <a:pt x="22243" y="62251"/>
                      <a:pt x="41160" y="63261"/>
                    </a:cubicBezTo>
                    <a:cubicBezTo>
                      <a:pt x="54399" y="64604"/>
                      <a:pt x="66220" y="54965"/>
                      <a:pt x="67573" y="41715"/>
                    </a:cubicBezTo>
                    <a:cubicBezTo>
                      <a:pt x="67887" y="38582"/>
                      <a:pt x="67592" y="35419"/>
                      <a:pt x="66687" y="32400"/>
                    </a:cubicBezTo>
                    <a:cubicBezTo>
                      <a:pt x="61639" y="14141"/>
                      <a:pt x="45503" y="1148"/>
                      <a:pt x="26587" y="110"/>
                    </a:cubicBezTo>
                    <a:cubicBezTo>
                      <a:pt x="13233" y="-1156"/>
                      <a:pt x="1374" y="8635"/>
                      <a:pt x="107" y="21989"/>
                    </a:cubicBezTo>
                    <a:cubicBezTo>
                      <a:pt x="-179" y="25047"/>
                      <a:pt x="107" y="28123"/>
                      <a:pt x="964" y="3106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4C07CA2D-579B-B7D7-50F8-D2D992D49AE7}"/>
                  </a:ext>
                </a:extLst>
              </p:cNvPr>
              <p:cNvSpPr/>
              <p:nvPr/>
            </p:nvSpPr>
            <p:spPr>
              <a:xfrm>
                <a:off x="10051441" y="3817513"/>
                <a:ext cx="96841" cy="125860"/>
              </a:xfrm>
              <a:custGeom>
                <a:avLst/>
                <a:gdLst>
                  <a:gd name="connsiteX0" fmla="*/ 37012 w 96841"/>
                  <a:gd name="connsiteY0" fmla="*/ 42982 h 125860"/>
                  <a:gd name="connsiteX1" fmla="*/ 95971 w 96841"/>
                  <a:gd name="connsiteY1" fmla="*/ 50602 h 125860"/>
                  <a:gd name="connsiteX2" fmla="*/ 53014 w 96841"/>
                  <a:gd name="connsiteY2" fmla="*/ 71176 h 125860"/>
                  <a:gd name="connsiteX3" fmla="*/ 91114 w 96841"/>
                  <a:gd name="connsiteY3" fmla="*/ 77463 h 125860"/>
                  <a:gd name="connsiteX4" fmla="*/ 61396 w 96841"/>
                  <a:gd name="connsiteY4" fmla="*/ 96037 h 125860"/>
                  <a:gd name="connsiteX5" fmla="*/ 82255 w 96841"/>
                  <a:gd name="connsiteY5" fmla="*/ 107276 h 125860"/>
                  <a:gd name="connsiteX6" fmla="*/ 64253 w 96841"/>
                  <a:gd name="connsiteY6" fmla="*/ 124993 h 125860"/>
                  <a:gd name="connsiteX7" fmla="*/ 37583 w 96841"/>
                  <a:gd name="connsiteY7" fmla="*/ 118897 h 125860"/>
                  <a:gd name="connsiteX8" fmla="*/ 36917 w 96841"/>
                  <a:gd name="connsiteY8" fmla="*/ 103180 h 125860"/>
                  <a:gd name="connsiteX9" fmla="*/ 17104 w 96841"/>
                  <a:gd name="connsiteY9" fmla="*/ 86416 h 125860"/>
                  <a:gd name="connsiteX10" fmla="*/ 21676 w 96841"/>
                  <a:gd name="connsiteY10" fmla="*/ 74224 h 125860"/>
                  <a:gd name="connsiteX11" fmla="*/ 9389 w 96841"/>
                  <a:gd name="connsiteY11" fmla="*/ 64033 h 125860"/>
                  <a:gd name="connsiteX12" fmla="*/ 10342 w 96841"/>
                  <a:gd name="connsiteY12" fmla="*/ 49936 h 125860"/>
                  <a:gd name="connsiteX13" fmla="*/ 245 w 96841"/>
                  <a:gd name="connsiteY13" fmla="*/ 24123 h 125860"/>
                  <a:gd name="connsiteX14" fmla="*/ 24820 w 96841"/>
                  <a:gd name="connsiteY14" fmla="*/ 1072 h 125860"/>
                  <a:gd name="connsiteX15" fmla="*/ 70159 w 96841"/>
                  <a:gd name="connsiteY15" fmla="*/ 20122 h 125860"/>
                  <a:gd name="connsiteX16" fmla="*/ 69587 w 96841"/>
                  <a:gd name="connsiteY16" fmla="*/ 31743 h 125860"/>
                  <a:gd name="connsiteX17" fmla="*/ 36440 w 96841"/>
                  <a:gd name="connsiteY17" fmla="*/ 28885 h 125860"/>
                  <a:gd name="connsiteX18" fmla="*/ 37012 w 96841"/>
                  <a:gd name="connsiteY18" fmla="*/ 42982 h 12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6841" h="125860">
                    <a:moveTo>
                      <a:pt x="37012" y="42982"/>
                    </a:moveTo>
                    <a:cubicBezTo>
                      <a:pt x="37012" y="42982"/>
                      <a:pt x="87875" y="40125"/>
                      <a:pt x="95971" y="50602"/>
                    </a:cubicBezTo>
                    <a:cubicBezTo>
                      <a:pt x="104068" y="61080"/>
                      <a:pt x="53014" y="71176"/>
                      <a:pt x="53014" y="71176"/>
                    </a:cubicBezTo>
                    <a:cubicBezTo>
                      <a:pt x="53014" y="71176"/>
                      <a:pt x="83113" y="70319"/>
                      <a:pt x="91114" y="77463"/>
                    </a:cubicBezTo>
                    <a:cubicBezTo>
                      <a:pt x="99115" y="84607"/>
                      <a:pt x="61396" y="96037"/>
                      <a:pt x="61396" y="96037"/>
                    </a:cubicBezTo>
                    <a:cubicBezTo>
                      <a:pt x="61396" y="96037"/>
                      <a:pt x="81493" y="96037"/>
                      <a:pt x="82255" y="107276"/>
                    </a:cubicBezTo>
                    <a:cubicBezTo>
                      <a:pt x="83017" y="118516"/>
                      <a:pt x="75397" y="122326"/>
                      <a:pt x="64253" y="124993"/>
                    </a:cubicBezTo>
                    <a:cubicBezTo>
                      <a:pt x="54900" y="127269"/>
                      <a:pt x="45022" y="125012"/>
                      <a:pt x="37583" y="118897"/>
                    </a:cubicBezTo>
                    <a:cubicBezTo>
                      <a:pt x="33202" y="114515"/>
                      <a:pt x="36917" y="103180"/>
                      <a:pt x="36917" y="103180"/>
                    </a:cubicBezTo>
                    <a:cubicBezTo>
                      <a:pt x="36917" y="103180"/>
                      <a:pt x="17867" y="93655"/>
                      <a:pt x="17104" y="86416"/>
                    </a:cubicBezTo>
                    <a:cubicBezTo>
                      <a:pt x="16819" y="81883"/>
                      <a:pt x="18486" y="77453"/>
                      <a:pt x="21676" y="74224"/>
                    </a:cubicBezTo>
                    <a:cubicBezTo>
                      <a:pt x="16114" y="73139"/>
                      <a:pt x="11485" y="69300"/>
                      <a:pt x="9389" y="64033"/>
                    </a:cubicBezTo>
                    <a:cubicBezTo>
                      <a:pt x="7322" y="59470"/>
                      <a:pt x="7684" y="54174"/>
                      <a:pt x="10342" y="49936"/>
                    </a:cubicBezTo>
                    <a:cubicBezTo>
                      <a:pt x="6418" y="41563"/>
                      <a:pt x="3046" y="32943"/>
                      <a:pt x="245" y="24123"/>
                    </a:cubicBezTo>
                    <a:cubicBezTo>
                      <a:pt x="-2231" y="14598"/>
                      <a:pt x="14628" y="7073"/>
                      <a:pt x="24820" y="1072"/>
                    </a:cubicBezTo>
                    <a:cubicBezTo>
                      <a:pt x="35011" y="-4928"/>
                      <a:pt x="53395" y="16027"/>
                      <a:pt x="70159" y="20122"/>
                    </a:cubicBezTo>
                    <a:cubicBezTo>
                      <a:pt x="70159" y="20122"/>
                      <a:pt x="78731" y="25361"/>
                      <a:pt x="69587" y="31743"/>
                    </a:cubicBezTo>
                    <a:cubicBezTo>
                      <a:pt x="60443" y="38125"/>
                      <a:pt x="41012" y="28504"/>
                      <a:pt x="36440" y="28885"/>
                    </a:cubicBezTo>
                    <a:cubicBezTo>
                      <a:pt x="31868" y="29266"/>
                      <a:pt x="37012" y="42982"/>
                      <a:pt x="37012" y="4298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A661C3BD-BAE3-4E77-E2FC-B6C38AB0EB23}"/>
                  </a:ext>
                </a:extLst>
              </p:cNvPr>
              <p:cNvSpPr/>
              <p:nvPr/>
            </p:nvSpPr>
            <p:spPr>
              <a:xfrm>
                <a:off x="10442958" y="3244272"/>
                <a:ext cx="441353" cy="540287"/>
              </a:xfrm>
              <a:custGeom>
                <a:avLst/>
                <a:gdLst>
                  <a:gd name="connsiteX0" fmla="*/ 78120 w 441353"/>
                  <a:gd name="connsiteY0" fmla="*/ 22816 h 540287"/>
                  <a:gd name="connsiteX1" fmla="*/ 30495 w 441353"/>
                  <a:gd name="connsiteY1" fmla="*/ 98254 h 540287"/>
                  <a:gd name="connsiteX2" fmla="*/ 206 w 441353"/>
                  <a:gd name="connsiteY2" fmla="*/ 192837 h 540287"/>
                  <a:gd name="connsiteX3" fmla="*/ 55736 w 441353"/>
                  <a:gd name="connsiteY3" fmla="*/ 300470 h 540287"/>
                  <a:gd name="connsiteX4" fmla="*/ 21256 w 441353"/>
                  <a:gd name="connsiteY4" fmla="*/ 399435 h 540287"/>
                  <a:gd name="connsiteX5" fmla="*/ 74215 w 441353"/>
                  <a:gd name="connsiteY5" fmla="*/ 522307 h 540287"/>
                  <a:gd name="connsiteX6" fmla="*/ 327104 w 441353"/>
                  <a:gd name="connsiteY6" fmla="*/ 443250 h 540287"/>
                  <a:gd name="connsiteX7" fmla="*/ 421020 w 441353"/>
                  <a:gd name="connsiteY7" fmla="*/ 340665 h 540287"/>
                  <a:gd name="connsiteX8" fmla="*/ 334819 w 441353"/>
                  <a:gd name="connsiteY8" fmla="*/ 213793 h 540287"/>
                  <a:gd name="connsiteX9" fmla="*/ 314150 w 441353"/>
                  <a:gd name="connsiteY9" fmla="*/ 84634 h 540287"/>
                  <a:gd name="connsiteX10" fmla="*/ 262715 w 441353"/>
                  <a:gd name="connsiteY10" fmla="*/ 13958 h 540287"/>
                  <a:gd name="connsiteX11" fmla="*/ 157940 w 441353"/>
                  <a:gd name="connsiteY11" fmla="*/ 2718 h 540287"/>
                  <a:gd name="connsiteX12" fmla="*/ 78120 w 441353"/>
                  <a:gd name="connsiteY12" fmla="*/ 22816 h 54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1353" h="540287">
                    <a:moveTo>
                      <a:pt x="78120" y="22816"/>
                    </a:moveTo>
                    <a:cubicBezTo>
                      <a:pt x="78120" y="22816"/>
                      <a:pt x="14969" y="47867"/>
                      <a:pt x="30495" y="98254"/>
                    </a:cubicBezTo>
                    <a:cubicBezTo>
                      <a:pt x="46021" y="148641"/>
                      <a:pt x="5063" y="143974"/>
                      <a:pt x="206" y="192837"/>
                    </a:cubicBezTo>
                    <a:cubicBezTo>
                      <a:pt x="-4652" y="241701"/>
                      <a:pt x="78311" y="256750"/>
                      <a:pt x="55736" y="300470"/>
                    </a:cubicBezTo>
                    <a:cubicBezTo>
                      <a:pt x="33162" y="344190"/>
                      <a:pt x="-1414" y="356858"/>
                      <a:pt x="21256" y="399435"/>
                    </a:cubicBezTo>
                    <a:cubicBezTo>
                      <a:pt x="43926" y="442011"/>
                      <a:pt x="74215" y="490780"/>
                      <a:pt x="74215" y="522307"/>
                    </a:cubicBezTo>
                    <a:cubicBezTo>
                      <a:pt x="74215" y="596983"/>
                      <a:pt x="217090" y="412960"/>
                      <a:pt x="327104" y="443250"/>
                    </a:cubicBezTo>
                    <a:cubicBezTo>
                      <a:pt x="437118" y="473539"/>
                      <a:pt x="465978" y="365621"/>
                      <a:pt x="421020" y="340665"/>
                    </a:cubicBezTo>
                    <a:cubicBezTo>
                      <a:pt x="376062" y="315710"/>
                      <a:pt x="317769" y="279039"/>
                      <a:pt x="334819" y="213793"/>
                    </a:cubicBezTo>
                    <a:cubicBezTo>
                      <a:pt x="351869" y="148546"/>
                      <a:pt x="364156" y="118543"/>
                      <a:pt x="314150" y="84634"/>
                    </a:cubicBezTo>
                    <a:cubicBezTo>
                      <a:pt x="264144" y="50724"/>
                      <a:pt x="291576" y="45105"/>
                      <a:pt x="262715" y="13958"/>
                    </a:cubicBezTo>
                    <a:cubicBezTo>
                      <a:pt x="236711" y="-14045"/>
                      <a:pt x="198802" y="14815"/>
                      <a:pt x="157940" y="2718"/>
                    </a:cubicBezTo>
                    <a:cubicBezTo>
                      <a:pt x="117077" y="-9378"/>
                      <a:pt x="78120" y="22816"/>
                      <a:pt x="78120" y="22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E2DF57B9-D7FC-D276-F806-14164F64EB35}"/>
                  </a:ext>
                </a:extLst>
              </p:cNvPr>
              <p:cNvSpPr/>
              <p:nvPr/>
            </p:nvSpPr>
            <p:spPr>
              <a:xfrm>
                <a:off x="10540731" y="3479909"/>
                <a:ext cx="46869" cy="46867"/>
              </a:xfrm>
              <a:custGeom>
                <a:avLst/>
                <a:gdLst>
                  <a:gd name="connsiteX0" fmla="*/ 159 w 46869"/>
                  <a:gd name="connsiteY0" fmla="*/ 26161 h 46867"/>
                  <a:gd name="connsiteX1" fmla="*/ 26162 w 46869"/>
                  <a:gd name="connsiteY1" fmla="*/ 46706 h 46867"/>
                  <a:gd name="connsiteX2" fmla="*/ 46708 w 46869"/>
                  <a:gd name="connsiteY2" fmla="*/ 20703 h 46867"/>
                  <a:gd name="connsiteX3" fmla="*/ 20733 w 46869"/>
                  <a:gd name="connsiteY3" fmla="*/ 158 h 46867"/>
                  <a:gd name="connsiteX4" fmla="*/ 159 w 46869"/>
                  <a:gd name="connsiteY4" fmla="*/ 26132 h 46867"/>
                  <a:gd name="connsiteX5" fmla="*/ 159 w 46869"/>
                  <a:gd name="connsiteY5" fmla="*/ 26161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869" h="46867">
                    <a:moveTo>
                      <a:pt x="159" y="26161"/>
                    </a:moveTo>
                    <a:cubicBezTo>
                      <a:pt x="1664" y="39010"/>
                      <a:pt x="13304" y="48211"/>
                      <a:pt x="26162" y="46706"/>
                    </a:cubicBezTo>
                    <a:cubicBezTo>
                      <a:pt x="39012" y="45201"/>
                      <a:pt x="48213" y="33562"/>
                      <a:pt x="46708" y="20703"/>
                    </a:cubicBezTo>
                    <a:cubicBezTo>
                      <a:pt x="45203" y="7863"/>
                      <a:pt x="33573" y="-1328"/>
                      <a:pt x="20733" y="158"/>
                    </a:cubicBezTo>
                    <a:cubicBezTo>
                      <a:pt x="7875" y="1643"/>
                      <a:pt x="-1336" y="13273"/>
                      <a:pt x="159" y="26132"/>
                    </a:cubicBezTo>
                    <a:cubicBezTo>
                      <a:pt x="159" y="26142"/>
                      <a:pt x="159" y="26151"/>
                      <a:pt x="159" y="261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927E6925-FE9F-0FA9-5FF8-887FBCE83A5A}"/>
                  </a:ext>
                </a:extLst>
              </p:cNvPr>
              <p:cNvSpPr/>
              <p:nvPr/>
            </p:nvSpPr>
            <p:spPr>
              <a:xfrm>
                <a:off x="10411351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817 w 83248"/>
                  <a:gd name="connsiteY1" fmla="*/ 104870 h 104870"/>
                  <a:gd name="connsiteX2" fmla="*/ 2572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817" y="104870"/>
                    </a:lnTo>
                    <a:lnTo>
                      <a:pt x="2572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FBB25D2-FB88-5B16-8DF6-86799DBDFD4D}"/>
                  </a:ext>
                </a:extLst>
              </p:cNvPr>
              <p:cNvSpPr/>
              <p:nvPr/>
            </p:nvSpPr>
            <p:spPr>
              <a:xfrm>
                <a:off x="10253426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829 w 238243"/>
                  <a:gd name="connsiteY3" fmla="*/ 3289 h 99206"/>
                  <a:gd name="connsiteX4" fmla="*/ 176689 w 238243"/>
                  <a:gd name="connsiteY4" fmla="*/ 11766 h 99206"/>
                  <a:gd name="connsiteX5" fmla="*/ 211455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3048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829" y="3289"/>
                    </a:cubicBezTo>
                    <a:cubicBezTo>
                      <a:pt x="164592" y="-1092"/>
                      <a:pt x="176689" y="11766"/>
                      <a:pt x="176689" y="11766"/>
                    </a:cubicBezTo>
                    <a:lnTo>
                      <a:pt x="211455" y="7576"/>
                    </a:lnTo>
                    <a:cubicBezTo>
                      <a:pt x="211455" y="7576"/>
                      <a:pt x="221837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973EFC7-DB6C-6364-3C65-03808726AF43}"/>
                  </a:ext>
                </a:extLst>
              </p:cNvPr>
              <p:cNvSpPr/>
              <p:nvPr/>
            </p:nvSpPr>
            <p:spPr>
              <a:xfrm>
                <a:off x="10255901" y="6097582"/>
                <a:ext cx="235215" cy="58154"/>
              </a:xfrm>
              <a:custGeom>
                <a:avLst/>
                <a:gdLst>
                  <a:gd name="connsiteX0" fmla="*/ 2097 w 235215"/>
                  <a:gd name="connsiteY0" fmla="*/ 58153 h 58154"/>
                  <a:gd name="connsiteX1" fmla="*/ 45150 w 235215"/>
                  <a:gd name="connsiteY1" fmla="*/ 58153 h 58154"/>
                  <a:gd name="connsiteX2" fmla="*/ 233650 w 235215"/>
                  <a:gd name="connsiteY2" fmla="*/ 57200 h 58154"/>
                  <a:gd name="connsiteX3" fmla="*/ 233174 w 235215"/>
                  <a:gd name="connsiteY3" fmla="*/ 53581 h 58154"/>
                  <a:gd name="connsiteX4" fmla="*/ 220410 w 235215"/>
                  <a:gd name="connsiteY4" fmla="*/ 53581 h 58154"/>
                  <a:gd name="connsiteX5" fmla="*/ 220410 w 235215"/>
                  <a:gd name="connsiteY5" fmla="*/ 53105 h 58154"/>
                  <a:gd name="connsiteX6" fmla="*/ 230821 w 235215"/>
                  <a:gd name="connsiteY6" fmla="*/ 4775 h 58154"/>
                  <a:gd name="connsiteX7" fmla="*/ 233174 w 235215"/>
                  <a:gd name="connsiteY7" fmla="*/ 3384 h 58154"/>
                  <a:gd name="connsiteX8" fmla="*/ 230983 w 235215"/>
                  <a:gd name="connsiteY8" fmla="*/ 241 h 58154"/>
                  <a:gd name="connsiteX9" fmla="*/ 215848 w 235215"/>
                  <a:gd name="connsiteY9" fmla="*/ 51952 h 58154"/>
                  <a:gd name="connsiteX10" fmla="*/ 216791 w 235215"/>
                  <a:gd name="connsiteY10" fmla="*/ 53581 h 58154"/>
                  <a:gd name="connsiteX11" fmla="*/ 190216 w 235215"/>
                  <a:gd name="connsiteY11" fmla="*/ 53581 h 58154"/>
                  <a:gd name="connsiteX12" fmla="*/ 1716 w 235215"/>
                  <a:gd name="connsiteY12" fmla="*/ 54534 h 58154"/>
                  <a:gd name="connsiteX13" fmla="*/ 2097 w 235215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15" h="58154">
                    <a:moveTo>
                      <a:pt x="2097" y="58153"/>
                    </a:moveTo>
                    <a:lnTo>
                      <a:pt x="45150" y="58153"/>
                    </a:lnTo>
                    <a:lnTo>
                      <a:pt x="233650" y="57200"/>
                    </a:lnTo>
                    <a:cubicBezTo>
                      <a:pt x="236031" y="57200"/>
                      <a:pt x="235555" y="53486"/>
                      <a:pt x="233174" y="53581"/>
                    </a:cubicBezTo>
                    <a:lnTo>
                      <a:pt x="220410" y="53581"/>
                    </a:lnTo>
                    <a:cubicBezTo>
                      <a:pt x="220410" y="53581"/>
                      <a:pt x="220410" y="53581"/>
                      <a:pt x="220410" y="53105"/>
                    </a:cubicBezTo>
                    <a:cubicBezTo>
                      <a:pt x="209942" y="36884"/>
                      <a:pt x="214600" y="15252"/>
                      <a:pt x="230821" y="4775"/>
                    </a:cubicBezTo>
                    <a:cubicBezTo>
                      <a:pt x="231583" y="4280"/>
                      <a:pt x="232374" y="3813"/>
                      <a:pt x="233174" y="3384"/>
                    </a:cubicBezTo>
                    <a:cubicBezTo>
                      <a:pt x="235174" y="2336"/>
                      <a:pt x="233174" y="-902"/>
                      <a:pt x="230983" y="241"/>
                    </a:cubicBezTo>
                    <a:cubicBezTo>
                      <a:pt x="212523" y="10337"/>
                      <a:pt x="205751" y="33493"/>
                      <a:pt x="215848" y="51952"/>
                    </a:cubicBezTo>
                    <a:cubicBezTo>
                      <a:pt x="216152" y="52505"/>
                      <a:pt x="216467" y="53048"/>
                      <a:pt x="216791" y="53581"/>
                    </a:cubicBezTo>
                    <a:lnTo>
                      <a:pt x="190216" y="53581"/>
                    </a:lnTo>
                    <a:lnTo>
                      <a:pt x="1716" y="54534"/>
                    </a:lnTo>
                    <a:cubicBezTo>
                      <a:pt x="-856" y="54534"/>
                      <a:pt x="-379" y="58248"/>
                      <a:pt x="20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059072CC-9D13-A32B-0AAB-ECE61C48ACFB}"/>
                  </a:ext>
                </a:extLst>
              </p:cNvPr>
              <p:cNvSpPr/>
              <p:nvPr/>
            </p:nvSpPr>
            <p:spPr>
              <a:xfrm>
                <a:off x="10351157" y="6095118"/>
                <a:ext cx="40767" cy="15324"/>
              </a:xfrm>
              <a:custGeom>
                <a:avLst/>
                <a:gdLst>
                  <a:gd name="connsiteX0" fmla="*/ 37429 w 40767"/>
                  <a:gd name="connsiteY0" fmla="*/ 14515 h 15324"/>
                  <a:gd name="connsiteX1" fmla="*/ 2853 w 40767"/>
                  <a:gd name="connsiteY1" fmla="*/ 8419 h 15324"/>
                  <a:gd name="connsiteX2" fmla="*/ 567 w 40767"/>
                  <a:gd name="connsiteY2" fmla="*/ 5276 h 15324"/>
                  <a:gd name="connsiteX3" fmla="*/ 40287 w 40767"/>
                  <a:gd name="connsiteY3" fmla="*/ 12705 h 15324"/>
                  <a:gd name="connsiteX4" fmla="*/ 37429 w 4076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324">
                    <a:moveTo>
                      <a:pt x="37429" y="14515"/>
                    </a:moveTo>
                    <a:cubicBezTo>
                      <a:pt x="27904" y="2990"/>
                      <a:pt x="13331" y="-249"/>
                      <a:pt x="2853" y="8419"/>
                    </a:cubicBezTo>
                    <a:cubicBezTo>
                      <a:pt x="1139" y="9848"/>
                      <a:pt x="-1052" y="6705"/>
                      <a:pt x="567" y="5276"/>
                    </a:cubicBezTo>
                    <a:cubicBezTo>
                      <a:pt x="12569" y="-4249"/>
                      <a:pt x="29142" y="-344"/>
                      <a:pt x="40287" y="12705"/>
                    </a:cubicBezTo>
                    <a:cubicBezTo>
                      <a:pt x="41906" y="14610"/>
                      <a:pt x="39048" y="16420"/>
                      <a:pt x="3742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E0C985B6-A4FC-5D25-C534-F4365A89A249}"/>
                  </a:ext>
                </a:extLst>
              </p:cNvPr>
              <p:cNvSpPr/>
              <p:nvPr/>
            </p:nvSpPr>
            <p:spPr>
              <a:xfrm>
                <a:off x="10331303" y="6101070"/>
                <a:ext cx="40798" cy="15501"/>
              </a:xfrm>
              <a:custGeom>
                <a:avLst/>
                <a:gdLst>
                  <a:gd name="connsiteX0" fmla="*/ 37375 w 40798"/>
                  <a:gd name="connsiteY0" fmla="*/ 14755 h 15501"/>
                  <a:gd name="connsiteX1" fmla="*/ 2799 w 40798"/>
                  <a:gd name="connsiteY1" fmla="*/ 8659 h 15501"/>
                  <a:gd name="connsiteX2" fmla="*/ 609 w 40798"/>
                  <a:gd name="connsiteY2" fmla="*/ 5515 h 15501"/>
                  <a:gd name="connsiteX3" fmla="*/ 40328 w 40798"/>
                  <a:gd name="connsiteY3" fmla="*/ 12850 h 15501"/>
                  <a:gd name="connsiteX4" fmla="*/ 37375 w 40798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8" h="15501">
                    <a:moveTo>
                      <a:pt x="37375" y="14755"/>
                    </a:moveTo>
                    <a:cubicBezTo>
                      <a:pt x="27850" y="3230"/>
                      <a:pt x="13277" y="-104"/>
                      <a:pt x="2799" y="8659"/>
                    </a:cubicBezTo>
                    <a:cubicBezTo>
                      <a:pt x="1180" y="9992"/>
                      <a:pt x="-1106" y="6849"/>
                      <a:pt x="609" y="5515"/>
                    </a:cubicBezTo>
                    <a:cubicBezTo>
                      <a:pt x="12515" y="-4486"/>
                      <a:pt x="29184" y="-200"/>
                      <a:pt x="40328" y="12850"/>
                    </a:cubicBezTo>
                    <a:cubicBezTo>
                      <a:pt x="41947" y="14755"/>
                      <a:pt x="38995" y="16564"/>
                      <a:pt x="37375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6410E26D-68E5-0D0F-F8A1-15878B039256}"/>
                  </a:ext>
                </a:extLst>
              </p:cNvPr>
              <p:cNvSpPr/>
              <p:nvPr/>
            </p:nvSpPr>
            <p:spPr>
              <a:xfrm>
                <a:off x="10311533" y="6107191"/>
                <a:ext cx="40767" cy="15536"/>
              </a:xfrm>
              <a:custGeom>
                <a:avLst/>
                <a:gdLst>
                  <a:gd name="connsiteX0" fmla="*/ 37429 w 40767"/>
                  <a:gd name="connsiteY0" fmla="*/ 14729 h 15536"/>
                  <a:gd name="connsiteX1" fmla="*/ 2853 w 40767"/>
                  <a:gd name="connsiteY1" fmla="*/ 8633 h 15536"/>
                  <a:gd name="connsiteX2" fmla="*/ 567 w 40767"/>
                  <a:gd name="connsiteY2" fmla="*/ 5490 h 15536"/>
                  <a:gd name="connsiteX3" fmla="*/ 40286 w 40767"/>
                  <a:gd name="connsiteY3" fmla="*/ 12825 h 15536"/>
                  <a:gd name="connsiteX4" fmla="*/ 37429 w 4076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536">
                    <a:moveTo>
                      <a:pt x="37429" y="14729"/>
                    </a:moveTo>
                    <a:cubicBezTo>
                      <a:pt x="27904" y="3204"/>
                      <a:pt x="13331" y="-34"/>
                      <a:pt x="2853" y="8633"/>
                    </a:cubicBezTo>
                    <a:cubicBezTo>
                      <a:pt x="1139" y="10062"/>
                      <a:pt x="-1052" y="6824"/>
                      <a:pt x="567" y="5490"/>
                    </a:cubicBezTo>
                    <a:cubicBezTo>
                      <a:pt x="12569" y="-4511"/>
                      <a:pt x="29142" y="-130"/>
                      <a:pt x="40286" y="12825"/>
                    </a:cubicBezTo>
                    <a:cubicBezTo>
                      <a:pt x="41906" y="14825"/>
                      <a:pt x="39048" y="16634"/>
                      <a:pt x="3742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90E929A-6BD7-1F14-5F95-A494848D907C}"/>
                  </a:ext>
                </a:extLst>
              </p:cNvPr>
              <p:cNvSpPr/>
              <p:nvPr/>
            </p:nvSpPr>
            <p:spPr>
              <a:xfrm>
                <a:off x="10401548" y="4277309"/>
                <a:ext cx="331584" cy="1737074"/>
              </a:xfrm>
              <a:custGeom>
                <a:avLst/>
                <a:gdLst>
                  <a:gd name="connsiteX0" fmla="*/ 321652 w 331584"/>
                  <a:gd name="connsiteY0" fmla="*/ 333851 h 1737074"/>
                  <a:gd name="connsiteX1" fmla="*/ 248309 w 331584"/>
                  <a:gd name="connsiteY1" fmla="*/ 752380 h 1737074"/>
                  <a:gd name="connsiteX2" fmla="*/ 208685 w 331584"/>
                  <a:gd name="connsiteY2" fmla="*/ 916019 h 1737074"/>
                  <a:gd name="connsiteX3" fmla="*/ 90194 w 331584"/>
                  <a:gd name="connsiteY3" fmla="*/ 1737074 h 1737074"/>
                  <a:gd name="connsiteX4" fmla="*/ 4945 w 331584"/>
                  <a:gd name="connsiteY4" fmla="*/ 1735169 h 1737074"/>
                  <a:gd name="connsiteX5" fmla="*/ 4278 w 331584"/>
                  <a:gd name="connsiteY5" fmla="*/ 909066 h 1737074"/>
                  <a:gd name="connsiteX6" fmla="*/ 77335 w 331584"/>
                  <a:gd name="connsiteY6" fmla="*/ 953 h 1737074"/>
                  <a:gd name="connsiteX7" fmla="*/ 309555 w 331584"/>
                  <a:gd name="connsiteY7" fmla="*/ 0 h 1737074"/>
                  <a:gd name="connsiteX8" fmla="*/ 321652 w 331584"/>
                  <a:gd name="connsiteY8" fmla="*/ 333851 h 173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1584" h="1737074">
                    <a:moveTo>
                      <a:pt x="321652" y="333851"/>
                    </a:moveTo>
                    <a:cubicBezTo>
                      <a:pt x="305345" y="474669"/>
                      <a:pt x="280856" y="614410"/>
                      <a:pt x="248309" y="752380"/>
                    </a:cubicBezTo>
                    <a:cubicBezTo>
                      <a:pt x="236688" y="803558"/>
                      <a:pt x="223477" y="858107"/>
                      <a:pt x="208685" y="916019"/>
                    </a:cubicBezTo>
                    <a:cubicBezTo>
                      <a:pt x="249357" y="1251871"/>
                      <a:pt x="90194" y="1737074"/>
                      <a:pt x="90194" y="1737074"/>
                    </a:cubicBezTo>
                    <a:lnTo>
                      <a:pt x="4945" y="1735169"/>
                    </a:lnTo>
                    <a:cubicBezTo>
                      <a:pt x="4945" y="1735169"/>
                      <a:pt x="-5723" y="1192911"/>
                      <a:pt x="4278" y="909066"/>
                    </a:cubicBezTo>
                    <a:cubicBezTo>
                      <a:pt x="20661" y="443960"/>
                      <a:pt x="77335" y="953"/>
                      <a:pt x="77335" y="953"/>
                    </a:cubicBezTo>
                    <a:lnTo>
                      <a:pt x="309555" y="0"/>
                    </a:lnTo>
                    <a:cubicBezTo>
                      <a:pt x="309555" y="0"/>
                      <a:pt x="349655" y="69914"/>
                      <a:pt x="321652" y="3338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06469FA1-51F8-3F9A-FD5E-1BFE70B1FA7F}"/>
                  </a:ext>
                </a:extLst>
              </p:cNvPr>
              <p:cNvSpPr/>
              <p:nvPr/>
            </p:nvSpPr>
            <p:spPr>
              <a:xfrm>
                <a:off x="10635130" y="4446664"/>
                <a:ext cx="88068" cy="583025"/>
              </a:xfrm>
              <a:custGeom>
                <a:avLst/>
                <a:gdLst>
                  <a:gd name="connsiteX0" fmla="*/ 88069 w 88068"/>
                  <a:gd name="connsiteY0" fmla="*/ 164497 h 583025"/>
                  <a:gd name="connsiteX1" fmla="*/ 14726 w 88068"/>
                  <a:gd name="connsiteY1" fmla="*/ 583025 h 583025"/>
                  <a:gd name="connsiteX2" fmla="*/ 54255 w 88068"/>
                  <a:gd name="connsiteY2" fmla="*/ 0 h 583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068" h="583025">
                    <a:moveTo>
                      <a:pt x="88069" y="164497"/>
                    </a:moveTo>
                    <a:cubicBezTo>
                      <a:pt x="71762" y="305314"/>
                      <a:pt x="47273" y="445055"/>
                      <a:pt x="14726" y="583025"/>
                    </a:cubicBezTo>
                    <a:cubicBezTo>
                      <a:pt x="-34137" y="397002"/>
                      <a:pt x="54255" y="0"/>
                      <a:pt x="5425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F0794554-3888-AB15-E574-49AD3A5670F7}"/>
                  </a:ext>
                </a:extLst>
              </p:cNvPr>
              <p:cNvSpPr/>
              <p:nvPr/>
            </p:nvSpPr>
            <p:spPr>
              <a:xfrm>
                <a:off x="10394015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A1573C1-5E33-01B0-3E20-92AC2EE50E30}"/>
                  </a:ext>
                </a:extLst>
              </p:cNvPr>
              <p:cNvSpPr/>
              <p:nvPr/>
            </p:nvSpPr>
            <p:spPr>
              <a:xfrm>
                <a:off x="10764823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721 w 83248"/>
                  <a:gd name="connsiteY1" fmla="*/ 104870 h 104870"/>
                  <a:gd name="connsiteX2" fmla="*/ 2477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721" y="104870"/>
                    </a:lnTo>
                    <a:lnTo>
                      <a:pt x="2477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C2D186FB-EBF0-18F2-EECD-88875578A59B}"/>
                  </a:ext>
                </a:extLst>
              </p:cNvPr>
              <p:cNvSpPr/>
              <p:nvPr/>
            </p:nvSpPr>
            <p:spPr>
              <a:xfrm>
                <a:off x="10745392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1F05360-BC8E-7652-04D3-6E23C7ACDC14}"/>
                  </a:ext>
                </a:extLst>
              </p:cNvPr>
              <p:cNvSpPr/>
              <p:nvPr/>
            </p:nvSpPr>
            <p:spPr>
              <a:xfrm>
                <a:off x="10606804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733 w 238243"/>
                  <a:gd name="connsiteY3" fmla="*/ 3289 h 99206"/>
                  <a:gd name="connsiteX4" fmla="*/ 176689 w 238243"/>
                  <a:gd name="connsiteY4" fmla="*/ 11766 h 99206"/>
                  <a:gd name="connsiteX5" fmla="*/ 211360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2953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733" y="3289"/>
                    </a:cubicBezTo>
                    <a:cubicBezTo>
                      <a:pt x="164402" y="-1092"/>
                      <a:pt x="176689" y="11766"/>
                      <a:pt x="176689" y="11766"/>
                    </a:cubicBezTo>
                    <a:lnTo>
                      <a:pt x="211360" y="7576"/>
                    </a:lnTo>
                    <a:cubicBezTo>
                      <a:pt x="211360" y="7576"/>
                      <a:pt x="221742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B91761B3-C12F-14FC-0355-1769255273BA}"/>
                  </a:ext>
                </a:extLst>
              </p:cNvPr>
              <p:cNvSpPr/>
              <p:nvPr/>
            </p:nvSpPr>
            <p:spPr>
              <a:xfrm>
                <a:off x="10609379" y="6097582"/>
                <a:ext cx="235201" cy="58154"/>
              </a:xfrm>
              <a:custGeom>
                <a:avLst/>
                <a:gdLst>
                  <a:gd name="connsiteX0" fmla="*/ 1997 w 235201"/>
                  <a:gd name="connsiteY0" fmla="*/ 58153 h 58154"/>
                  <a:gd name="connsiteX1" fmla="*/ 45145 w 235201"/>
                  <a:gd name="connsiteY1" fmla="*/ 58153 h 58154"/>
                  <a:gd name="connsiteX2" fmla="*/ 233644 w 235201"/>
                  <a:gd name="connsiteY2" fmla="*/ 57200 h 58154"/>
                  <a:gd name="connsiteX3" fmla="*/ 233073 w 235201"/>
                  <a:gd name="connsiteY3" fmla="*/ 53581 h 58154"/>
                  <a:gd name="connsiteX4" fmla="*/ 220405 w 235201"/>
                  <a:gd name="connsiteY4" fmla="*/ 53581 h 58154"/>
                  <a:gd name="connsiteX5" fmla="*/ 220405 w 235201"/>
                  <a:gd name="connsiteY5" fmla="*/ 53105 h 58154"/>
                  <a:gd name="connsiteX6" fmla="*/ 231044 w 235201"/>
                  <a:gd name="connsiteY6" fmla="*/ 4689 h 58154"/>
                  <a:gd name="connsiteX7" fmla="*/ 233264 w 235201"/>
                  <a:gd name="connsiteY7" fmla="*/ 3384 h 58154"/>
                  <a:gd name="connsiteX8" fmla="*/ 231073 w 235201"/>
                  <a:gd name="connsiteY8" fmla="*/ 241 h 58154"/>
                  <a:gd name="connsiteX9" fmla="*/ 215823 w 235201"/>
                  <a:gd name="connsiteY9" fmla="*/ 51924 h 58154"/>
                  <a:gd name="connsiteX10" fmla="*/ 216785 w 235201"/>
                  <a:gd name="connsiteY10" fmla="*/ 53581 h 58154"/>
                  <a:gd name="connsiteX11" fmla="*/ 190210 w 235201"/>
                  <a:gd name="connsiteY11" fmla="*/ 53581 h 58154"/>
                  <a:gd name="connsiteX12" fmla="*/ 1806 w 235201"/>
                  <a:gd name="connsiteY12" fmla="*/ 54534 h 58154"/>
                  <a:gd name="connsiteX13" fmla="*/ 1997 w 235201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01" h="58154">
                    <a:moveTo>
                      <a:pt x="1997" y="58153"/>
                    </a:moveTo>
                    <a:lnTo>
                      <a:pt x="45145" y="58153"/>
                    </a:lnTo>
                    <a:lnTo>
                      <a:pt x="233644" y="57200"/>
                    </a:lnTo>
                    <a:cubicBezTo>
                      <a:pt x="236026" y="57200"/>
                      <a:pt x="235550" y="53486"/>
                      <a:pt x="233073" y="53581"/>
                    </a:cubicBezTo>
                    <a:lnTo>
                      <a:pt x="220405" y="53581"/>
                    </a:lnTo>
                    <a:lnTo>
                      <a:pt x="220405" y="53105"/>
                    </a:lnTo>
                    <a:cubicBezTo>
                      <a:pt x="209975" y="36798"/>
                      <a:pt x="214737" y="15119"/>
                      <a:pt x="231044" y="4689"/>
                    </a:cubicBezTo>
                    <a:cubicBezTo>
                      <a:pt x="231768" y="4232"/>
                      <a:pt x="232511" y="3794"/>
                      <a:pt x="233264" y="3384"/>
                    </a:cubicBezTo>
                    <a:cubicBezTo>
                      <a:pt x="235264" y="2336"/>
                      <a:pt x="233264" y="-902"/>
                      <a:pt x="231073" y="241"/>
                    </a:cubicBezTo>
                    <a:cubicBezTo>
                      <a:pt x="212594" y="10299"/>
                      <a:pt x="205765" y="33436"/>
                      <a:pt x="215823" y="51924"/>
                    </a:cubicBezTo>
                    <a:cubicBezTo>
                      <a:pt x="216128" y="52486"/>
                      <a:pt x="216452" y="53038"/>
                      <a:pt x="216785" y="53581"/>
                    </a:cubicBezTo>
                    <a:lnTo>
                      <a:pt x="190210" y="53581"/>
                    </a:lnTo>
                    <a:lnTo>
                      <a:pt x="1806" y="54534"/>
                    </a:lnTo>
                    <a:cubicBezTo>
                      <a:pt x="-861" y="54534"/>
                      <a:pt x="-385" y="58248"/>
                      <a:pt x="19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98D1DE13-5D73-5CC6-32B2-776837E16DA3}"/>
                  </a:ext>
                </a:extLst>
              </p:cNvPr>
              <p:cNvSpPr/>
              <p:nvPr/>
            </p:nvSpPr>
            <p:spPr>
              <a:xfrm>
                <a:off x="10704589" y="6095118"/>
                <a:ext cx="40797" cy="15324"/>
              </a:xfrm>
              <a:custGeom>
                <a:avLst/>
                <a:gdLst>
                  <a:gd name="connsiteX0" fmla="*/ 37469 w 40797"/>
                  <a:gd name="connsiteY0" fmla="*/ 14515 h 15324"/>
                  <a:gd name="connsiteX1" fmla="*/ 2893 w 40797"/>
                  <a:gd name="connsiteY1" fmla="*/ 8419 h 15324"/>
                  <a:gd name="connsiteX2" fmla="*/ 607 w 40797"/>
                  <a:gd name="connsiteY2" fmla="*/ 5276 h 15324"/>
                  <a:gd name="connsiteX3" fmla="*/ 40327 w 40797"/>
                  <a:gd name="connsiteY3" fmla="*/ 12705 h 15324"/>
                  <a:gd name="connsiteX4" fmla="*/ 37469 w 4079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324">
                    <a:moveTo>
                      <a:pt x="37469" y="14515"/>
                    </a:moveTo>
                    <a:cubicBezTo>
                      <a:pt x="27944" y="2990"/>
                      <a:pt x="13276" y="-249"/>
                      <a:pt x="2893" y="8419"/>
                    </a:cubicBezTo>
                    <a:cubicBezTo>
                      <a:pt x="1179" y="9848"/>
                      <a:pt x="-1107" y="6705"/>
                      <a:pt x="607" y="5276"/>
                    </a:cubicBezTo>
                    <a:cubicBezTo>
                      <a:pt x="12609" y="-4249"/>
                      <a:pt x="29182" y="-344"/>
                      <a:pt x="40327" y="12705"/>
                    </a:cubicBezTo>
                    <a:cubicBezTo>
                      <a:pt x="41946" y="14610"/>
                      <a:pt x="38993" y="16420"/>
                      <a:pt x="3746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451D2E-EF5B-A2D9-6847-D92E87737DFA}"/>
                  </a:ext>
                </a:extLst>
              </p:cNvPr>
              <p:cNvSpPr/>
              <p:nvPr/>
            </p:nvSpPr>
            <p:spPr>
              <a:xfrm>
                <a:off x="10685116" y="6101070"/>
                <a:ext cx="40791" cy="15501"/>
              </a:xfrm>
              <a:custGeom>
                <a:avLst/>
                <a:gdLst>
                  <a:gd name="connsiteX0" fmla="*/ 37416 w 40791"/>
                  <a:gd name="connsiteY0" fmla="*/ 14755 h 15501"/>
                  <a:gd name="connsiteX1" fmla="*/ 2840 w 40791"/>
                  <a:gd name="connsiteY1" fmla="*/ 8659 h 15501"/>
                  <a:gd name="connsiteX2" fmla="*/ 554 w 40791"/>
                  <a:gd name="connsiteY2" fmla="*/ 5515 h 15501"/>
                  <a:gd name="connsiteX3" fmla="*/ 40274 w 40791"/>
                  <a:gd name="connsiteY3" fmla="*/ 12850 h 15501"/>
                  <a:gd name="connsiteX4" fmla="*/ 37416 w 40791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1" h="15501">
                    <a:moveTo>
                      <a:pt x="37416" y="14755"/>
                    </a:moveTo>
                    <a:cubicBezTo>
                      <a:pt x="27891" y="3230"/>
                      <a:pt x="13318" y="-104"/>
                      <a:pt x="2840" y="8659"/>
                    </a:cubicBezTo>
                    <a:cubicBezTo>
                      <a:pt x="1221" y="9992"/>
                      <a:pt x="-1065" y="6849"/>
                      <a:pt x="554" y="5515"/>
                    </a:cubicBezTo>
                    <a:cubicBezTo>
                      <a:pt x="12556" y="-4486"/>
                      <a:pt x="29129" y="-200"/>
                      <a:pt x="40274" y="12850"/>
                    </a:cubicBezTo>
                    <a:cubicBezTo>
                      <a:pt x="41988" y="14755"/>
                      <a:pt x="39035" y="16564"/>
                      <a:pt x="37416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A6C7AA32-F77A-18F7-F594-A1460E64536D}"/>
                  </a:ext>
                </a:extLst>
              </p:cNvPr>
              <p:cNvSpPr/>
              <p:nvPr/>
            </p:nvSpPr>
            <p:spPr>
              <a:xfrm>
                <a:off x="10664585" y="6107191"/>
                <a:ext cx="40797" cy="15536"/>
              </a:xfrm>
              <a:custGeom>
                <a:avLst/>
                <a:gdLst>
                  <a:gd name="connsiteX0" fmla="*/ 37469 w 40797"/>
                  <a:gd name="connsiteY0" fmla="*/ 14729 h 15536"/>
                  <a:gd name="connsiteX1" fmla="*/ 2893 w 40797"/>
                  <a:gd name="connsiteY1" fmla="*/ 8633 h 15536"/>
                  <a:gd name="connsiteX2" fmla="*/ 607 w 40797"/>
                  <a:gd name="connsiteY2" fmla="*/ 5490 h 15536"/>
                  <a:gd name="connsiteX3" fmla="*/ 40326 w 40797"/>
                  <a:gd name="connsiteY3" fmla="*/ 12825 h 15536"/>
                  <a:gd name="connsiteX4" fmla="*/ 37469 w 4079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536">
                    <a:moveTo>
                      <a:pt x="37469" y="14729"/>
                    </a:moveTo>
                    <a:cubicBezTo>
                      <a:pt x="27944" y="3204"/>
                      <a:pt x="13275" y="-34"/>
                      <a:pt x="2893" y="8633"/>
                    </a:cubicBezTo>
                    <a:cubicBezTo>
                      <a:pt x="1179" y="10062"/>
                      <a:pt x="-1107" y="6824"/>
                      <a:pt x="607" y="5490"/>
                    </a:cubicBezTo>
                    <a:cubicBezTo>
                      <a:pt x="12609" y="-4511"/>
                      <a:pt x="29182" y="-130"/>
                      <a:pt x="40326" y="12825"/>
                    </a:cubicBezTo>
                    <a:cubicBezTo>
                      <a:pt x="41946" y="14825"/>
                      <a:pt x="38993" y="16634"/>
                      <a:pt x="3746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807E10B-4AD4-5487-D605-C47AF0C6248C}"/>
                  </a:ext>
                </a:extLst>
              </p:cNvPr>
              <p:cNvSpPr/>
              <p:nvPr/>
            </p:nvSpPr>
            <p:spPr>
              <a:xfrm>
                <a:off x="10643284" y="4286263"/>
                <a:ext cx="331545" cy="1728175"/>
              </a:xfrm>
              <a:custGeom>
                <a:avLst/>
                <a:gdLst>
                  <a:gd name="connsiteX0" fmla="*/ 0 w 331545"/>
                  <a:gd name="connsiteY0" fmla="*/ 9811 h 1728175"/>
                  <a:gd name="connsiteX1" fmla="*/ 57150 w 331545"/>
                  <a:gd name="connsiteY1" fmla="*/ 907066 h 1728175"/>
                  <a:gd name="connsiteX2" fmla="*/ 114776 w 331545"/>
                  <a:gd name="connsiteY2" fmla="*/ 1728026 h 1728175"/>
                  <a:gd name="connsiteX3" fmla="*/ 202883 w 331545"/>
                  <a:gd name="connsiteY3" fmla="*/ 1728026 h 1728175"/>
                  <a:gd name="connsiteX4" fmla="*/ 266319 w 331545"/>
                  <a:gd name="connsiteY4" fmla="*/ 928687 h 1728175"/>
                  <a:gd name="connsiteX5" fmla="*/ 296513 w 331545"/>
                  <a:gd name="connsiteY5" fmla="*/ 0 h 172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1545" h="1728175">
                    <a:moveTo>
                      <a:pt x="0" y="9811"/>
                    </a:moveTo>
                    <a:cubicBezTo>
                      <a:pt x="0" y="9811"/>
                      <a:pt x="43339" y="651891"/>
                      <a:pt x="57150" y="907066"/>
                    </a:cubicBezTo>
                    <a:cubicBezTo>
                      <a:pt x="73438" y="1198626"/>
                      <a:pt x="109919" y="1695545"/>
                      <a:pt x="114776" y="1728026"/>
                    </a:cubicBezTo>
                    <a:lnTo>
                      <a:pt x="202883" y="1728026"/>
                    </a:lnTo>
                    <a:cubicBezTo>
                      <a:pt x="192786" y="1737551"/>
                      <a:pt x="316040" y="1291876"/>
                      <a:pt x="266319" y="928687"/>
                    </a:cubicBezTo>
                    <a:cubicBezTo>
                      <a:pt x="312896" y="581406"/>
                      <a:pt x="369570" y="327089"/>
                      <a:pt x="29651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84C1ABED-88F7-E86E-AF8F-512CDA72CFBD}"/>
                  </a:ext>
                </a:extLst>
              </p:cNvPr>
              <p:cNvSpPr/>
              <p:nvPr/>
            </p:nvSpPr>
            <p:spPr>
              <a:xfrm>
                <a:off x="10456252" y="3613618"/>
                <a:ext cx="510405" cy="736644"/>
              </a:xfrm>
              <a:custGeom>
                <a:avLst/>
                <a:gdLst>
                  <a:gd name="connsiteX0" fmla="*/ 510406 w 510405"/>
                  <a:gd name="connsiteY0" fmla="*/ 698076 h 736644"/>
                  <a:gd name="connsiteX1" fmla="*/ 14058 w 510405"/>
                  <a:gd name="connsiteY1" fmla="*/ 696743 h 736644"/>
                  <a:gd name="connsiteX2" fmla="*/ 45015 w 510405"/>
                  <a:gd name="connsiteY2" fmla="*/ 365178 h 736644"/>
                  <a:gd name="connsiteX3" fmla="*/ 18249 w 510405"/>
                  <a:gd name="connsiteY3" fmla="*/ 157818 h 736644"/>
                  <a:gd name="connsiteX4" fmla="*/ 129882 w 510405"/>
                  <a:gd name="connsiteY4" fmla="*/ 14943 h 736644"/>
                  <a:gd name="connsiteX5" fmla="*/ 178174 w 510405"/>
                  <a:gd name="connsiteY5" fmla="*/ 7514 h 736644"/>
                  <a:gd name="connsiteX6" fmla="*/ 187699 w 510405"/>
                  <a:gd name="connsiteY6" fmla="*/ 6276 h 736644"/>
                  <a:gd name="connsiteX7" fmla="*/ 317144 w 510405"/>
                  <a:gd name="connsiteY7" fmla="*/ 180 h 736644"/>
                  <a:gd name="connsiteX8" fmla="*/ 366483 w 510405"/>
                  <a:gd name="connsiteY8" fmla="*/ 656 h 736644"/>
                  <a:gd name="connsiteX9" fmla="*/ 416013 w 510405"/>
                  <a:gd name="connsiteY9" fmla="*/ 2847 h 736644"/>
                  <a:gd name="connsiteX10" fmla="*/ 508358 w 510405"/>
                  <a:gd name="connsiteY10" fmla="*/ 109089 h 736644"/>
                  <a:gd name="connsiteX11" fmla="*/ 507072 w 510405"/>
                  <a:gd name="connsiteY11" fmla="*/ 119528 h 736644"/>
                  <a:gd name="connsiteX12" fmla="*/ 480117 w 510405"/>
                  <a:gd name="connsiteY12" fmla="*/ 360606 h 736644"/>
                  <a:gd name="connsiteX13" fmla="*/ 478593 w 510405"/>
                  <a:gd name="connsiteY13" fmla="*/ 409183 h 736644"/>
                  <a:gd name="connsiteX14" fmla="*/ 486117 w 510405"/>
                  <a:gd name="connsiteY14" fmla="*/ 574918 h 736644"/>
                  <a:gd name="connsiteX15" fmla="*/ 486117 w 510405"/>
                  <a:gd name="connsiteY15" fmla="*/ 577966 h 736644"/>
                  <a:gd name="connsiteX16" fmla="*/ 495642 w 510405"/>
                  <a:gd name="connsiteY16" fmla="*/ 638545 h 736644"/>
                  <a:gd name="connsiteX17" fmla="*/ 499357 w 510405"/>
                  <a:gd name="connsiteY17" fmla="*/ 655309 h 736644"/>
                  <a:gd name="connsiteX18" fmla="*/ 510406 w 510405"/>
                  <a:gd name="connsiteY18" fmla="*/ 698076 h 73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10405" h="736644">
                    <a:moveTo>
                      <a:pt x="510406" y="698076"/>
                    </a:moveTo>
                    <a:cubicBezTo>
                      <a:pt x="325240" y="759227"/>
                      <a:pt x="14058" y="739129"/>
                      <a:pt x="14058" y="696743"/>
                    </a:cubicBezTo>
                    <a:cubicBezTo>
                      <a:pt x="14058" y="577300"/>
                      <a:pt x="56349" y="442997"/>
                      <a:pt x="45015" y="365178"/>
                    </a:cubicBezTo>
                    <a:cubicBezTo>
                      <a:pt x="-42520" y="303932"/>
                      <a:pt x="25965" y="248592"/>
                      <a:pt x="18249" y="157818"/>
                    </a:cubicBezTo>
                    <a:cubicBezTo>
                      <a:pt x="12944" y="88496"/>
                      <a:pt x="61340" y="26554"/>
                      <a:pt x="129882" y="14943"/>
                    </a:cubicBezTo>
                    <a:cubicBezTo>
                      <a:pt x="145694" y="12276"/>
                      <a:pt x="162077" y="9609"/>
                      <a:pt x="178174" y="7514"/>
                    </a:cubicBezTo>
                    <a:lnTo>
                      <a:pt x="187699" y="6276"/>
                    </a:lnTo>
                    <a:cubicBezTo>
                      <a:pt x="230666" y="1389"/>
                      <a:pt x="273910" y="-649"/>
                      <a:pt x="317144" y="180"/>
                    </a:cubicBezTo>
                    <a:cubicBezTo>
                      <a:pt x="332955" y="180"/>
                      <a:pt x="349338" y="180"/>
                      <a:pt x="366483" y="656"/>
                    </a:cubicBezTo>
                    <a:cubicBezTo>
                      <a:pt x="383628" y="1132"/>
                      <a:pt x="400202" y="1704"/>
                      <a:pt x="416013" y="2847"/>
                    </a:cubicBezTo>
                    <a:cubicBezTo>
                      <a:pt x="470849" y="6685"/>
                      <a:pt x="512197" y="54253"/>
                      <a:pt x="508358" y="109089"/>
                    </a:cubicBezTo>
                    <a:cubicBezTo>
                      <a:pt x="508110" y="112584"/>
                      <a:pt x="507682" y="116070"/>
                      <a:pt x="507072" y="119528"/>
                    </a:cubicBezTo>
                    <a:cubicBezTo>
                      <a:pt x="492880" y="199224"/>
                      <a:pt x="483879" y="279748"/>
                      <a:pt x="480117" y="360606"/>
                    </a:cubicBezTo>
                    <a:cubicBezTo>
                      <a:pt x="479354" y="377275"/>
                      <a:pt x="478783" y="393372"/>
                      <a:pt x="478593" y="409183"/>
                    </a:cubicBezTo>
                    <a:cubicBezTo>
                      <a:pt x="477497" y="464533"/>
                      <a:pt x="480012" y="519892"/>
                      <a:pt x="486117" y="574918"/>
                    </a:cubicBezTo>
                    <a:cubicBezTo>
                      <a:pt x="486117" y="575966"/>
                      <a:pt x="486117" y="577014"/>
                      <a:pt x="486117" y="577966"/>
                    </a:cubicBezTo>
                    <a:cubicBezTo>
                      <a:pt x="488784" y="599874"/>
                      <a:pt x="491956" y="620067"/>
                      <a:pt x="495642" y="638545"/>
                    </a:cubicBezTo>
                    <a:cubicBezTo>
                      <a:pt x="496785" y="644355"/>
                      <a:pt x="498024" y="649880"/>
                      <a:pt x="499357" y="655309"/>
                    </a:cubicBezTo>
                    <a:cubicBezTo>
                      <a:pt x="502976" y="666453"/>
                      <a:pt x="507358" y="686551"/>
                      <a:pt x="510406" y="69807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F4A37F69-3279-092F-EEC9-921F1C45CCDE}"/>
                  </a:ext>
                </a:extLst>
              </p:cNvPr>
              <p:cNvSpPr/>
              <p:nvPr/>
            </p:nvSpPr>
            <p:spPr>
              <a:xfrm>
                <a:off x="10618329" y="3766769"/>
                <a:ext cx="12001" cy="12001"/>
              </a:xfrm>
              <a:custGeom>
                <a:avLst/>
                <a:gdLst>
                  <a:gd name="connsiteX0" fmla="*/ 12002 w 12001"/>
                  <a:gd name="connsiteY0" fmla="*/ 6001 h 12001"/>
                  <a:gd name="connsiteX1" fmla="*/ 6001 w 12001"/>
                  <a:gd name="connsiteY1" fmla="*/ 12002 h 12001"/>
                  <a:gd name="connsiteX2" fmla="*/ 0 w 12001"/>
                  <a:gd name="connsiteY2" fmla="*/ 6001 h 12001"/>
                  <a:gd name="connsiteX3" fmla="*/ 6001 w 12001"/>
                  <a:gd name="connsiteY3" fmla="*/ 0 h 12001"/>
                  <a:gd name="connsiteX4" fmla="*/ 12002 w 12001"/>
                  <a:gd name="connsiteY4" fmla="*/ 6001 h 1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1" h="12001">
                    <a:moveTo>
                      <a:pt x="12002" y="6001"/>
                    </a:moveTo>
                    <a:cubicBezTo>
                      <a:pt x="12002" y="9316"/>
                      <a:pt x="9315" y="12002"/>
                      <a:pt x="6001" y="12002"/>
                    </a:cubicBezTo>
                    <a:cubicBezTo>
                      <a:pt x="2686" y="12002"/>
                      <a:pt x="0" y="9316"/>
                      <a:pt x="0" y="6001"/>
                    </a:cubicBezTo>
                    <a:cubicBezTo>
                      <a:pt x="0" y="2686"/>
                      <a:pt x="2686" y="0"/>
                      <a:pt x="6001" y="0"/>
                    </a:cubicBezTo>
                    <a:cubicBezTo>
                      <a:pt x="9315" y="0"/>
                      <a:pt x="12002" y="2686"/>
                      <a:pt x="12002" y="6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3163AE5-113D-7A78-109A-5401240E7B7D}"/>
                  </a:ext>
                </a:extLst>
              </p:cNvPr>
              <p:cNvSpPr/>
              <p:nvPr/>
            </p:nvSpPr>
            <p:spPr>
              <a:xfrm>
                <a:off x="10614805" y="3820205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E369DC8D-B844-88D7-AD8B-AA05D6F3755E}"/>
                  </a:ext>
                </a:extLst>
              </p:cNvPr>
              <p:cNvSpPr/>
              <p:nvPr/>
            </p:nvSpPr>
            <p:spPr>
              <a:xfrm>
                <a:off x="10614805" y="3874497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93B86CB1-9DB3-2209-C89D-0196E7A2A74F}"/>
                  </a:ext>
                </a:extLst>
              </p:cNvPr>
              <p:cNvSpPr/>
              <p:nvPr/>
            </p:nvSpPr>
            <p:spPr>
              <a:xfrm>
                <a:off x="10618412" y="3613233"/>
                <a:ext cx="155269" cy="123341"/>
              </a:xfrm>
              <a:custGeom>
                <a:avLst/>
                <a:gdLst>
                  <a:gd name="connsiteX0" fmla="*/ 155270 w 155269"/>
                  <a:gd name="connsiteY0" fmla="*/ 184 h 123341"/>
                  <a:gd name="connsiteX1" fmla="*/ 8299 w 155269"/>
                  <a:gd name="connsiteY1" fmla="*/ 123342 h 123341"/>
                  <a:gd name="connsiteX2" fmla="*/ 16014 w 155269"/>
                  <a:gd name="connsiteY2" fmla="*/ 7518 h 123341"/>
                  <a:gd name="connsiteX3" fmla="*/ 25539 w 155269"/>
                  <a:gd name="connsiteY3" fmla="*/ 6280 h 123341"/>
                  <a:gd name="connsiteX4" fmla="*/ 155270 w 155269"/>
                  <a:gd name="connsiteY4" fmla="*/ 184 h 12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69" h="123341">
                    <a:moveTo>
                      <a:pt x="155270" y="184"/>
                    </a:moveTo>
                    <a:cubicBezTo>
                      <a:pt x="111455" y="77241"/>
                      <a:pt x="8299" y="123342"/>
                      <a:pt x="8299" y="123342"/>
                    </a:cubicBezTo>
                    <a:cubicBezTo>
                      <a:pt x="-5703" y="88861"/>
                      <a:pt x="-1226" y="33521"/>
                      <a:pt x="16014" y="7518"/>
                    </a:cubicBezTo>
                    <a:lnTo>
                      <a:pt x="25539" y="6280"/>
                    </a:lnTo>
                    <a:cubicBezTo>
                      <a:pt x="68602" y="1374"/>
                      <a:pt x="111941" y="-654"/>
                      <a:pt x="155270" y="184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08B391AA-0F70-8611-8BC1-BFFE1D511DF9}"/>
                  </a:ext>
                </a:extLst>
              </p:cNvPr>
              <p:cNvSpPr/>
              <p:nvPr/>
            </p:nvSpPr>
            <p:spPr>
              <a:xfrm>
                <a:off x="10594516" y="4059663"/>
                <a:ext cx="358235" cy="192119"/>
              </a:xfrm>
              <a:custGeom>
                <a:avLst/>
                <a:gdLst>
                  <a:gd name="connsiteX0" fmla="*/ 358235 w 358235"/>
                  <a:gd name="connsiteY0" fmla="*/ 192119 h 192119"/>
                  <a:gd name="connsiteX1" fmla="*/ 0 w 358235"/>
                  <a:gd name="connsiteY1" fmla="*/ 0 h 192119"/>
                  <a:gd name="connsiteX2" fmla="*/ 342329 w 358235"/>
                  <a:gd name="connsiteY2" fmla="*/ 114300 h 192119"/>
                  <a:gd name="connsiteX3" fmla="*/ 348520 w 358235"/>
                  <a:gd name="connsiteY3" fmla="*/ 131826 h 192119"/>
                  <a:gd name="connsiteX4" fmla="*/ 358235 w 358235"/>
                  <a:gd name="connsiteY4" fmla="*/ 192119 h 192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235" h="192119">
                    <a:moveTo>
                      <a:pt x="358235" y="192119"/>
                    </a:moveTo>
                    <a:cubicBezTo>
                      <a:pt x="175832" y="172022"/>
                      <a:pt x="0" y="0"/>
                      <a:pt x="0" y="0"/>
                    </a:cubicBezTo>
                    <a:lnTo>
                      <a:pt x="342329" y="114300"/>
                    </a:lnTo>
                    <a:cubicBezTo>
                      <a:pt x="343834" y="120320"/>
                      <a:pt x="345910" y="126197"/>
                      <a:pt x="348520" y="131826"/>
                    </a:cubicBezTo>
                    <a:cubicBezTo>
                      <a:pt x="351187" y="153543"/>
                      <a:pt x="354425" y="173641"/>
                      <a:pt x="358235" y="1921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1B65CB9-8401-D210-66D7-D16281385D2D}"/>
                  </a:ext>
                </a:extLst>
              </p:cNvPr>
              <p:cNvSpPr/>
              <p:nvPr/>
            </p:nvSpPr>
            <p:spPr>
              <a:xfrm>
                <a:off x="10758918" y="3860876"/>
                <a:ext cx="171926" cy="259224"/>
              </a:xfrm>
              <a:custGeom>
                <a:avLst/>
                <a:gdLst>
                  <a:gd name="connsiteX0" fmla="*/ 170593 w 171926"/>
                  <a:gd name="connsiteY0" fmla="*/ 151257 h 259224"/>
                  <a:gd name="connsiteX1" fmla="*/ 164973 w 171926"/>
                  <a:gd name="connsiteY1" fmla="*/ 250126 h 259224"/>
                  <a:gd name="connsiteX2" fmla="*/ 85154 w 171926"/>
                  <a:gd name="connsiteY2" fmla="*/ 253460 h 259224"/>
                  <a:gd name="connsiteX3" fmla="*/ 0 w 171926"/>
                  <a:gd name="connsiteY3" fmla="*/ 181166 h 259224"/>
                  <a:gd name="connsiteX4" fmla="*/ 129635 w 171926"/>
                  <a:gd name="connsiteY4" fmla="*/ 192119 h 259224"/>
                  <a:gd name="connsiteX5" fmla="*/ 95726 w 171926"/>
                  <a:gd name="connsiteY5" fmla="*/ 0 h 259224"/>
                  <a:gd name="connsiteX6" fmla="*/ 171926 w 171926"/>
                  <a:gd name="connsiteY6" fmla="*/ 103918 h 259224"/>
                  <a:gd name="connsiteX7" fmla="*/ 170593 w 171926"/>
                  <a:gd name="connsiteY7" fmla="*/ 151257 h 25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926" h="259224">
                    <a:moveTo>
                      <a:pt x="170593" y="151257"/>
                    </a:moveTo>
                    <a:cubicBezTo>
                      <a:pt x="165125" y="183909"/>
                      <a:pt x="163239" y="217065"/>
                      <a:pt x="164973" y="250126"/>
                    </a:cubicBezTo>
                    <a:cubicBezTo>
                      <a:pt x="139675" y="260976"/>
                      <a:pt x="111271" y="262166"/>
                      <a:pt x="85154" y="253460"/>
                    </a:cubicBezTo>
                    <a:cubicBezTo>
                      <a:pt x="49397" y="239716"/>
                      <a:pt x="19364" y="214217"/>
                      <a:pt x="0" y="181166"/>
                    </a:cubicBezTo>
                    <a:cubicBezTo>
                      <a:pt x="0" y="181166"/>
                      <a:pt x="103918" y="201644"/>
                      <a:pt x="129635" y="192119"/>
                    </a:cubicBezTo>
                    <a:cubicBezTo>
                      <a:pt x="152686" y="183547"/>
                      <a:pt x="97536" y="5048"/>
                      <a:pt x="95726" y="0"/>
                    </a:cubicBezTo>
                    <a:lnTo>
                      <a:pt x="171926" y="103918"/>
                    </a:lnTo>
                    <a:cubicBezTo>
                      <a:pt x="171736" y="120110"/>
                      <a:pt x="170783" y="135826"/>
                      <a:pt x="170593" y="15125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8D8128FE-F22E-F5A0-1E54-3103AA981517}"/>
                  </a:ext>
                </a:extLst>
              </p:cNvPr>
              <p:cNvSpPr/>
              <p:nvPr/>
            </p:nvSpPr>
            <p:spPr>
              <a:xfrm>
                <a:off x="10625935" y="3477209"/>
                <a:ext cx="127935" cy="213276"/>
              </a:xfrm>
              <a:custGeom>
                <a:avLst/>
                <a:gdLst>
                  <a:gd name="connsiteX0" fmla="*/ 7348 w 127935"/>
                  <a:gd name="connsiteY0" fmla="*/ 166497 h 213276"/>
                  <a:gd name="connsiteX1" fmla="*/ 5729 w 127935"/>
                  <a:gd name="connsiteY1" fmla="*/ 170021 h 213276"/>
                  <a:gd name="connsiteX2" fmla="*/ 32685 w 127935"/>
                  <a:gd name="connsiteY2" fmla="*/ 213170 h 213276"/>
                  <a:gd name="connsiteX3" fmla="*/ 40019 w 127935"/>
                  <a:gd name="connsiteY3" fmla="*/ 212122 h 213276"/>
                  <a:gd name="connsiteX4" fmla="*/ 64117 w 127935"/>
                  <a:gd name="connsiteY4" fmla="*/ 198692 h 213276"/>
                  <a:gd name="connsiteX5" fmla="*/ 64117 w 127935"/>
                  <a:gd name="connsiteY5" fmla="*/ 198692 h 213276"/>
                  <a:gd name="connsiteX6" fmla="*/ 127935 w 127935"/>
                  <a:gd name="connsiteY6" fmla="*/ 140017 h 213276"/>
                  <a:gd name="connsiteX7" fmla="*/ 71738 w 127935"/>
                  <a:gd name="connsiteY7" fmla="*/ 0 h 213276"/>
                  <a:gd name="connsiteX8" fmla="*/ 11825 w 127935"/>
                  <a:gd name="connsiteY8" fmla="*/ 76200 h 213276"/>
                  <a:gd name="connsiteX9" fmla="*/ 681 w 127935"/>
                  <a:gd name="connsiteY9" fmla="*/ 92869 h 213276"/>
                  <a:gd name="connsiteX10" fmla="*/ 13635 w 127935"/>
                  <a:gd name="connsiteY10" fmla="*/ 122301 h 213276"/>
                  <a:gd name="connsiteX11" fmla="*/ 7348 w 127935"/>
                  <a:gd name="connsiteY11" fmla="*/ 166497 h 21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935" h="213276">
                    <a:moveTo>
                      <a:pt x="7348" y="166497"/>
                    </a:moveTo>
                    <a:cubicBezTo>
                      <a:pt x="6948" y="167735"/>
                      <a:pt x="6406" y="168916"/>
                      <a:pt x="5729" y="170021"/>
                    </a:cubicBezTo>
                    <a:cubicBezTo>
                      <a:pt x="-9225" y="193548"/>
                      <a:pt x="6967" y="214979"/>
                      <a:pt x="32685" y="213170"/>
                    </a:cubicBezTo>
                    <a:cubicBezTo>
                      <a:pt x="35152" y="212969"/>
                      <a:pt x="37600" y="212617"/>
                      <a:pt x="40019" y="212122"/>
                    </a:cubicBezTo>
                    <a:cubicBezTo>
                      <a:pt x="49258" y="210283"/>
                      <a:pt x="57698" y="205588"/>
                      <a:pt x="64117" y="198692"/>
                    </a:cubicBezTo>
                    <a:lnTo>
                      <a:pt x="64117" y="198692"/>
                    </a:lnTo>
                    <a:cubicBezTo>
                      <a:pt x="83844" y="177517"/>
                      <a:pt x="105180" y="157896"/>
                      <a:pt x="127935" y="140017"/>
                    </a:cubicBezTo>
                    <a:cubicBezTo>
                      <a:pt x="89835" y="119348"/>
                      <a:pt x="75357" y="45911"/>
                      <a:pt x="71738" y="0"/>
                    </a:cubicBezTo>
                    <a:lnTo>
                      <a:pt x="11825" y="76200"/>
                    </a:lnTo>
                    <a:lnTo>
                      <a:pt x="681" y="92869"/>
                    </a:lnTo>
                    <a:cubicBezTo>
                      <a:pt x="6167" y="102117"/>
                      <a:pt x="10520" y="112005"/>
                      <a:pt x="13635" y="122301"/>
                    </a:cubicBezTo>
                    <a:cubicBezTo>
                      <a:pt x="18997" y="137160"/>
                      <a:pt x="16645" y="153724"/>
                      <a:pt x="7348" y="166497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C4C640D-4035-7C84-B8CC-8574FBE365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9AC54F1-E3AA-4894-F70F-4B8E16A6A6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322D6C01-9E2E-1BDE-7A37-55CAFBF33E19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FC2AA6F6-857F-A6AD-1060-BA8711E7CD62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8A053F8-E6A0-E40C-860C-6BBD4E3F91C9}"/>
                  </a:ext>
                </a:extLst>
              </p:cNvPr>
              <p:cNvSpPr/>
              <p:nvPr/>
            </p:nvSpPr>
            <p:spPr>
              <a:xfrm>
                <a:off x="10626711" y="3553409"/>
                <a:ext cx="49244" cy="46100"/>
              </a:xfrm>
              <a:custGeom>
                <a:avLst/>
                <a:gdLst>
                  <a:gd name="connsiteX0" fmla="*/ 12954 w 49244"/>
                  <a:gd name="connsiteY0" fmla="*/ 46101 h 46100"/>
                  <a:gd name="connsiteX1" fmla="*/ 0 w 49244"/>
                  <a:gd name="connsiteY1" fmla="*/ 16669 h 46100"/>
                  <a:gd name="connsiteX2" fmla="*/ 11144 w 49244"/>
                  <a:gd name="connsiteY2" fmla="*/ 0 h 46100"/>
                  <a:gd name="connsiteX3" fmla="*/ 49244 w 49244"/>
                  <a:gd name="connsiteY3" fmla="*/ 857 h 46100"/>
                  <a:gd name="connsiteX4" fmla="*/ 12954 w 49244"/>
                  <a:gd name="connsiteY4" fmla="*/ 46101 h 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44" h="46100">
                    <a:moveTo>
                      <a:pt x="12954" y="46101"/>
                    </a:moveTo>
                    <a:cubicBezTo>
                      <a:pt x="9839" y="35805"/>
                      <a:pt x="5486" y="25917"/>
                      <a:pt x="0" y="16669"/>
                    </a:cubicBezTo>
                    <a:lnTo>
                      <a:pt x="11144" y="0"/>
                    </a:lnTo>
                    <a:lnTo>
                      <a:pt x="49244" y="857"/>
                    </a:lnTo>
                    <a:cubicBezTo>
                      <a:pt x="42501" y="19545"/>
                      <a:pt x="29728" y="35462"/>
                      <a:pt x="12954" y="461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E9F025F9-00C6-0658-18FA-C9A04F98D2A8}"/>
                  </a:ext>
                </a:extLst>
              </p:cNvPr>
              <p:cNvSpPr/>
              <p:nvPr/>
            </p:nvSpPr>
            <p:spPr>
              <a:xfrm>
                <a:off x="10502168" y="3298400"/>
                <a:ext cx="210719" cy="291727"/>
              </a:xfrm>
              <a:custGeom>
                <a:avLst/>
                <a:gdLst>
                  <a:gd name="connsiteX0" fmla="*/ 206553 w 210719"/>
                  <a:gd name="connsiteY0" fmla="*/ 96990 h 291727"/>
                  <a:gd name="connsiteX1" fmla="*/ 185027 w 210719"/>
                  <a:gd name="connsiteY1" fmla="*/ 247675 h 291727"/>
                  <a:gd name="connsiteX2" fmla="*/ 17387 w 210719"/>
                  <a:gd name="connsiteY2" fmla="*/ 231673 h 291727"/>
                  <a:gd name="connsiteX3" fmla="*/ 54153 w 210719"/>
                  <a:gd name="connsiteY3" fmla="*/ 14503 h 291727"/>
                  <a:gd name="connsiteX4" fmla="*/ 206553 w 210719"/>
                  <a:gd name="connsiteY4" fmla="*/ 96990 h 29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19" h="291727">
                    <a:moveTo>
                      <a:pt x="206553" y="96990"/>
                    </a:moveTo>
                    <a:cubicBezTo>
                      <a:pt x="212554" y="172428"/>
                      <a:pt x="216650" y="204146"/>
                      <a:pt x="185027" y="247675"/>
                    </a:cubicBezTo>
                    <a:cubicBezTo>
                      <a:pt x="137402" y="313207"/>
                      <a:pt x="45390" y="303778"/>
                      <a:pt x="17387" y="231673"/>
                    </a:cubicBezTo>
                    <a:cubicBezTo>
                      <a:pt x="-7759" y="166713"/>
                      <a:pt x="-13379" y="54318"/>
                      <a:pt x="54153" y="14503"/>
                    </a:cubicBezTo>
                    <a:cubicBezTo>
                      <a:pt x="121686" y="-25311"/>
                      <a:pt x="200553" y="21647"/>
                      <a:pt x="206553" y="96990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E6E4C984-F716-C630-1EEF-8FAF4AD62704}"/>
                  </a:ext>
                </a:extLst>
              </p:cNvPr>
              <p:cNvSpPr/>
              <p:nvPr/>
            </p:nvSpPr>
            <p:spPr>
              <a:xfrm>
                <a:off x="10560575" y="3296859"/>
                <a:ext cx="156533" cy="142293"/>
              </a:xfrm>
              <a:custGeom>
                <a:avLst/>
                <a:gdLst>
                  <a:gd name="connsiteX0" fmla="*/ 3270 w 156533"/>
                  <a:gd name="connsiteY0" fmla="*/ 1852 h 142293"/>
                  <a:gd name="connsiteX1" fmla="*/ 25368 w 156533"/>
                  <a:gd name="connsiteY1" fmla="*/ 82243 h 142293"/>
                  <a:gd name="connsiteX2" fmla="*/ 114999 w 156533"/>
                  <a:gd name="connsiteY2" fmla="*/ 125201 h 142293"/>
                  <a:gd name="connsiteX3" fmla="*/ 155670 w 156533"/>
                  <a:gd name="connsiteY3" fmla="*/ 118819 h 142293"/>
                  <a:gd name="connsiteX4" fmla="*/ 117570 w 156533"/>
                  <a:gd name="connsiteY4" fmla="*/ 18426 h 142293"/>
                  <a:gd name="connsiteX5" fmla="*/ 3270 w 156533"/>
                  <a:gd name="connsiteY5" fmla="*/ 1852 h 14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533" h="142293">
                    <a:moveTo>
                      <a:pt x="3270" y="1852"/>
                    </a:moveTo>
                    <a:cubicBezTo>
                      <a:pt x="3270" y="1852"/>
                      <a:pt x="-12541" y="66146"/>
                      <a:pt x="25368" y="82243"/>
                    </a:cubicBezTo>
                    <a:cubicBezTo>
                      <a:pt x="63278" y="98340"/>
                      <a:pt x="114999" y="76242"/>
                      <a:pt x="114999" y="125201"/>
                    </a:cubicBezTo>
                    <a:cubicBezTo>
                      <a:pt x="114999" y="152823"/>
                      <a:pt x="158337" y="144251"/>
                      <a:pt x="155670" y="118819"/>
                    </a:cubicBezTo>
                    <a:cubicBezTo>
                      <a:pt x="153003" y="93387"/>
                      <a:pt x="171006" y="44810"/>
                      <a:pt x="117570" y="18426"/>
                    </a:cubicBezTo>
                    <a:cubicBezTo>
                      <a:pt x="81747" y="2414"/>
                      <a:pt x="42171" y="-3330"/>
                      <a:pt x="3270" y="18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DF7E2848-A49F-2DC6-B8E5-9590AD7A7A65}"/>
                  </a:ext>
                </a:extLst>
              </p:cNvPr>
              <p:cNvSpPr/>
              <p:nvPr/>
            </p:nvSpPr>
            <p:spPr>
              <a:xfrm>
                <a:off x="10632616" y="3373196"/>
                <a:ext cx="62007" cy="83266"/>
              </a:xfrm>
              <a:custGeom>
                <a:avLst/>
                <a:gdLst>
                  <a:gd name="connsiteX0" fmla="*/ 40862 w 62007"/>
                  <a:gd name="connsiteY0" fmla="*/ 83249 h 83266"/>
                  <a:gd name="connsiteX1" fmla="*/ 29146 w 62007"/>
                  <a:gd name="connsiteY1" fmla="*/ 80105 h 83266"/>
                  <a:gd name="connsiteX2" fmla="*/ 0 w 62007"/>
                  <a:gd name="connsiteY2" fmla="*/ 0 h 83266"/>
                  <a:gd name="connsiteX3" fmla="*/ 4858 w 62007"/>
                  <a:gd name="connsiteY3" fmla="*/ 0 h 83266"/>
                  <a:gd name="connsiteX4" fmla="*/ 31337 w 62007"/>
                  <a:gd name="connsiteY4" fmla="*/ 76200 h 83266"/>
                  <a:gd name="connsiteX5" fmla="*/ 46482 w 62007"/>
                  <a:gd name="connsiteY5" fmla="*/ 77438 h 83266"/>
                  <a:gd name="connsiteX6" fmla="*/ 57245 w 62007"/>
                  <a:gd name="connsiteY6" fmla="*/ 59150 h 83266"/>
                  <a:gd name="connsiteX7" fmla="*/ 62008 w 62007"/>
                  <a:gd name="connsiteY7" fmla="*/ 59912 h 83266"/>
                  <a:gd name="connsiteX8" fmla="*/ 48768 w 62007"/>
                  <a:gd name="connsiteY8" fmla="*/ 81725 h 83266"/>
                  <a:gd name="connsiteX9" fmla="*/ 40862 w 62007"/>
                  <a:gd name="connsiteY9" fmla="*/ 83249 h 8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007" h="83266">
                    <a:moveTo>
                      <a:pt x="40862" y="83249"/>
                    </a:moveTo>
                    <a:cubicBezTo>
                      <a:pt x="36767" y="83125"/>
                      <a:pt x="32756" y="82048"/>
                      <a:pt x="29146" y="80105"/>
                    </a:cubicBezTo>
                    <a:cubicBezTo>
                      <a:pt x="3620" y="67437"/>
                      <a:pt x="95" y="2762"/>
                      <a:pt x="0" y="0"/>
                    </a:cubicBezTo>
                    <a:lnTo>
                      <a:pt x="4858" y="0"/>
                    </a:lnTo>
                    <a:cubicBezTo>
                      <a:pt x="4858" y="667"/>
                      <a:pt x="8287" y="64579"/>
                      <a:pt x="31337" y="76200"/>
                    </a:cubicBezTo>
                    <a:cubicBezTo>
                      <a:pt x="35881" y="79058"/>
                      <a:pt x="41529" y="79515"/>
                      <a:pt x="46482" y="77438"/>
                    </a:cubicBezTo>
                    <a:cubicBezTo>
                      <a:pt x="54959" y="73057"/>
                      <a:pt x="57245" y="59246"/>
                      <a:pt x="57245" y="59150"/>
                    </a:cubicBezTo>
                    <a:lnTo>
                      <a:pt x="62008" y="59912"/>
                    </a:lnTo>
                    <a:cubicBezTo>
                      <a:pt x="60798" y="68704"/>
                      <a:pt x="56007" y="76600"/>
                      <a:pt x="48768" y="81725"/>
                    </a:cubicBezTo>
                    <a:cubicBezTo>
                      <a:pt x="46292" y="82848"/>
                      <a:pt x="43577" y="83372"/>
                      <a:pt x="40862" y="832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F4B9F4A-1F66-F18E-CE97-4AB9DD31C4DB}"/>
                  </a:ext>
                </a:extLst>
              </p:cNvPr>
              <p:cNvSpPr/>
              <p:nvPr/>
            </p:nvSpPr>
            <p:spPr>
              <a:xfrm>
                <a:off x="10489822" y="3295770"/>
                <a:ext cx="86659" cy="77347"/>
              </a:xfrm>
              <a:custGeom>
                <a:avLst/>
                <a:gdLst>
                  <a:gd name="connsiteX0" fmla="*/ 77739 w 86659"/>
                  <a:gd name="connsiteY0" fmla="*/ 23991 h 77347"/>
                  <a:gd name="connsiteX1" fmla="*/ 6968 w 86659"/>
                  <a:gd name="connsiteY1" fmla="*/ 74950 h 77347"/>
                  <a:gd name="connsiteX2" fmla="*/ 73643 w 86659"/>
                  <a:gd name="connsiteY2" fmla="*/ 2941 h 77347"/>
                  <a:gd name="connsiteX3" fmla="*/ 77739 w 86659"/>
                  <a:gd name="connsiteY3" fmla="*/ 23991 h 7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59" h="77347">
                    <a:moveTo>
                      <a:pt x="77739" y="23991"/>
                    </a:moveTo>
                    <a:cubicBezTo>
                      <a:pt x="77739" y="23991"/>
                      <a:pt x="35924" y="90666"/>
                      <a:pt x="6968" y="74950"/>
                    </a:cubicBezTo>
                    <a:cubicBezTo>
                      <a:pt x="-21988" y="59234"/>
                      <a:pt x="46973" y="-15633"/>
                      <a:pt x="73643" y="2941"/>
                    </a:cubicBezTo>
                    <a:cubicBezTo>
                      <a:pt x="100313" y="21515"/>
                      <a:pt x="77739" y="23991"/>
                      <a:pt x="77739" y="239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6F1FEE82-DAB3-38A9-62FC-13D715EA8A8F}"/>
                  </a:ext>
                </a:extLst>
              </p:cNvPr>
              <p:cNvSpPr/>
              <p:nvPr/>
            </p:nvSpPr>
            <p:spPr>
              <a:xfrm>
                <a:off x="10550987" y="3479019"/>
                <a:ext cx="45473" cy="42422"/>
              </a:xfrm>
              <a:custGeom>
                <a:avLst/>
                <a:gdLst>
                  <a:gd name="connsiteX0" fmla="*/ 0 w 45473"/>
                  <a:gd name="connsiteY0" fmla="*/ 32575 h 42422"/>
                  <a:gd name="connsiteX1" fmla="*/ 44767 w 45473"/>
                  <a:gd name="connsiteY1" fmla="*/ 0 h 42422"/>
                  <a:gd name="connsiteX2" fmla="*/ 30956 w 45473"/>
                  <a:gd name="connsiteY2" fmla="*/ 39148 h 42422"/>
                  <a:gd name="connsiteX3" fmla="*/ 0 w 45473"/>
                  <a:gd name="connsiteY3" fmla="*/ 32575 h 42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73" h="42422">
                    <a:moveTo>
                      <a:pt x="0" y="32575"/>
                    </a:moveTo>
                    <a:cubicBezTo>
                      <a:pt x="0" y="32575"/>
                      <a:pt x="36671" y="16002"/>
                      <a:pt x="44767" y="0"/>
                    </a:cubicBezTo>
                    <a:cubicBezTo>
                      <a:pt x="44767" y="0"/>
                      <a:pt x="50197" y="28575"/>
                      <a:pt x="30956" y="39148"/>
                    </a:cubicBezTo>
                    <a:cubicBezTo>
                      <a:pt x="20498" y="45358"/>
                      <a:pt x="7029" y="42501"/>
                      <a:pt x="0" y="32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1B94680F-116D-741C-5B56-1839D6A4EFF7}"/>
                  </a:ext>
                </a:extLst>
              </p:cNvPr>
              <p:cNvSpPr/>
              <p:nvPr/>
            </p:nvSpPr>
            <p:spPr>
              <a:xfrm>
                <a:off x="10565677" y="3419248"/>
                <a:ext cx="14716" cy="21625"/>
              </a:xfrm>
              <a:custGeom>
                <a:avLst/>
                <a:gdLst>
                  <a:gd name="connsiteX0" fmla="*/ 14552 w 14716"/>
                  <a:gd name="connsiteY0" fmla="*/ 9574 h 21625"/>
                  <a:gd name="connsiteX1" fmla="*/ 8837 w 14716"/>
                  <a:gd name="connsiteY1" fmla="*/ 21576 h 21625"/>
                  <a:gd name="connsiteX2" fmla="*/ 169 w 14716"/>
                  <a:gd name="connsiteY2" fmla="*/ 12051 h 21625"/>
                  <a:gd name="connsiteX3" fmla="*/ 5789 w 14716"/>
                  <a:gd name="connsiteY3" fmla="*/ 49 h 21625"/>
                  <a:gd name="connsiteX4" fmla="*/ 14552 w 14716"/>
                  <a:gd name="connsiteY4" fmla="*/ 10050 h 2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6" h="21625">
                    <a:moveTo>
                      <a:pt x="14552" y="9574"/>
                    </a:moveTo>
                    <a:cubicBezTo>
                      <a:pt x="15409" y="15670"/>
                      <a:pt x="12838" y="21004"/>
                      <a:pt x="8837" y="21576"/>
                    </a:cubicBezTo>
                    <a:cubicBezTo>
                      <a:pt x="4837" y="22147"/>
                      <a:pt x="1027" y="17670"/>
                      <a:pt x="169" y="12051"/>
                    </a:cubicBezTo>
                    <a:cubicBezTo>
                      <a:pt x="-688" y="6431"/>
                      <a:pt x="1789" y="621"/>
                      <a:pt x="5789" y="49"/>
                    </a:cubicBezTo>
                    <a:cubicBezTo>
                      <a:pt x="9790" y="-522"/>
                      <a:pt x="13695" y="3954"/>
                      <a:pt x="14552" y="10050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332FEA71-460C-3236-73C2-AC755A1CA36C}"/>
                  </a:ext>
                </a:extLst>
              </p:cNvPr>
              <p:cNvSpPr/>
              <p:nvPr/>
            </p:nvSpPr>
            <p:spPr>
              <a:xfrm>
                <a:off x="10504526" y="3429059"/>
                <a:ext cx="14717" cy="22101"/>
              </a:xfrm>
              <a:custGeom>
                <a:avLst/>
                <a:gdLst>
                  <a:gd name="connsiteX0" fmla="*/ 14552 w 14717"/>
                  <a:gd name="connsiteY0" fmla="*/ 10051 h 22101"/>
                  <a:gd name="connsiteX1" fmla="*/ 8933 w 14717"/>
                  <a:gd name="connsiteY1" fmla="*/ 22052 h 22101"/>
                  <a:gd name="connsiteX2" fmla="*/ 169 w 14717"/>
                  <a:gd name="connsiteY2" fmla="*/ 12051 h 22101"/>
                  <a:gd name="connsiteX3" fmla="*/ 5789 w 14717"/>
                  <a:gd name="connsiteY3" fmla="*/ 49 h 22101"/>
                  <a:gd name="connsiteX4" fmla="*/ 14552 w 14717"/>
                  <a:gd name="connsiteY4" fmla="*/ 9574 h 2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7" h="22101">
                    <a:moveTo>
                      <a:pt x="14552" y="10051"/>
                    </a:moveTo>
                    <a:cubicBezTo>
                      <a:pt x="15409" y="16147"/>
                      <a:pt x="12837" y="21481"/>
                      <a:pt x="8933" y="22052"/>
                    </a:cubicBezTo>
                    <a:cubicBezTo>
                      <a:pt x="5027" y="22624"/>
                      <a:pt x="1027" y="18147"/>
                      <a:pt x="169" y="12051"/>
                    </a:cubicBezTo>
                    <a:cubicBezTo>
                      <a:pt x="-688" y="5955"/>
                      <a:pt x="1789" y="621"/>
                      <a:pt x="5789" y="49"/>
                    </a:cubicBezTo>
                    <a:cubicBezTo>
                      <a:pt x="9790" y="-522"/>
                      <a:pt x="13695" y="3955"/>
                      <a:pt x="14552" y="9574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900CA402-99BA-5229-10A2-DBF4157BBAC1}"/>
                  </a:ext>
                </a:extLst>
              </p:cNvPr>
              <p:cNvSpPr/>
              <p:nvPr/>
            </p:nvSpPr>
            <p:spPr>
              <a:xfrm>
                <a:off x="10496980" y="3427012"/>
                <a:ext cx="15144" cy="5339"/>
              </a:xfrm>
              <a:custGeom>
                <a:avLst/>
                <a:gdLst>
                  <a:gd name="connsiteX0" fmla="*/ 15145 w 15144"/>
                  <a:gd name="connsiteY0" fmla="*/ 2191 h 5339"/>
                  <a:gd name="connsiteX1" fmla="*/ 0 w 15144"/>
                  <a:gd name="connsiteY1" fmla="*/ 0 h 5339"/>
                  <a:gd name="connsiteX2" fmla="*/ 15145 w 15144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44" h="5339">
                    <a:moveTo>
                      <a:pt x="15145" y="2191"/>
                    </a:moveTo>
                    <a:lnTo>
                      <a:pt x="0" y="0"/>
                    </a:lnTo>
                    <a:cubicBezTo>
                      <a:pt x="0" y="0"/>
                      <a:pt x="9049" y="10382"/>
                      <a:pt x="15145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1C8C95C8-7D3B-0DC3-FF1E-E022FE9EBA3B}"/>
                  </a:ext>
                </a:extLst>
              </p:cNvPr>
              <p:cNvSpPr/>
              <p:nvPr/>
            </p:nvSpPr>
            <p:spPr>
              <a:xfrm>
                <a:off x="10526679" y="3437871"/>
                <a:ext cx="25927" cy="50482"/>
              </a:xfrm>
              <a:custGeom>
                <a:avLst/>
                <a:gdLst>
                  <a:gd name="connsiteX0" fmla="*/ 18879 w 25927"/>
                  <a:gd name="connsiteY0" fmla="*/ 0 h 50482"/>
                  <a:gd name="connsiteX1" fmla="*/ 1258 w 25927"/>
                  <a:gd name="connsiteY1" fmla="*/ 33147 h 50482"/>
                  <a:gd name="connsiteX2" fmla="*/ 4801 w 25927"/>
                  <a:gd name="connsiteY2" fmla="*/ 46139 h 50482"/>
                  <a:gd name="connsiteX3" fmla="*/ 6116 w 25927"/>
                  <a:gd name="connsiteY3" fmla="*/ 46768 h 50482"/>
                  <a:gd name="connsiteX4" fmla="*/ 25927 w 25927"/>
                  <a:gd name="connsiteY4" fmla="*/ 50483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27" h="50482">
                    <a:moveTo>
                      <a:pt x="18879" y="0"/>
                    </a:moveTo>
                    <a:cubicBezTo>
                      <a:pt x="18879" y="0"/>
                      <a:pt x="10687" y="17526"/>
                      <a:pt x="1258" y="33147"/>
                    </a:cubicBezTo>
                    <a:cubicBezTo>
                      <a:pt x="-1352" y="37709"/>
                      <a:pt x="229" y="43529"/>
                      <a:pt x="4801" y="46139"/>
                    </a:cubicBezTo>
                    <a:cubicBezTo>
                      <a:pt x="5220" y="46387"/>
                      <a:pt x="5658" y="46596"/>
                      <a:pt x="6116" y="46768"/>
                    </a:cubicBezTo>
                    <a:cubicBezTo>
                      <a:pt x="12554" y="48749"/>
                      <a:pt x="19203" y="49987"/>
                      <a:pt x="25927" y="50483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0272559A-91CB-05E8-46CA-6EB72888750E}"/>
                  </a:ext>
                </a:extLst>
              </p:cNvPr>
              <p:cNvSpPr/>
              <p:nvPr/>
            </p:nvSpPr>
            <p:spPr>
              <a:xfrm>
                <a:off x="10691889" y="3404298"/>
                <a:ext cx="52208" cy="71257"/>
              </a:xfrm>
              <a:custGeom>
                <a:avLst/>
                <a:gdLst>
                  <a:gd name="connsiteX0" fmla="*/ 50646 w 52208"/>
                  <a:gd name="connsiteY0" fmla="*/ 39193 h 71257"/>
                  <a:gd name="connsiteX1" fmla="*/ 24928 w 52208"/>
                  <a:gd name="connsiteY1" fmla="*/ 69673 h 71257"/>
                  <a:gd name="connsiteX2" fmla="*/ 259 w 52208"/>
                  <a:gd name="connsiteY2" fmla="*/ 40431 h 71257"/>
                  <a:gd name="connsiteX3" fmla="*/ 29786 w 52208"/>
                  <a:gd name="connsiteY3" fmla="*/ 45 h 71257"/>
                  <a:gd name="connsiteX4" fmla="*/ 50646 w 52208"/>
                  <a:gd name="connsiteY4" fmla="*/ 39193 h 7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08" h="71257">
                    <a:moveTo>
                      <a:pt x="50646" y="39193"/>
                    </a:moveTo>
                    <a:cubicBezTo>
                      <a:pt x="46855" y="52576"/>
                      <a:pt x="37482" y="63682"/>
                      <a:pt x="24928" y="69673"/>
                    </a:cubicBezTo>
                    <a:cubicBezTo>
                      <a:pt x="9022" y="76626"/>
                      <a:pt x="-1837" y="59577"/>
                      <a:pt x="259" y="40431"/>
                    </a:cubicBezTo>
                    <a:cubicBezTo>
                      <a:pt x="2164" y="23191"/>
                      <a:pt x="12641" y="-1193"/>
                      <a:pt x="29786" y="45"/>
                    </a:cubicBezTo>
                    <a:cubicBezTo>
                      <a:pt x="46931" y="1284"/>
                      <a:pt x="56075" y="21762"/>
                      <a:pt x="50646" y="39193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EAF8191-CD43-DB07-2A2D-04207EBBC704}"/>
                  </a:ext>
                </a:extLst>
              </p:cNvPr>
              <p:cNvSpPr/>
              <p:nvPr/>
            </p:nvSpPr>
            <p:spPr>
              <a:xfrm>
                <a:off x="10710721" y="3460064"/>
                <a:ext cx="3143" cy="35052"/>
              </a:xfrm>
              <a:custGeom>
                <a:avLst/>
                <a:gdLst>
                  <a:gd name="connsiteX0" fmla="*/ 0 w 3143"/>
                  <a:gd name="connsiteY0" fmla="*/ 0 h 35052"/>
                  <a:gd name="connsiteX1" fmla="*/ 3143 w 3143"/>
                  <a:gd name="connsiteY1" fmla="*/ 0 h 35052"/>
                  <a:gd name="connsiteX2" fmla="*/ 3143 w 3143"/>
                  <a:gd name="connsiteY2" fmla="*/ 35052 h 35052"/>
                  <a:gd name="connsiteX3" fmla="*/ 0 w 3143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" h="35052">
                    <a:moveTo>
                      <a:pt x="0" y="0"/>
                    </a:moveTo>
                    <a:lnTo>
                      <a:pt x="3143" y="0"/>
                    </a:lnTo>
                    <a:lnTo>
                      <a:pt x="3143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C6B9F009-2C83-3533-DA99-10F75867A42A}"/>
                  </a:ext>
                </a:extLst>
              </p:cNvPr>
              <p:cNvSpPr/>
              <p:nvPr/>
            </p:nvSpPr>
            <p:spPr>
              <a:xfrm>
                <a:off x="10700053" y="3488449"/>
                <a:ext cx="25526" cy="25527"/>
              </a:xfrm>
              <a:custGeom>
                <a:avLst/>
                <a:gdLst>
                  <a:gd name="connsiteX0" fmla="*/ 25527 w 25526"/>
                  <a:gd name="connsiteY0" fmla="*/ 12764 h 25527"/>
                  <a:gd name="connsiteX1" fmla="*/ 12764 w 25526"/>
                  <a:gd name="connsiteY1" fmla="*/ 25527 h 25527"/>
                  <a:gd name="connsiteX2" fmla="*/ 0 w 25526"/>
                  <a:gd name="connsiteY2" fmla="*/ 12764 h 25527"/>
                  <a:gd name="connsiteX3" fmla="*/ 12764 w 25526"/>
                  <a:gd name="connsiteY3" fmla="*/ 0 h 25527"/>
                  <a:gd name="connsiteX4" fmla="*/ 25527 w 25526"/>
                  <a:gd name="connsiteY4" fmla="*/ 12764 h 25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26" h="25527">
                    <a:moveTo>
                      <a:pt x="25527" y="12764"/>
                    </a:moveTo>
                    <a:cubicBezTo>
                      <a:pt x="25527" y="19813"/>
                      <a:pt x="19813" y="25527"/>
                      <a:pt x="12764" y="25527"/>
                    </a:cubicBezTo>
                    <a:cubicBezTo>
                      <a:pt x="5715" y="25527"/>
                      <a:pt x="0" y="19813"/>
                      <a:pt x="0" y="12764"/>
                    </a:cubicBezTo>
                    <a:cubicBezTo>
                      <a:pt x="0" y="5714"/>
                      <a:pt x="5715" y="0"/>
                      <a:pt x="12764" y="0"/>
                    </a:cubicBezTo>
                    <a:cubicBezTo>
                      <a:pt x="19813" y="0"/>
                      <a:pt x="25527" y="5715"/>
                      <a:pt x="25527" y="127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F7047A3A-00CA-05B8-76EA-E6912F02956C}"/>
                  </a:ext>
                </a:extLst>
              </p:cNvPr>
              <p:cNvSpPr/>
              <p:nvPr/>
            </p:nvSpPr>
            <p:spPr>
              <a:xfrm>
                <a:off x="10569369" y="3390818"/>
                <a:ext cx="32732" cy="22172"/>
              </a:xfrm>
              <a:custGeom>
                <a:avLst/>
                <a:gdLst>
                  <a:gd name="connsiteX0" fmla="*/ 28481 w 32732"/>
                  <a:gd name="connsiteY0" fmla="*/ 22098 h 22172"/>
                  <a:gd name="connsiteX1" fmla="*/ 26005 w 32732"/>
                  <a:gd name="connsiteY1" fmla="*/ 20574 h 22172"/>
                  <a:gd name="connsiteX2" fmla="*/ 3621 w 32732"/>
                  <a:gd name="connsiteY2" fmla="*/ 7239 h 22172"/>
                  <a:gd name="connsiteX3" fmla="*/ 2 w 32732"/>
                  <a:gd name="connsiteY3" fmla="*/ 3715 h 22172"/>
                  <a:gd name="connsiteX4" fmla="*/ 3526 w 32732"/>
                  <a:gd name="connsiteY4" fmla="*/ 0 h 22172"/>
                  <a:gd name="connsiteX5" fmla="*/ 3526 w 32732"/>
                  <a:gd name="connsiteY5" fmla="*/ 0 h 22172"/>
                  <a:gd name="connsiteX6" fmla="*/ 32101 w 32732"/>
                  <a:gd name="connsiteY6" fmla="*/ 16573 h 22172"/>
                  <a:gd name="connsiteX7" fmla="*/ 31215 w 32732"/>
                  <a:gd name="connsiteY7" fmla="*/ 21479 h 22172"/>
                  <a:gd name="connsiteX8" fmla="*/ 31148 w 32732"/>
                  <a:gd name="connsiteY8" fmla="*/ 21526 h 22172"/>
                  <a:gd name="connsiteX9" fmla="*/ 28577 w 32732"/>
                  <a:gd name="connsiteY9" fmla="*/ 22098 h 2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32" h="22172">
                    <a:moveTo>
                      <a:pt x="28481" y="22098"/>
                    </a:moveTo>
                    <a:cubicBezTo>
                      <a:pt x="27472" y="21974"/>
                      <a:pt x="26576" y="21412"/>
                      <a:pt x="26005" y="20574"/>
                    </a:cubicBezTo>
                    <a:cubicBezTo>
                      <a:pt x="21118" y="12792"/>
                      <a:pt x="12793" y="7829"/>
                      <a:pt x="3621" y="7239"/>
                    </a:cubicBezTo>
                    <a:cubicBezTo>
                      <a:pt x="1659" y="7239"/>
                      <a:pt x="49" y="5677"/>
                      <a:pt x="2" y="3715"/>
                    </a:cubicBezTo>
                    <a:cubicBezTo>
                      <a:pt x="-56" y="1714"/>
                      <a:pt x="1526" y="57"/>
                      <a:pt x="3526" y="0"/>
                    </a:cubicBezTo>
                    <a:cubicBezTo>
                      <a:pt x="3526" y="0"/>
                      <a:pt x="3526" y="0"/>
                      <a:pt x="3526" y="0"/>
                    </a:cubicBezTo>
                    <a:cubicBezTo>
                      <a:pt x="15184" y="543"/>
                      <a:pt x="25843" y="6725"/>
                      <a:pt x="32101" y="16573"/>
                    </a:cubicBezTo>
                    <a:cubicBezTo>
                      <a:pt x="33215" y="18174"/>
                      <a:pt x="32815" y="20364"/>
                      <a:pt x="31215" y="21479"/>
                    </a:cubicBezTo>
                    <a:cubicBezTo>
                      <a:pt x="31196" y="21498"/>
                      <a:pt x="31167" y="21507"/>
                      <a:pt x="31148" y="21526"/>
                    </a:cubicBezTo>
                    <a:cubicBezTo>
                      <a:pt x="30415" y="22088"/>
                      <a:pt x="29472" y="22298"/>
                      <a:pt x="28577" y="2209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00D2D38-B7E7-C1E2-CB7A-AA56B3D8AF33}"/>
                  </a:ext>
                </a:extLst>
              </p:cNvPr>
              <p:cNvSpPr/>
              <p:nvPr/>
            </p:nvSpPr>
            <p:spPr>
              <a:xfrm>
                <a:off x="10490591" y="3395745"/>
                <a:ext cx="34348" cy="19862"/>
              </a:xfrm>
              <a:custGeom>
                <a:avLst/>
                <a:gdLst>
                  <a:gd name="connsiteX0" fmla="*/ 3913 w 34348"/>
                  <a:gd name="connsiteY0" fmla="*/ 19838 h 19862"/>
                  <a:gd name="connsiteX1" fmla="*/ 1341 w 34348"/>
                  <a:gd name="connsiteY1" fmla="*/ 19076 h 19862"/>
                  <a:gd name="connsiteX2" fmla="*/ 770 w 34348"/>
                  <a:gd name="connsiteY2" fmla="*/ 14027 h 19862"/>
                  <a:gd name="connsiteX3" fmla="*/ 30583 w 34348"/>
                  <a:gd name="connsiteY3" fmla="*/ 26 h 19862"/>
                  <a:gd name="connsiteX4" fmla="*/ 34345 w 34348"/>
                  <a:gd name="connsiteY4" fmla="*/ 3493 h 19862"/>
                  <a:gd name="connsiteX5" fmla="*/ 30878 w 34348"/>
                  <a:gd name="connsiteY5" fmla="*/ 7255 h 19862"/>
                  <a:gd name="connsiteX6" fmla="*/ 29916 w 34348"/>
                  <a:gd name="connsiteY6" fmla="*/ 7169 h 19862"/>
                  <a:gd name="connsiteX7" fmla="*/ 6390 w 34348"/>
                  <a:gd name="connsiteY7" fmla="*/ 18504 h 19862"/>
                  <a:gd name="connsiteX8" fmla="*/ 3913 w 34348"/>
                  <a:gd name="connsiteY8" fmla="*/ 19838 h 1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48" h="19862">
                    <a:moveTo>
                      <a:pt x="3913" y="19838"/>
                    </a:moveTo>
                    <a:cubicBezTo>
                      <a:pt x="2989" y="19952"/>
                      <a:pt x="2056" y="19676"/>
                      <a:pt x="1341" y="19076"/>
                    </a:cubicBezTo>
                    <a:cubicBezTo>
                      <a:pt x="-192" y="17828"/>
                      <a:pt x="-449" y="15580"/>
                      <a:pt x="770" y="14027"/>
                    </a:cubicBezTo>
                    <a:cubicBezTo>
                      <a:pt x="7856" y="4807"/>
                      <a:pt x="18963" y="-413"/>
                      <a:pt x="30583" y="26"/>
                    </a:cubicBezTo>
                    <a:cubicBezTo>
                      <a:pt x="32583" y="-51"/>
                      <a:pt x="34269" y="1502"/>
                      <a:pt x="34345" y="3493"/>
                    </a:cubicBezTo>
                    <a:cubicBezTo>
                      <a:pt x="34422" y="5493"/>
                      <a:pt x="32869" y="7179"/>
                      <a:pt x="30878" y="7255"/>
                    </a:cubicBezTo>
                    <a:cubicBezTo>
                      <a:pt x="30554" y="7274"/>
                      <a:pt x="30231" y="7246"/>
                      <a:pt x="29916" y="7169"/>
                    </a:cubicBezTo>
                    <a:cubicBezTo>
                      <a:pt x="20725" y="7026"/>
                      <a:pt x="12009" y="11227"/>
                      <a:pt x="6390" y="18504"/>
                    </a:cubicBezTo>
                    <a:cubicBezTo>
                      <a:pt x="5847" y="19342"/>
                      <a:pt x="4913" y="19838"/>
                      <a:pt x="3913" y="1983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BB907291-18F5-AB78-4BE1-078D684E0401}"/>
                  </a:ext>
                </a:extLst>
              </p:cNvPr>
              <p:cNvSpPr/>
              <p:nvPr/>
            </p:nvSpPr>
            <p:spPr>
              <a:xfrm>
                <a:off x="10558036" y="3416725"/>
                <a:ext cx="15240" cy="5339"/>
              </a:xfrm>
              <a:custGeom>
                <a:avLst/>
                <a:gdLst>
                  <a:gd name="connsiteX0" fmla="*/ 15240 w 15240"/>
                  <a:gd name="connsiteY0" fmla="*/ 2191 h 5339"/>
                  <a:gd name="connsiteX1" fmla="*/ 0 w 15240"/>
                  <a:gd name="connsiteY1" fmla="*/ 0 h 5339"/>
                  <a:gd name="connsiteX2" fmla="*/ 15240 w 15240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" h="5339">
                    <a:moveTo>
                      <a:pt x="15240" y="2191"/>
                    </a:moveTo>
                    <a:lnTo>
                      <a:pt x="0" y="0"/>
                    </a:lnTo>
                    <a:cubicBezTo>
                      <a:pt x="0" y="0"/>
                      <a:pt x="9525" y="10382"/>
                      <a:pt x="15240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D6A356F8-E012-B7CB-A1C7-62574DEA137C}"/>
                  </a:ext>
                </a:extLst>
              </p:cNvPr>
              <p:cNvSpPr/>
              <p:nvPr/>
            </p:nvSpPr>
            <p:spPr>
              <a:xfrm>
                <a:off x="10594230" y="3673811"/>
                <a:ext cx="476615" cy="549188"/>
              </a:xfrm>
              <a:custGeom>
                <a:avLst/>
                <a:gdLst>
                  <a:gd name="connsiteX0" fmla="*/ 364331 w 476615"/>
                  <a:gd name="connsiteY0" fmla="*/ 6472 h 549188"/>
                  <a:gd name="connsiteX1" fmla="*/ 474345 w 476615"/>
                  <a:gd name="connsiteY1" fmla="*/ 478817 h 549188"/>
                  <a:gd name="connsiteX2" fmla="*/ 0 w 476615"/>
                  <a:gd name="connsiteY2" fmla="*/ 377280 h 549188"/>
                  <a:gd name="connsiteX3" fmla="*/ 38576 w 476615"/>
                  <a:gd name="connsiteY3" fmla="*/ 321940 h 549188"/>
                  <a:gd name="connsiteX4" fmla="*/ 333185 w 476615"/>
                  <a:gd name="connsiteY4" fmla="*/ 413856 h 549188"/>
                  <a:gd name="connsiteX5" fmla="*/ 245078 w 476615"/>
                  <a:gd name="connsiteY5" fmla="*/ 130868 h 549188"/>
                  <a:gd name="connsiteX6" fmla="*/ 364331 w 476615"/>
                  <a:gd name="connsiteY6" fmla="*/ 6472 h 54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615" h="549188">
                    <a:moveTo>
                      <a:pt x="364331" y="6472"/>
                    </a:moveTo>
                    <a:cubicBezTo>
                      <a:pt x="364331" y="6472"/>
                      <a:pt x="495300" y="362326"/>
                      <a:pt x="474345" y="478817"/>
                    </a:cubicBezTo>
                    <a:cubicBezTo>
                      <a:pt x="439864" y="670555"/>
                      <a:pt x="8287" y="413666"/>
                      <a:pt x="0" y="377280"/>
                    </a:cubicBezTo>
                    <a:lnTo>
                      <a:pt x="38576" y="321940"/>
                    </a:lnTo>
                    <a:cubicBezTo>
                      <a:pt x="38576" y="321940"/>
                      <a:pt x="317849" y="423572"/>
                      <a:pt x="333185" y="413856"/>
                    </a:cubicBezTo>
                    <a:cubicBezTo>
                      <a:pt x="348520" y="404141"/>
                      <a:pt x="245078" y="130868"/>
                      <a:pt x="245078" y="130868"/>
                    </a:cubicBezTo>
                    <a:cubicBezTo>
                      <a:pt x="245078" y="130868"/>
                      <a:pt x="260223" y="-34295"/>
                      <a:pt x="364331" y="64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D147BBCD-ED8C-BC4C-365E-19B915D4A6CA}"/>
                  </a:ext>
                </a:extLst>
              </p:cNvPr>
              <p:cNvSpPr/>
              <p:nvPr/>
            </p:nvSpPr>
            <p:spPr>
              <a:xfrm>
                <a:off x="10997709" y="4116799"/>
                <a:ext cx="71874" cy="103326"/>
              </a:xfrm>
              <a:custGeom>
                <a:avLst/>
                <a:gdLst>
                  <a:gd name="connsiteX0" fmla="*/ 69533 w 71874"/>
                  <a:gd name="connsiteY0" fmla="*/ 6586 h 103326"/>
                  <a:gd name="connsiteX1" fmla="*/ 7334 w 71874"/>
                  <a:gd name="connsiteY1" fmla="*/ 99455 h 103326"/>
                  <a:gd name="connsiteX2" fmla="*/ 381 w 71874"/>
                  <a:gd name="connsiteY2" fmla="*/ 100408 h 103326"/>
                  <a:gd name="connsiteX3" fmla="*/ 67056 w 71874"/>
                  <a:gd name="connsiteY3" fmla="*/ 205 h 103326"/>
                  <a:gd name="connsiteX4" fmla="*/ 69723 w 71874"/>
                  <a:gd name="connsiteY4" fmla="*/ 6586 h 10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874" h="103326">
                    <a:moveTo>
                      <a:pt x="69533" y="6586"/>
                    </a:moveTo>
                    <a:cubicBezTo>
                      <a:pt x="29585" y="19121"/>
                      <a:pt x="3715" y="57745"/>
                      <a:pt x="7334" y="99455"/>
                    </a:cubicBezTo>
                    <a:cubicBezTo>
                      <a:pt x="7334" y="103932"/>
                      <a:pt x="762" y="104884"/>
                      <a:pt x="381" y="100408"/>
                    </a:cubicBezTo>
                    <a:cubicBezTo>
                      <a:pt x="-3610" y="55507"/>
                      <a:pt x="24098" y="13863"/>
                      <a:pt x="67056" y="205"/>
                    </a:cubicBezTo>
                    <a:cubicBezTo>
                      <a:pt x="71247" y="-1224"/>
                      <a:pt x="74009" y="5253"/>
                      <a:pt x="69723" y="658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501103C4-8D0A-83CA-054B-C79C6AAA312F}"/>
                  </a:ext>
                </a:extLst>
              </p:cNvPr>
              <p:cNvSpPr/>
              <p:nvPr/>
            </p:nvSpPr>
            <p:spPr>
              <a:xfrm>
                <a:off x="6882529" y="1854245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solidFill>
                <a:srgbClr val="A868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CA08DCCC-72F0-DEB9-E465-63BC2269ACC9}"/>
                  </a:ext>
                </a:extLst>
              </p:cNvPr>
              <p:cNvSpPr/>
              <p:nvPr/>
            </p:nvSpPr>
            <p:spPr>
              <a:xfrm>
                <a:off x="10463128" y="3880137"/>
                <a:ext cx="183773" cy="172767"/>
              </a:xfrm>
              <a:custGeom>
                <a:avLst/>
                <a:gdLst>
                  <a:gd name="connsiteX0" fmla="*/ 180919 w 183773"/>
                  <a:gd name="connsiteY0" fmla="*/ 126758 h 172767"/>
                  <a:gd name="connsiteX1" fmla="*/ 131198 w 183773"/>
                  <a:gd name="connsiteY1" fmla="*/ 11601 h 172767"/>
                  <a:gd name="connsiteX2" fmla="*/ 5373 w 183773"/>
                  <a:gd name="connsiteY2" fmla="*/ 266 h 172767"/>
                  <a:gd name="connsiteX3" fmla="*/ 19755 w 183773"/>
                  <a:gd name="connsiteY3" fmla="*/ 19792 h 172767"/>
                  <a:gd name="connsiteX4" fmla="*/ 74048 w 183773"/>
                  <a:gd name="connsiteY4" fmla="*/ 31508 h 172767"/>
                  <a:gd name="connsiteX5" fmla="*/ 35281 w 183773"/>
                  <a:gd name="connsiteY5" fmla="*/ 36651 h 172767"/>
                  <a:gd name="connsiteX6" fmla="*/ 9373 w 183773"/>
                  <a:gd name="connsiteY6" fmla="*/ 122376 h 172767"/>
                  <a:gd name="connsiteX7" fmla="*/ 56998 w 183773"/>
                  <a:gd name="connsiteY7" fmla="*/ 150951 h 172767"/>
                  <a:gd name="connsiteX8" fmla="*/ 56998 w 183773"/>
                  <a:gd name="connsiteY8" fmla="*/ 126853 h 172767"/>
                  <a:gd name="connsiteX9" fmla="*/ 82430 w 183773"/>
                  <a:gd name="connsiteY9" fmla="*/ 133330 h 172767"/>
                  <a:gd name="connsiteX10" fmla="*/ 131960 w 183773"/>
                  <a:gd name="connsiteY10" fmla="*/ 170477 h 172767"/>
                  <a:gd name="connsiteX11" fmla="*/ 180919 w 183773"/>
                  <a:gd name="connsiteY11" fmla="*/ 126758 h 17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773" h="172767">
                    <a:moveTo>
                      <a:pt x="180919" y="126758"/>
                    </a:moveTo>
                    <a:cubicBezTo>
                      <a:pt x="180919" y="126758"/>
                      <a:pt x="140628" y="20554"/>
                      <a:pt x="131198" y="11601"/>
                    </a:cubicBezTo>
                    <a:cubicBezTo>
                      <a:pt x="121768" y="2647"/>
                      <a:pt x="16231" y="3028"/>
                      <a:pt x="5373" y="266"/>
                    </a:cubicBezTo>
                    <a:cubicBezTo>
                      <a:pt x="-5486" y="-2497"/>
                      <a:pt x="515" y="17125"/>
                      <a:pt x="19755" y="19792"/>
                    </a:cubicBezTo>
                    <a:cubicBezTo>
                      <a:pt x="38996" y="22459"/>
                      <a:pt x="74048" y="31508"/>
                      <a:pt x="74048" y="31508"/>
                    </a:cubicBezTo>
                    <a:cubicBezTo>
                      <a:pt x="74048" y="31508"/>
                      <a:pt x="41472" y="29222"/>
                      <a:pt x="35281" y="36651"/>
                    </a:cubicBezTo>
                    <a:cubicBezTo>
                      <a:pt x="29090" y="44081"/>
                      <a:pt x="1848" y="97421"/>
                      <a:pt x="9373" y="122376"/>
                    </a:cubicBezTo>
                    <a:cubicBezTo>
                      <a:pt x="16898" y="147332"/>
                      <a:pt x="47473" y="148856"/>
                      <a:pt x="56998" y="150951"/>
                    </a:cubicBezTo>
                    <a:cubicBezTo>
                      <a:pt x="66523" y="153047"/>
                      <a:pt x="56998" y="126853"/>
                      <a:pt x="56998" y="126853"/>
                    </a:cubicBezTo>
                    <a:cubicBezTo>
                      <a:pt x="65095" y="130301"/>
                      <a:pt x="73667" y="132492"/>
                      <a:pt x="82430" y="133330"/>
                    </a:cubicBezTo>
                    <a:cubicBezTo>
                      <a:pt x="97480" y="135044"/>
                      <a:pt x="117101" y="163905"/>
                      <a:pt x="131960" y="170477"/>
                    </a:cubicBezTo>
                    <a:cubicBezTo>
                      <a:pt x="160154" y="183908"/>
                      <a:pt x="193872" y="134187"/>
                      <a:pt x="180919" y="12675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9EE8904-E0D2-2764-267E-494153536348}"/>
                  </a:ext>
                </a:extLst>
              </p:cNvPr>
              <p:cNvSpPr/>
              <p:nvPr/>
            </p:nvSpPr>
            <p:spPr>
              <a:xfrm>
                <a:off x="10535561" y="3908641"/>
                <a:ext cx="30589" cy="6823"/>
              </a:xfrm>
              <a:custGeom>
                <a:avLst/>
                <a:gdLst>
                  <a:gd name="connsiteX0" fmla="*/ 27904 w 30589"/>
                  <a:gd name="connsiteY0" fmla="*/ 6814 h 6823"/>
                  <a:gd name="connsiteX1" fmla="*/ 2662 w 30589"/>
                  <a:gd name="connsiteY1" fmla="*/ 5099 h 6823"/>
                  <a:gd name="connsiteX2" fmla="*/ 2091 w 30589"/>
                  <a:gd name="connsiteY2" fmla="*/ 241 h 6823"/>
                  <a:gd name="connsiteX3" fmla="*/ 28761 w 30589"/>
                  <a:gd name="connsiteY3" fmla="*/ 1956 h 6823"/>
                  <a:gd name="connsiteX4" fmla="*/ 30504 w 30589"/>
                  <a:gd name="connsiteY4" fmla="*/ 4994 h 6823"/>
                  <a:gd name="connsiteX5" fmla="*/ 27904 w 30589"/>
                  <a:gd name="connsiteY5" fmla="*/ 6814 h 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589" h="6823">
                    <a:moveTo>
                      <a:pt x="27904" y="6814"/>
                    </a:moveTo>
                    <a:cubicBezTo>
                      <a:pt x="19598" y="5147"/>
                      <a:pt x="11111" y="4575"/>
                      <a:pt x="2662" y="5099"/>
                    </a:cubicBezTo>
                    <a:cubicBezTo>
                      <a:pt x="-481" y="5099"/>
                      <a:pt x="-1052" y="432"/>
                      <a:pt x="2091" y="241"/>
                    </a:cubicBezTo>
                    <a:cubicBezTo>
                      <a:pt x="11016" y="-378"/>
                      <a:pt x="19988" y="194"/>
                      <a:pt x="28761" y="1956"/>
                    </a:cubicBezTo>
                    <a:cubicBezTo>
                      <a:pt x="30085" y="2318"/>
                      <a:pt x="30857" y="3670"/>
                      <a:pt x="30504" y="4994"/>
                    </a:cubicBezTo>
                    <a:cubicBezTo>
                      <a:pt x="30190" y="6147"/>
                      <a:pt x="29095" y="6918"/>
                      <a:pt x="27904" y="681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B64C0C0-4961-835C-C8EC-9E166C738C08}"/>
                  </a:ext>
                </a:extLst>
              </p:cNvPr>
              <p:cNvSpPr/>
              <p:nvPr/>
            </p:nvSpPr>
            <p:spPr>
              <a:xfrm>
                <a:off x="10488807" y="3926533"/>
                <a:ext cx="52461" cy="11056"/>
              </a:xfrm>
              <a:custGeom>
                <a:avLst/>
                <a:gdLst>
                  <a:gd name="connsiteX0" fmla="*/ 48940 w 52461"/>
                  <a:gd name="connsiteY0" fmla="*/ 10924 h 11056"/>
                  <a:gd name="connsiteX1" fmla="*/ 3982 w 52461"/>
                  <a:gd name="connsiteY1" fmla="*/ 8733 h 11056"/>
                  <a:gd name="connsiteX2" fmla="*/ 1125 w 52461"/>
                  <a:gd name="connsiteY2" fmla="*/ 4733 h 11056"/>
                  <a:gd name="connsiteX3" fmla="*/ 51036 w 52461"/>
                  <a:gd name="connsiteY3" fmla="*/ 6447 h 11056"/>
                  <a:gd name="connsiteX4" fmla="*/ 48940 w 52461"/>
                  <a:gd name="connsiteY4" fmla="*/ 10924 h 1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61" h="11056">
                    <a:moveTo>
                      <a:pt x="48940" y="10924"/>
                    </a:moveTo>
                    <a:cubicBezTo>
                      <a:pt x="34462" y="6066"/>
                      <a:pt x="18460" y="1399"/>
                      <a:pt x="3982" y="8733"/>
                    </a:cubicBezTo>
                    <a:cubicBezTo>
                      <a:pt x="1220" y="10162"/>
                      <a:pt x="-1638" y="6162"/>
                      <a:pt x="1125" y="4733"/>
                    </a:cubicBezTo>
                    <a:cubicBezTo>
                      <a:pt x="17412" y="-3935"/>
                      <a:pt x="34557" y="923"/>
                      <a:pt x="51036" y="6447"/>
                    </a:cubicBezTo>
                    <a:cubicBezTo>
                      <a:pt x="53988" y="7400"/>
                      <a:pt x="51893" y="11877"/>
                      <a:pt x="48940" y="1092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B824036A-3C4F-D1B6-D3AB-0DA6073ECA2D}"/>
                  </a:ext>
                </a:extLst>
              </p:cNvPr>
              <p:cNvSpPr/>
              <p:nvPr/>
            </p:nvSpPr>
            <p:spPr>
              <a:xfrm>
                <a:off x="10478899" y="3949921"/>
                <a:ext cx="48385" cy="11250"/>
              </a:xfrm>
              <a:custGeom>
                <a:avLst/>
                <a:gdLst>
                  <a:gd name="connsiteX0" fmla="*/ 45228 w 48385"/>
                  <a:gd name="connsiteY0" fmla="*/ 9348 h 11250"/>
                  <a:gd name="connsiteX1" fmla="*/ 3889 w 48385"/>
                  <a:gd name="connsiteY1" fmla="*/ 10872 h 11250"/>
                  <a:gd name="connsiteX2" fmla="*/ 1127 w 48385"/>
                  <a:gd name="connsiteY2" fmla="*/ 6872 h 11250"/>
                  <a:gd name="connsiteX3" fmla="*/ 47228 w 48385"/>
                  <a:gd name="connsiteY3" fmla="*/ 4871 h 11250"/>
                  <a:gd name="connsiteX4" fmla="*/ 47999 w 48385"/>
                  <a:gd name="connsiteY4" fmla="*/ 8291 h 11250"/>
                  <a:gd name="connsiteX5" fmla="*/ 45228 w 48385"/>
                  <a:gd name="connsiteY5" fmla="*/ 9348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385" h="11250">
                    <a:moveTo>
                      <a:pt x="45228" y="9348"/>
                    </a:moveTo>
                    <a:cubicBezTo>
                      <a:pt x="32055" y="2928"/>
                      <a:pt x="16548" y="3500"/>
                      <a:pt x="3889" y="10872"/>
                    </a:cubicBezTo>
                    <a:cubicBezTo>
                      <a:pt x="1222" y="12491"/>
                      <a:pt x="-1635" y="8491"/>
                      <a:pt x="1127" y="6872"/>
                    </a:cubicBezTo>
                    <a:cubicBezTo>
                      <a:pt x="15176" y="-1520"/>
                      <a:pt x="32502" y="-2272"/>
                      <a:pt x="47228" y="4871"/>
                    </a:cubicBezTo>
                    <a:cubicBezTo>
                      <a:pt x="48390" y="5605"/>
                      <a:pt x="48733" y="7129"/>
                      <a:pt x="47999" y="8291"/>
                    </a:cubicBezTo>
                    <a:cubicBezTo>
                      <a:pt x="47418" y="9215"/>
                      <a:pt x="46285" y="9653"/>
                      <a:pt x="45228" y="9348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0BBC8616-AB52-CCA0-74DD-8D8A190C1560}"/>
                  </a:ext>
                </a:extLst>
              </p:cNvPr>
              <p:cNvSpPr/>
              <p:nvPr/>
            </p:nvSpPr>
            <p:spPr>
              <a:xfrm>
                <a:off x="10500248" y="3981957"/>
                <a:ext cx="22132" cy="28773"/>
              </a:xfrm>
              <a:custGeom>
                <a:avLst/>
                <a:gdLst>
                  <a:gd name="connsiteX0" fmla="*/ 19116 w 22132"/>
                  <a:gd name="connsiteY0" fmla="*/ 28461 h 28773"/>
                  <a:gd name="connsiteX1" fmla="*/ 66 w 22132"/>
                  <a:gd name="connsiteY1" fmla="*/ 3315 h 28773"/>
                  <a:gd name="connsiteX2" fmla="*/ 4733 w 22132"/>
                  <a:gd name="connsiteY2" fmla="*/ 1601 h 28773"/>
                  <a:gd name="connsiteX3" fmla="*/ 20831 w 22132"/>
                  <a:gd name="connsiteY3" fmla="*/ 23985 h 28773"/>
                  <a:gd name="connsiteX4" fmla="*/ 18830 w 22132"/>
                  <a:gd name="connsiteY4" fmla="*/ 28461 h 2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32" h="28773">
                    <a:moveTo>
                      <a:pt x="19116" y="28461"/>
                    </a:moveTo>
                    <a:cubicBezTo>
                      <a:pt x="9562" y="23080"/>
                      <a:pt x="2666" y="13974"/>
                      <a:pt x="66" y="3315"/>
                    </a:cubicBezTo>
                    <a:cubicBezTo>
                      <a:pt x="-601" y="268"/>
                      <a:pt x="3971" y="-1447"/>
                      <a:pt x="4733" y="1601"/>
                    </a:cubicBezTo>
                    <a:cubicBezTo>
                      <a:pt x="6762" y="10974"/>
                      <a:pt x="12592" y="19079"/>
                      <a:pt x="20831" y="23985"/>
                    </a:cubicBezTo>
                    <a:cubicBezTo>
                      <a:pt x="23593" y="25509"/>
                      <a:pt x="21497" y="29986"/>
                      <a:pt x="18830" y="28461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840688D-0C84-E267-17B4-4ACA2EA3FEA1}"/>
                  </a:ext>
                </a:extLst>
              </p:cNvPr>
              <p:cNvSpPr/>
              <p:nvPr/>
            </p:nvSpPr>
            <p:spPr>
              <a:xfrm>
                <a:off x="10486835" y="3993073"/>
                <a:ext cx="22239" cy="10288"/>
              </a:xfrm>
              <a:custGeom>
                <a:avLst/>
                <a:gdLst>
                  <a:gd name="connsiteX0" fmla="*/ 18718 w 22239"/>
                  <a:gd name="connsiteY0" fmla="*/ 5630 h 10288"/>
                  <a:gd name="connsiteX1" fmla="*/ 4335 w 22239"/>
                  <a:gd name="connsiteY1" fmla="*/ 9440 h 10288"/>
                  <a:gd name="connsiteX2" fmla="*/ 620 w 22239"/>
                  <a:gd name="connsiteY2" fmla="*/ 6297 h 10288"/>
                  <a:gd name="connsiteX3" fmla="*/ 20813 w 22239"/>
                  <a:gd name="connsiteY3" fmla="*/ 1153 h 10288"/>
                  <a:gd name="connsiteX4" fmla="*/ 18718 w 22239"/>
                  <a:gd name="connsiteY4" fmla="*/ 5630 h 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39" h="10288">
                    <a:moveTo>
                      <a:pt x="18718" y="5630"/>
                    </a:moveTo>
                    <a:cubicBezTo>
                      <a:pt x="13593" y="3830"/>
                      <a:pt x="7897" y="5344"/>
                      <a:pt x="4335" y="9440"/>
                    </a:cubicBezTo>
                    <a:cubicBezTo>
                      <a:pt x="2240" y="11821"/>
                      <a:pt x="-1475" y="8678"/>
                      <a:pt x="620" y="6297"/>
                    </a:cubicBezTo>
                    <a:cubicBezTo>
                      <a:pt x="5621" y="544"/>
                      <a:pt x="13670" y="-1514"/>
                      <a:pt x="20813" y="1153"/>
                    </a:cubicBezTo>
                    <a:cubicBezTo>
                      <a:pt x="23766" y="2296"/>
                      <a:pt x="21670" y="6773"/>
                      <a:pt x="18718" y="5630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D03A8112-8C2A-9B2F-985F-873F8800DD25}"/>
                  </a:ext>
                </a:extLst>
              </p:cNvPr>
              <p:cNvSpPr/>
              <p:nvPr/>
            </p:nvSpPr>
            <p:spPr>
              <a:xfrm>
                <a:off x="10483261" y="3409393"/>
                <a:ext cx="48703" cy="78579"/>
              </a:xfrm>
              <a:custGeom>
                <a:avLst/>
                <a:gdLst>
                  <a:gd name="connsiteX0" fmla="*/ 28293 w 48703"/>
                  <a:gd name="connsiteY0" fmla="*/ 78579 h 78579"/>
                  <a:gd name="connsiteX1" fmla="*/ 12100 w 48703"/>
                  <a:gd name="connsiteY1" fmla="*/ 69054 h 78579"/>
                  <a:gd name="connsiteX2" fmla="*/ 861 w 48703"/>
                  <a:gd name="connsiteY2" fmla="*/ 42956 h 78579"/>
                  <a:gd name="connsiteX3" fmla="*/ 17815 w 48703"/>
                  <a:gd name="connsiteY3" fmla="*/ 188 h 78579"/>
                  <a:gd name="connsiteX4" fmla="*/ 47724 w 48703"/>
                  <a:gd name="connsiteY4" fmla="*/ 35145 h 78579"/>
                  <a:gd name="connsiteX5" fmla="*/ 45628 w 48703"/>
                  <a:gd name="connsiteY5" fmla="*/ 63720 h 78579"/>
                  <a:gd name="connsiteX6" fmla="*/ 30769 w 48703"/>
                  <a:gd name="connsiteY6" fmla="*/ 78198 h 78579"/>
                  <a:gd name="connsiteX7" fmla="*/ 20292 w 48703"/>
                  <a:gd name="connsiteY7" fmla="*/ 2379 h 78579"/>
                  <a:gd name="connsiteX8" fmla="*/ 18292 w 48703"/>
                  <a:gd name="connsiteY8" fmla="*/ 2379 h 78579"/>
                  <a:gd name="connsiteX9" fmla="*/ 3242 w 48703"/>
                  <a:gd name="connsiteY9" fmla="*/ 42289 h 78579"/>
                  <a:gd name="connsiteX10" fmla="*/ 13910 w 48703"/>
                  <a:gd name="connsiteY10" fmla="*/ 67340 h 78579"/>
                  <a:gd name="connsiteX11" fmla="*/ 30388 w 48703"/>
                  <a:gd name="connsiteY11" fmla="*/ 75245 h 78579"/>
                  <a:gd name="connsiteX12" fmla="*/ 43342 w 48703"/>
                  <a:gd name="connsiteY12" fmla="*/ 62387 h 78579"/>
                  <a:gd name="connsiteX13" fmla="*/ 45343 w 48703"/>
                  <a:gd name="connsiteY13" fmla="*/ 35336 h 78579"/>
                  <a:gd name="connsiteX14" fmla="*/ 20102 w 48703"/>
                  <a:gd name="connsiteY14" fmla="*/ 2856 h 7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8703" h="78579">
                    <a:moveTo>
                      <a:pt x="28293" y="78579"/>
                    </a:moveTo>
                    <a:cubicBezTo>
                      <a:pt x="21730" y="78008"/>
                      <a:pt x="15787" y="74512"/>
                      <a:pt x="12100" y="69054"/>
                    </a:cubicBezTo>
                    <a:cubicBezTo>
                      <a:pt x="6147" y="61482"/>
                      <a:pt x="2271" y="52481"/>
                      <a:pt x="861" y="42956"/>
                    </a:cubicBezTo>
                    <a:cubicBezTo>
                      <a:pt x="-2663" y="21524"/>
                      <a:pt x="4956" y="2284"/>
                      <a:pt x="17815" y="188"/>
                    </a:cubicBezTo>
                    <a:cubicBezTo>
                      <a:pt x="30674" y="-1907"/>
                      <a:pt x="44200" y="13714"/>
                      <a:pt x="47724" y="35145"/>
                    </a:cubicBezTo>
                    <a:cubicBezTo>
                      <a:pt x="49543" y="44689"/>
                      <a:pt x="48819" y="54548"/>
                      <a:pt x="45628" y="63720"/>
                    </a:cubicBezTo>
                    <a:cubicBezTo>
                      <a:pt x="43628" y="70864"/>
                      <a:pt x="37961" y="76388"/>
                      <a:pt x="30769" y="78198"/>
                    </a:cubicBezTo>
                    <a:close/>
                    <a:moveTo>
                      <a:pt x="20292" y="2379"/>
                    </a:moveTo>
                    <a:lnTo>
                      <a:pt x="18292" y="2379"/>
                    </a:lnTo>
                    <a:cubicBezTo>
                      <a:pt x="6671" y="4284"/>
                      <a:pt x="-92" y="22191"/>
                      <a:pt x="3242" y="42289"/>
                    </a:cubicBezTo>
                    <a:cubicBezTo>
                      <a:pt x="4547" y="51433"/>
                      <a:pt x="8224" y="60063"/>
                      <a:pt x="13910" y="67340"/>
                    </a:cubicBezTo>
                    <a:cubicBezTo>
                      <a:pt x="17596" y="72731"/>
                      <a:pt x="23873" y="75741"/>
                      <a:pt x="30388" y="75245"/>
                    </a:cubicBezTo>
                    <a:cubicBezTo>
                      <a:pt x="36723" y="73626"/>
                      <a:pt x="41675" y="68711"/>
                      <a:pt x="43342" y="62387"/>
                    </a:cubicBezTo>
                    <a:cubicBezTo>
                      <a:pt x="46362" y="53700"/>
                      <a:pt x="47048" y="44375"/>
                      <a:pt x="45343" y="35336"/>
                    </a:cubicBezTo>
                    <a:cubicBezTo>
                      <a:pt x="42009" y="17048"/>
                      <a:pt x="31055" y="2856"/>
                      <a:pt x="20102" y="28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4EB469E1-B1AA-B524-6D5A-E2F4DA6A880E}"/>
                  </a:ext>
                </a:extLst>
              </p:cNvPr>
              <p:cNvSpPr/>
              <p:nvPr/>
            </p:nvSpPr>
            <p:spPr>
              <a:xfrm>
                <a:off x="10548763" y="3398821"/>
                <a:ext cx="48638" cy="78198"/>
              </a:xfrm>
              <a:custGeom>
                <a:avLst/>
                <a:gdLst>
                  <a:gd name="connsiteX0" fmla="*/ 28323 w 48638"/>
                  <a:gd name="connsiteY0" fmla="*/ 78103 h 78198"/>
                  <a:gd name="connsiteX1" fmla="*/ 795 w 48638"/>
                  <a:gd name="connsiteY1" fmla="*/ 42956 h 78198"/>
                  <a:gd name="connsiteX2" fmla="*/ 17750 w 48638"/>
                  <a:gd name="connsiteY2" fmla="*/ 188 h 78198"/>
                  <a:gd name="connsiteX3" fmla="*/ 47659 w 48638"/>
                  <a:gd name="connsiteY3" fmla="*/ 35145 h 78198"/>
                  <a:gd name="connsiteX4" fmla="*/ 45563 w 48638"/>
                  <a:gd name="connsiteY4" fmla="*/ 63720 h 78198"/>
                  <a:gd name="connsiteX5" fmla="*/ 30704 w 48638"/>
                  <a:gd name="connsiteY5" fmla="*/ 78198 h 78198"/>
                  <a:gd name="connsiteX6" fmla="*/ 20226 w 48638"/>
                  <a:gd name="connsiteY6" fmla="*/ 1903 h 78198"/>
                  <a:gd name="connsiteX7" fmla="*/ 18226 w 48638"/>
                  <a:gd name="connsiteY7" fmla="*/ 1903 h 78198"/>
                  <a:gd name="connsiteX8" fmla="*/ 3177 w 48638"/>
                  <a:gd name="connsiteY8" fmla="*/ 41813 h 78198"/>
                  <a:gd name="connsiteX9" fmla="*/ 30323 w 48638"/>
                  <a:gd name="connsiteY9" fmla="*/ 74769 h 78198"/>
                  <a:gd name="connsiteX10" fmla="*/ 43277 w 48638"/>
                  <a:gd name="connsiteY10" fmla="*/ 61911 h 78198"/>
                  <a:gd name="connsiteX11" fmla="*/ 45277 w 48638"/>
                  <a:gd name="connsiteY11" fmla="*/ 34860 h 78198"/>
                  <a:gd name="connsiteX12" fmla="*/ 19941 w 48638"/>
                  <a:gd name="connsiteY12" fmla="*/ 2379 h 7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638" h="78198">
                    <a:moveTo>
                      <a:pt x="28323" y="78103"/>
                    </a:moveTo>
                    <a:cubicBezTo>
                      <a:pt x="16131" y="78103"/>
                      <a:pt x="4129" y="63053"/>
                      <a:pt x="795" y="42956"/>
                    </a:cubicBezTo>
                    <a:cubicBezTo>
                      <a:pt x="-2538" y="22858"/>
                      <a:pt x="4891" y="2284"/>
                      <a:pt x="17750" y="188"/>
                    </a:cubicBezTo>
                    <a:cubicBezTo>
                      <a:pt x="30609" y="-1907"/>
                      <a:pt x="44134" y="13714"/>
                      <a:pt x="47659" y="35145"/>
                    </a:cubicBezTo>
                    <a:cubicBezTo>
                      <a:pt x="49478" y="44689"/>
                      <a:pt x="48754" y="54548"/>
                      <a:pt x="45563" y="63720"/>
                    </a:cubicBezTo>
                    <a:cubicBezTo>
                      <a:pt x="43534" y="70845"/>
                      <a:pt x="37876" y="76350"/>
                      <a:pt x="30704" y="78198"/>
                    </a:cubicBezTo>
                    <a:close/>
                    <a:moveTo>
                      <a:pt x="20226" y="1903"/>
                    </a:moveTo>
                    <a:lnTo>
                      <a:pt x="18226" y="1903"/>
                    </a:lnTo>
                    <a:cubicBezTo>
                      <a:pt x="6606" y="3808"/>
                      <a:pt x="-157" y="21715"/>
                      <a:pt x="3177" y="41813"/>
                    </a:cubicBezTo>
                    <a:cubicBezTo>
                      <a:pt x="6510" y="61911"/>
                      <a:pt x="18893" y="76674"/>
                      <a:pt x="30323" y="74769"/>
                    </a:cubicBezTo>
                    <a:cubicBezTo>
                      <a:pt x="36657" y="73150"/>
                      <a:pt x="41610" y="68226"/>
                      <a:pt x="43277" y="61911"/>
                    </a:cubicBezTo>
                    <a:cubicBezTo>
                      <a:pt x="46334" y="53233"/>
                      <a:pt x="47030" y="43889"/>
                      <a:pt x="45277" y="34860"/>
                    </a:cubicBezTo>
                    <a:cubicBezTo>
                      <a:pt x="42134" y="16571"/>
                      <a:pt x="31180" y="2379"/>
                      <a:pt x="19941" y="23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B96F7EC-397E-8B55-8F36-D8F9286607BE}"/>
                  </a:ext>
                </a:extLst>
              </p:cNvPr>
              <p:cNvSpPr/>
              <p:nvPr/>
            </p:nvSpPr>
            <p:spPr>
              <a:xfrm>
                <a:off x="10484312" y="3444920"/>
                <a:ext cx="17716" cy="8572"/>
              </a:xfrm>
              <a:custGeom>
                <a:avLst/>
                <a:gdLst>
                  <a:gd name="connsiteX0" fmla="*/ 1619 w 17716"/>
                  <a:gd name="connsiteY0" fmla="*/ 8572 h 8572"/>
                  <a:gd name="connsiteX1" fmla="*/ 0 w 17716"/>
                  <a:gd name="connsiteY1" fmla="*/ 6763 h 8572"/>
                  <a:gd name="connsiteX2" fmla="*/ 17716 w 17716"/>
                  <a:gd name="connsiteY2" fmla="*/ 0 h 8572"/>
                  <a:gd name="connsiteX3" fmla="*/ 17716 w 17716"/>
                  <a:gd name="connsiteY3" fmla="*/ 2476 h 8572"/>
                  <a:gd name="connsiteX4" fmla="*/ 1619 w 17716"/>
                  <a:gd name="connsiteY4" fmla="*/ 8572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" h="8572">
                    <a:moveTo>
                      <a:pt x="1619" y="8572"/>
                    </a:moveTo>
                    <a:lnTo>
                      <a:pt x="0" y="6763"/>
                    </a:lnTo>
                    <a:cubicBezTo>
                      <a:pt x="5048" y="2705"/>
                      <a:pt x="11249" y="343"/>
                      <a:pt x="17716" y="0"/>
                    </a:cubicBezTo>
                    <a:lnTo>
                      <a:pt x="17716" y="2476"/>
                    </a:lnTo>
                    <a:cubicBezTo>
                      <a:pt x="11859" y="2848"/>
                      <a:pt x="6248" y="4972"/>
                      <a:pt x="1619" y="85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7D802DC4-FA6C-6A2B-69AB-32404C3AE6E1}"/>
                  </a:ext>
                </a:extLst>
              </p:cNvPr>
              <p:cNvSpPr/>
              <p:nvPr/>
            </p:nvSpPr>
            <p:spPr>
              <a:xfrm>
                <a:off x="10527079" y="3432322"/>
                <a:ext cx="23621" cy="8501"/>
              </a:xfrm>
              <a:custGeom>
                <a:avLst/>
                <a:gdLst>
                  <a:gd name="connsiteX0" fmla="*/ 1905 w 23621"/>
                  <a:gd name="connsiteY0" fmla="*/ 8502 h 8501"/>
                  <a:gd name="connsiteX1" fmla="*/ 0 w 23621"/>
                  <a:gd name="connsiteY1" fmla="*/ 7073 h 8501"/>
                  <a:gd name="connsiteX2" fmla="*/ 23622 w 23621"/>
                  <a:gd name="connsiteY2" fmla="*/ 2692 h 8501"/>
                  <a:gd name="connsiteX3" fmla="*/ 22384 w 23621"/>
                  <a:gd name="connsiteY3" fmla="*/ 4787 h 8501"/>
                  <a:gd name="connsiteX4" fmla="*/ 1905 w 23621"/>
                  <a:gd name="connsiteY4" fmla="*/ 8502 h 8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21" h="8501">
                    <a:moveTo>
                      <a:pt x="1905" y="8502"/>
                    </a:moveTo>
                    <a:lnTo>
                      <a:pt x="0" y="7073"/>
                    </a:lnTo>
                    <a:cubicBezTo>
                      <a:pt x="5553" y="-280"/>
                      <a:pt x="15802" y="-2176"/>
                      <a:pt x="23622" y="2692"/>
                    </a:cubicBezTo>
                    <a:lnTo>
                      <a:pt x="22384" y="4787"/>
                    </a:lnTo>
                    <a:cubicBezTo>
                      <a:pt x="15630" y="491"/>
                      <a:pt x="6715" y="2110"/>
                      <a:pt x="1905" y="85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C1007C9A-5E35-C0E8-8615-2880BDB45CB2}"/>
                  </a:ext>
                </a:extLst>
              </p:cNvPr>
              <p:cNvSpPr/>
              <p:nvPr/>
            </p:nvSpPr>
            <p:spPr>
              <a:xfrm>
                <a:off x="10593850" y="3408423"/>
                <a:ext cx="106394" cy="22494"/>
              </a:xfrm>
              <a:custGeom>
                <a:avLst/>
                <a:gdLst>
                  <a:gd name="connsiteX0" fmla="*/ 1143 w 106394"/>
                  <a:gd name="connsiteY0" fmla="*/ 22495 h 22494"/>
                  <a:gd name="connsiteX1" fmla="*/ 0 w 106394"/>
                  <a:gd name="connsiteY1" fmla="*/ 20304 h 22494"/>
                  <a:gd name="connsiteX2" fmla="*/ 106394 w 106394"/>
                  <a:gd name="connsiteY2" fmla="*/ 1921 h 22494"/>
                  <a:gd name="connsiteX3" fmla="*/ 106394 w 106394"/>
                  <a:gd name="connsiteY3" fmla="*/ 4398 h 22494"/>
                  <a:gd name="connsiteX4" fmla="*/ 1143 w 106394"/>
                  <a:gd name="connsiteY4" fmla="*/ 22495 h 22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394" h="22494">
                    <a:moveTo>
                      <a:pt x="1143" y="22495"/>
                    </a:moveTo>
                    <a:lnTo>
                      <a:pt x="0" y="20304"/>
                    </a:lnTo>
                    <a:cubicBezTo>
                      <a:pt x="476" y="20304"/>
                      <a:pt x="52292" y="-7414"/>
                      <a:pt x="106394" y="1921"/>
                    </a:cubicBezTo>
                    <a:lnTo>
                      <a:pt x="106394" y="4398"/>
                    </a:lnTo>
                    <a:cubicBezTo>
                      <a:pt x="52768" y="-4842"/>
                      <a:pt x="1619" y="22209"/>
                      <a:pt x="1143" y="224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58" name="图形 286">
              <a:extLst>
                <a:ext uri="{FF2B5EF4-FFF2-40B4-BE49-F238E27FC236}">
                  <a16:creationId xmlns:a16="http://schemas.microsoft.com/office/drawing/2014/main" id="{76EE03B9-B512-2C79-443A-F15E5EE72EC6}"/>
                </a:ext>
              </a:extLst>
            </p:cNvPr>
            <p:cNvGrpSpPr/>
            <p:nvPr/>
          </p:nvGrpSpPr>
          <p:grpSpPr>
            <a:xfrm>
              <a:off x="7396979" y="3828297"/>
              <a:ext cx="1512755" cy="2336391"/>
              <a:chOff x="7396979" y="3828297"/>
              <a:chExt cx="1512755" cy="2336391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94FE53B-0D1D-2647-30AC-F499BD73D457}"/>
                  </a:ext>
                </a:extLst>
              </p:cNvPr>
              <p:cNvSpPr/>
              <p:nvPr/>
            </p:nvSpPr>
            <p:spPr>
              <a:xfrm>
                <a:off x="8303754" y="5123701"/>
                <a:ext cx="436149" cy="878585"/>
              </a:xfrm>
              <a:custGeom>
                <a:avLst/>
                <a:gdLst>
                  <a:gd name="connsiteX0" fmla="*/ 436150 w 436149"/>
                  <a:gd name="connsiteY0" fmla="*/ 869918 h 878585"/>
                  <a:gd name="connsiteX1" fmla="*/ 320611 w 436149"/>
                  <a:gd name="connsiteY1" fmla="*/ 878586 h 878585"/>
                  <a:gd name="connsiteX2" fmla="*/ 105156 w 436149"/>
                  <a:gd name="connsiteY2" fmla="*/ 385763 h 878585"/>
                  <a:gd name="connsiteX3" fmla="*/ 0 w 436149"/>
                  <a:gd name="connsiteY3" fmla="*/ 123730 h 878585"/>
                  <a:gd name="connsiteX4" fmla="*/ 270700 w 436149"/>
                  <a:gd name="connsiteY4" fmla="*/ 0 h 878585"/>
                  <a:gd name="connsiteX5" fmla="*/ 303467 w 436149"/>
                  <a:gd name="connsiteY5" fmla="*/ 183832 h 878585"/>
                  <a:gd name="connsiteX6" fmla="*/ 304419 w 436149"/>
                  <a:gd name="connsiteY6" fmla="*/ 186880 h 878585"/>
                  <a:gd name="connsiteX7" fmla="*/ 436150 w 436149"/>
                  <a:gd name="connsiteY7" fmla="*/ 869918 h 87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149" h="878585">
                    <a:moveTo>
                      <a:pt x="436150" y="869918"/>
                    </a:moveTo>
                    <a:lnTo>
                      <a:pt x="320611" y="878586"/>
                    </a:lnTo>
                    <a:lnTo>
                      <a:pt x="105156" y="385763"/>
                    </a:lnTo>
                    <a:lnTo>
                      <a:pt x="0" y="123730"/>
                    </a:lnTo>
                    <a:lnTo>
                      <a:pt x="270700" y="0"/>
                    </a:lnTo>
                    <a:lnTo>
                      <a:pt x="303467" y="183832"/>
                    </a:lnTo>
                    <a:lnTo>
                      <a:pt x="304419" y="186880"/>
                    </a:lnTo>
                    <a:lnTo>
                      <a:pt x="436150" y="86991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1AF2C3DF-BE14-4DF3-F59C-445EDFEE22DC}"/>
                  </a:ext>
                </a:extLst>
              </p:cNvPr>
              <p:cNvSpPr/>
              <p:nvPr/>
            </p:nvSpPr>
            <p:spPr>
              <a:xfrm>
                <a:off x="8633509" y="5978284"/>
                <a:ext cx="98964" cy="109156"/>
              </a:xfrm>
              <a:custGeom>
                <a:avLst/>
                <a:gdLst>
                  <a:gd name="connsiteX0" fmla="*/ 0 w 98964"/>
                  <a:gd name="connsiteY0" fmla="*/ 0 h 109156"/>
                  <a:gd name="connsiteX1" fmla="*/ 41529 w 98964"/>
                  <a:gd name="connsiteY1" fmla="*/ 109156 h 109156"/>
                  <a:gd name="connsiteX2" fmla="*/ 98965 w 98964"/>
                  <a:gd name="connsiteY2" fmla="*/ 109156 h 109156"/>
                  <a:gd name="connsiteX3" fmla="*/ 86487 w 98964"/>
                  <a:gd name="connsiteY3" fmla="*/ 0 h 109156"/>
                  <a:gd name="connsiteX4" fmla="*/ 0 w 98964"/>
                  <a:gd name="connsiteY4" fmla="*/ 0 h 109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64" h="109156">
                    <a:moveTo>
                      <a:pt x="0" y="0"/>
                    </a:moveTo>
                    <a:lnTo>
                      <a:pt x="41529" y="109156"/>
                    </a:lnTo>
                    <a:lnTo>
                      <a:pt x="98965" y="109156"/>
                    </a:lnTo>
                    <a:lnTo>
                      <a:pt x="864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0761C2DB-0DEE-127B-4803-6C4E3646ABDC}"/>
                  </a:ext>
                </a:extLst>
              </p:cNvPr>
              <p:cNvSpPr/>
              <p:nvPr/>
            </p:nvSpPr>
            <p:spPr>
              <a:xfrm>
                <a:off x="8599124" y="5974283"/>
                <a:ext cx="158686" cy="55721"/>
              </a:xfrm>
              <a:custGeom>
                <a:avLst/>
                <a:gdLst>
                  <a:gd name="connsiteX0" fmla="*/ 158687 w 158686"/>
                  <a:gd name="connsiteY0" fmla="*/ 55721 h 55721"/>
                  <a:gd name="connsiteX1" fmla="*/ 153829 w 158686"/>
                  <a:gd name="connsiteY1" fmla="*/ 0 h 55721"/>
                  <a:gd name="connsiteX2" fmla="*/ 0 w 158686"/>
                  <a:gd name="connsiteY2" fmla="*/ 0 h 55721"/>
                  <a:gd name="connsiteX3" fmla="*/ 14383 w 158686"/>
                  <a:gd name="connsiteY3" fmla="*/ 55721 h 55721"/>
                  <a:gd name="connsiteX4" fmla="*/ 158687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158687" y="55721"/>
                    </a:moveTo>
                    <a:lnTo>
                      <a:pt x="153829" y="0"/>
                    </a:lnTo>
                    <a:lnTo>
                      <a:pt x="0" y="0"/>
                    </a:lnTo>
                    <a:lnTo>
                      <a:pt x="14383" y="55721"/>
                    </a:lnTo>
                    <a:lnTo>
                      <a:pt x="158687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B63A05EC-316C-645C-6E9A-53D83F6E4918}"/>
                  </a:ext>
                </a:extLst>
              </p:cNvPr>
              <p:cNvSpPr/>
              <p:nvPr/>
            </p:nvSpPr>
            <p:spPr>
              <a:xfrm>
                <a:off x="8653260" y="6061271"/>
                <a:ext cx="256473" cy="103417"/>
              </a:xfrm>
              <a:custGeom>
                <a:avLst/>
                <a:gdLst>
                  <a:gd name="connsiteX0" fmla="*/ 256474 w 256473"/>
                  <a:gd name="connsiteY0" fmla="*/ 103417 h 103417"/>
                  <a:gd name="connsiteX1" fmla="*/ 211992 w 256473"/>
                  <a:gd name="connsiteY1" fmla="*/ 55792 h 103417"/>
                  <a:gd name="connsiteX2" fmla="*/ 116742 w 256473"/>
                  <a:gd name="connsiteY2" fmla="*/ 30551 h 103417"/>
                  <a:gd name="connsiteX3" fmla="*/ 84833 w 256473"/>
                  <a:gd name="connsiteY3" fmla="*/ 3405 h 103417"/>
                  <a:gd name="connsiteX4" fmla="*/ 60164 w 256473"/>
                  <a:gd name="connsiteY4" fmla="*/ 12263 h 103417"/>
                  <a:gd name="connsiteX5" fmla="*/ 23588 w 256473"/>
                  <a:gd name="connsiteY5" fmla="*/ 7786 h 103417"/>
                  <a:gd name="connsiteX6" fmla="*/ 4538 w 256473"/>
                  <a:gd name="connsiteY6" fmla="*/ 5786 h 103417"/>
                  <a:gd name="connsiteX7" fmla="*/ 632 w 256473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473" h="103417">
                    <a:moveTo>
                      <a:pt x="256474" y="103417"/>
                    </a:moveTo>
                    <a:cubicBezTo>
                      <a:pt x="248473" y="67889"/>
                      <a:pt x="231328" y="57221"/>
                      <a:pt x="211992" y="55792"/>
                    </a:cubicBezTo>
                    <a:cubicBezTo>
                      <a:pt x="192657" y="54363"/>
                      <a:pt x="116742" y="30551"/>
                      <a:pt x="116742" y="30551"/>
                    </a:cubicBezTo>
                    <a:cubicBezTo>
                      <a:pt x="116742" y="30551"/>
                      <a:pt x="98645" y="7976"/>
                      <a:pt x="84833" y="3405"/>
                    </a:cubicBezTo>
                    <a:cubicBezTo>
                      <a:pt x="75594" y="1433"/>
                      <a:pt x="66041" y="4862"/>
                      <a:pt x="60164" y="12263"/>
                    </a:cubicBezTo>
                    <a:lnTo>
                      <a:pt x="23588" y="7786"/>
                    </a:lnTo>
                    <a:cubicBezTo>
                      <a:pt x="23588" y="7786"/>
                      <a:pt x="10634" y="-8311"/>
                      <a:pt x="4538" y="5786"/>
                    </a:cubicBezTo>
                    <a:cubicBezTo>
                      <a:pt x="-1844" y="22073"/>
                      <a:pt x="251" y="92177"/>
                      <a:pt x="63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B206338-3FBF-4E51-2D41-A1BC38A02800}"/>
                  </a:ext>
                </a:extLst>
              </p:cNvPr>
              <p:cNvSpPr/>
              <p:nvPr/>
            </p:nvSpPr>
            <p:spPr>
              <a:xfrm>
                <a:off x="8655074" y="6094979"/>
                <a:ext cx="250144" cy="60469"/>
              </a:xfrm>
              <a:custGeom>
                <a:avLst/>
                <a:gdLst>
                  <a:gd name="connsiteX0" fmla="*/ 248660 w 250144"/>
                  <a:gd name="connsiteY0" fmla="*/ 60470 h 60469"/>
                  <a:gd name="connsiteX1" fmla="*/ 203892 w 250144"/>
                  <a:gd name="connsiteY1" fmla="*/ 60470 h 60469"/>
                  <a:gd name="connsiteX2" fmla="*/ 8059 w 250144"/>
                  <a:gd name="connsiteY2" fmla="*/ 59517 h 60469"/>
                  <a:gd name="connsiteX3" fmla="*/ 6154 w 250144"/>
                  <a:gd name="connsiteY3" fmla="*/ 57612 h 60469"/>
                  <a:gd name="connsiteX4" fmla="*/ 8059 w 250144"/>
                  <a:gd name="connsiteY4" fmla="*/ 55707 h 60469"/>
                  <a:gd name="connsiteX5" fmla="*/ 21393 w 250144"/>
                  <a:gd name="connsiteY5" fmla="*/ 55707 h 60469"/>
                  <a:gd name="connsiteX6" fmla="*/ 21393 w 250144"/>
                  <a:gd name="connsiteY6" fmla="*/ 55231 h 60469"/>
                  <a:gd name="connsiteX7" fmla="*/ 915 w 250144"/>
                  <a:gd name="connsiteY7" fmla="*/ 3510 h 60469"/>
                  <a:gd name="connsiteX8" fmla="*/ 2820 w 250144"/>
                  <a:gd name="connsiteY8" fmla="*/ 272 h 60469"/>
                  <a:gd name="connsiteX9" fmla="*/ 25204 w 250144"/>
                  <a:gd name="connsiteY9" fmla="*/ 55707 h 60469"/>
                  <a:gd name="connsiteX10" fmla="*/ 52826 w 250144"/>
                  <a:gd name="connsiteY10" fmla="*/ 55707 h 60469"/>
                  <a:gd name="connsiteX11" fmla="*/ 248660 w 250144"/>
                  <a:gd name="connsiteY11" fmla="*/ 56755 h 60469"/>
                  <a:gd name="connsiteX12" fmla="*/ 250098 w 250144"/>
                  <a:gd name="connsiteY12" fmla="*/ 59031 h 60469"/>
                  <a:gd name="connsiteX13" fmla="*/ 248660 w 250144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144" h="60469">
                    <a:moveTo>
                      <a:pt x="248660" y="60470"/>
                    </a:moveTo>
                    <a:lnTo>
                      <a:pt x="203892" y="60470"/>
                    </a:lnTo>
                    <a:lnTo>
                      <a:pt x="8059" y="59517"/>
                    </a:lnTo>
                    <a:cubicBezTo>
                      <a:pt x="7011" y="59517"/>
                      <a:pt x="6154" y="58660"/>
                      <a:pt x="6154" y="57612"/>
                    </a:cubicBezTo>
                    <a:cubicBezTo>
                      <a:pt x="6154" y="56564"/>
                      <a:pt x="7011" y="55707"/>
                      <a:pt x="8059" y="55707"/>
                    </a:cubicBezTo>
                    <a:lnTo>
                      <a:pt x="21393" y="55707"/>
                    </a:lnTo>
                    <a:cubicBezTo>
                      <a:pt x="21336" y="55554"/>
                      <a:pt x="21336" y="55383"/>
                      <a:pt x="21393" y="55231"/>
                    </a:cubicBezTo>
                    <a:cubicBezTo>
                      <a:pt x="30918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19" y="34219"/>
                      <a:pt x="25204" y="55707"/>
                    </a:cubicBezTo>
                    <a:lnTo>
                      <a:pt x="52826" y="55707"/>
                    </a:lnTo>
                    <a:lnTo>
                      <a:pt x="248660" y="56755"/>
                    </a:lnTo>
                    <a:cubicBezTo>
                      <a:pt x="249689" y="56993"/>
                      <a:pt x="250327" y="58012"/>
                      <a:pt x="250098" y="59031"/>
                    </a:cubicBezTo>
                    <a:cubicBezTo>
                      <a:pt x="249927" y="59746"/>
                      <a:pt x="249374" y="60308"/>
                      <a:pt x="248660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1EEBDDF9-E87E-6208-A46B-441B5B4A567E}"/>
                  </a:ext>
                </a:extLst>
              </p:cNvPr>
              <p:cNvSpPr/>
              <p:nvPr/>
            </p:nvSpPr>
            <p:spPr>
              <a:xfrm>
                <a:off x="8757843" y="6092234"/>
                <a:ext cx="41392" cy="15998"/>
              </a:xfrm>
              <a:custGeom>
                <a:avLst/>
                <a:gdLst>
                  <a:gd name="connsiteX0" fmla="*/ 3682 w 41392"/>
                  <a:gd name="connsiteY0" fmla="*/ 15209 h 15998"/>
                  <a:gd name="connsiteX1" fmla="*/ 36248 w 41392"/>
                  <a:gd name="connsiteY1" fmla="*/ 7170 h 15998"/>
                  <a:gd name="connsiteX2" fmla="*/ 38639 w 41392"/>
                  <a:gd name="connsiteY2" fmla="*/ 8827 h 15998"/>
                  <a:gd name="connsiteX3" fmla="*/ 40544 w 41392"/>
                  <a:gd name="connsiteY3" fmla="*/ 5589 h 15998"/>
                  <a:gd name="connsiteX4" fmla="*/ 1977 w 41392"/>
                  <a:gd name="connsiteY4" fmla="*/ 10904 h 15998"/>
                  <a:gd name="connsiteX5" fmla="*/ 348 w 41392"/>
                  <a:gd name="connsiteY5" fmla="*/ 13304 h 15998"/>
                  <a:gd name="connsiteX6" fmla="*/ 3682 w 41392"/>
                  <a:gd name="connsiteY6" fmla="*/ 15209 h 15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5998">
                    <a:moveTo>
                      <a:pt x="3682" y="15209"/>
                    </a:moveTo>
                    <a:cubicBezTo>
                      <a:pt x="10455" y="3998"/>
                      <a:pt x="25037" y="398"/>
                      <a:pt x="36248" y="7170"/>
                    </a:cubicBezTo>
                    <a:cubicBezTo>
                      <a:pt x="37077" y="7675"/>
                      <a:pt x="37877" y="8227"/>
                      <a:pt x="38639" y="8827"/>
                    </a:cubicBezTo>
                    <a:cubicBezTo>
                      <a:pt x="40639" y="10256"/>
                      <a:pt x="42544" y="7018"/>
                      <a:pt x="40544" y="5589"/>
                    </a:cubicBezTo>
                    <a:cubicBezTo>
                      <a:pt x="28428" y="-3593"/>
                      <a:pt x="11159" y="-1212"/>
                      <a:pt x="1977" y="10904"/>
                    </a:cubicBezTo>
                    <a:cubicBezTo>
                      <a:pt x="1396" y="11675"/>
                      <a:pt x="853" y="12475"/>
                      <a:pt x="348" y="13304"/>
                    </a:cubicBezTo>
                    <a:cubicBezTo>
                      <a:pt x="-1080" y="15209"/>
                      <a:pt x="2253" y="17114"/>
                      <a:pt x="3682" y="152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EA0FE319-3256-B619-03B9-95192C2304A2}"/>
                  </a:ext>
                </a:extLst>
              </p:cNvPr>
              <p:cNvSpPr/>
              <p:nvPr/>
            </p:nvSpPr>
            <p:spPr>
              <a:xfrm>
                <a:off x="8778988" y="6098585"/>
                <a:ext cx="41333" cy="16026"/>
              </a:xfrm>
              <a:custGeom>
                <a:avLst/>
                <a:gdLst>
                  <a:gd name="connsiteX0" fmla="*/ 3587 w 41333"/>
                  <a:gd name="connsiteY0" fmla="*/ 15239 h 16026"/>
                  <a:gd name="connsiteX1" fmla="*/ 36296 w 41333"/>
                  <a:gd name="connsiteY1" fmla="*/ 7238 h 16026"/>
                  <a:gd name="connsiteX2" fmla="*/ 38640 w 41333"/>
                  <a:gd name="connsiteY2" fmla="*/ 8858 h 16026"/>
                  <a:gd name="connsiteX3" fmla="*/ 40544 w 41333"/>
                  <a:gd name="connsiteY3" fmla="*/ 5619 h 16026"/>
                  <a:gd name="connsiteX4" fmla="*/ 1968 w 41333"/>
                  <a:gd name="connsiteY4" fmla="*/ 10858 h 16026"/>
                  <a:gd name="connsiteX5" fmla="*/ 349 w 41333"/>
                  <a:gd name="connsiteY5" fmla="*/ 13239 h 16026"/>
                  <a:gd name="connsiteX6" fmla="*/ 3587 w 41333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33" h="16026">
                    <a:moveTo>
                      <a:pt x="3587" y="15239"/>
                    </a:moveTo>
                    <a:cubicBezTo>
                      <a:pt x="10407" y="4000"/>
                      <a:pt x="25057" y="419"/>
                      <a:pt x="36296" y="7238"/>
                    </a:cubicBezTo>
                    <a:cubicBezTo>
                      <a:pt x="37115" y="7734"/>
                      <a:pt x="37897" y="8267"/>
                      <a:pt x="38640" y="8858"/>
                    </a:cubicBezTo>
                    <a:cubicBezTo>
                      <a:pt x="40544" y="10286"/>
                      <a:pt x="42449" y="7048"/>
                      <a:pt x="40544" y="5619"/>
                    </a:cubicBezTo>
                    <a:cubicBezTo>
                      <a:pt x="28448" y="-3582"/>
                      <a:pt x="11179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587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24CAC1BD-3AD6-D9E6-D0DD-94484BBDAECD}"/>
                  </a:ext>
                </a:extLst>
              </p:cNvPr>
              <p:cNvSpPr/>
              <p:nvPr/>
            </p:nvSpPr>
            <p:spPr>
              <a:xfrm>
                <a:off x="8800793" y="6104943"/>
                <a:ext cx="41340" cy="16016"/>
              </a:xfrm>
              <a:custGeom>
                <a:avLst/>
                <a:gdLst>
                  <a:gd name="connsiteX0" fmla="*/ 3595 w 41340"/>
                  <a:gd name="connsiteY0" fmla="*/ 15168 h 16016"/>
                  <a:gd name="connsiteX1" fmla="*/ 36494 w 41340"/>
                  <a:gd name="connsiteY1" fmla="*/ 7386 h 16016"/>
                  <a:gd name="connsiteX2" fmla="*/ 38647 w 41340"/>
                  <a:gd name="connsiteY2" fmla="*/ 8882 h 16016"/>
                  <a:gd name="connsiteX3" fmla="*/ 40552 w 41340"/>
                  <a:gd name="connsiteY3" fmla="*/ 5548 h 16016"/>
                  <a:gd name="connsiteX4" fmla="*/ 1871 w 41340"/>
                  <a:gd name="connsiteY4" fmla="*/ 11025 h 16016"/>
                  <a:gd name="connsiteX5" fmla="*/ 356 w 41340"/>
                  <a:gd name="connsiteY5" fmla="*/ 13263 h 16016"/>
                  <a:gd name="connsiteX6" fmla="*/ 3595 w 4134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16">
                    <a:moveTo>
                      <a:pt x="3595" y="15168"/>
                    </a:moveTo>
                    <a:cubicBezTo>
                      <a:pt x="10529" y="3929"/>
                      <a:pt x="25264" y="452"/>
                      <a:pt x="36494" y="7386"/>
                    </a:cubicBezTo>
                    <a:cubicBezTo>
                      <a:pt x="37237" y="7844"/>
                      <a:pt x="37961" y="8349"/>
                      <a:pt x="38647" y="8882"/>
                    </a:cubicBezTo>
                    <a:cubicBezTo>
                      <a:pt x="40552" y="10311"/>
                      <a:pt x="42457" y="7072"/>
                      <a:pt x="40552" y="5548"/>
                    </a:cubicBezTo>
                    <a:cubicBezTo>
                      <a:pt x="28360" y="-3625"/>
                      <a:pt x="11043" y="-1167"/>
                      <a:pt x="1871" y="11025"/>
                    </a:cubicBezTo>
                    <a:cubicBezTo>
                      <a:pt x="1328" y="11749"/>
                      <a:pt x="823" y="12492"/>
                      <a:pt x="356" y="13263"/>
                    </a:cubicBezTo>
                    <a:cubicBezTo>
                      <a:pt x="-1073" y="15264"/>
                      <a:pt x="2166" y="17169"/>
                      <a:pt x="3595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31B81069-7750-D310-9E26-31C4A8CF6E19}"/>
                  </a:ext>
                </a:extLst>
              </p:cNvPr>
              <p:cNvSpPr/>
              <p:nvPr/>
            </p:nvSpPr>
            <p:spPr>
              <a:xfrm>
                <a:off x="8305754" y="5582234"/>
                <a:ext cx="155924" cy="574547"/>
              </a:xfrm>
              <a:custGeom>
                <a:avLst/>
                <a:gdLst>
                  <a:gd name="connsiteX0" fmla="*/ 71438 w 155924"/>
                  <a:gd name="connsiteY0" fmla="*/ 0 h 574547"/>
                  <a:gd name="connsiteX1" fmla="*/ 90964 w 155924"/>
                  <a:gd name="connsiteY1" fmla="*/ 131064 h 574547"/>
                  <a:gd name="connsiteX2" fmla="*/ 97822 w 155924"/>
                  <a:gd name="connsiteY2" fmla="*/ 178308 h 574547"/>
                  <a:gd name="connsiteX3" fmla="*/ 155924 w 155924"/>
                  <a:gd name="connsiteY3" fmla="*/ 574548 h 574547"/>
                  <a:gd name="connsiteX4" fmla="*/ 121063 w 155924"/>
                  <a:gd name="connsiteY4" fmla="*/ 574548 h 574547"/>
                  <a:gd name="connsiteX5" fmla="*/ 37529 w 155924"/>
                  <a:gd name="connsiteY5" fmla="*/ 178308 h 574547"/>
                  <a:gd name="connsiteX6" fmla="*/ 27623 w 155924"/>
                  <a:gd name="connsiteY6" fmla="*/ 131064 h 574547"/>
                  <a:gd name="connsiteX7" fmla="*/ 0 w 155924"/>
                  <a:gd name="connsiteY7" fmla="*/ 0 h 574547"/>
                  <a:gd name="connsiteX8" fmla="*/ 71438 w 155924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5924" h="574547">
                    <a:moveTo>
                      <a:pt x="71438" y="0"/>
                    </a:moveTo>
                    <a:lnTo>
                      <a:pt x="90964" y="131064"/>
                    </a:lnTo>
                    <a:lnTo>
                      <a:pt x="97822" y="178308"/>
                    </a:lnTo>
                    <a:lnTo>
                      <a:pt x="155924" y="574548"/>
                    </a:lnTo>
                    <a:lnTo>
                      <a:pt x="121063" y="574548"/>
                    </a:lnTo>
                    <a:lnTo>
                      <a:pt x="37529" y="178308"/>
                    </a:lnTo>
                    <a:lnTo>
                      <a:pt x="27623" y="131064"/>
                    </a:lnTo>
                    <a:lnTo>
                      <a:pt x="0" y="0"/>
                    </a:lnTo>
                    <a:lnTo>
                      <a:pt x="7143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A203C53D-099D-7D76-E6B2-CDE4BC2AABE7}"/>
                  </a:ext>
                </a:extLst>
              </p:cNvPr>
              <p:cNvSpPr/>
              <p:nvPr/>
            </p:nvSpPr>
            <p:spPr>
              <a:xfrm>
                <a:off x="8044007" y="5879891"/>
                <a:ext cx="266700" cy="8953"/>
              </a:xfrm>
              <a:custGeom>
                <a:avLst/>
                <a:gdLst>
                  <a:gd name="connsiteX0" fmla="*/ 0 w 266700"/>
                  <a:gd name="connsiteY0" fmla="*/ 0 h 8953"/>
                  <a:gd name="connsiteX1" fmla="*/ 266700 w 266700"/>
                  <a:gd name="connsiteY1" fmla="*/ 8953 h 8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700" h="8953">
                    <a:moveTo>
                      <a:pt x="0" y="0"/>
                    </a:moveTo>
                    <a:lnTo>
                      <a:pt x="266700" y="8953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908D21C0-153A-5348-C23D-566D676F4682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96EE619D-96DF-2C84-6ED1-79776D496D54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C78FB90A-AF20-D1BD-E424-B869D4BE7BED}"/>
                  </a:ext>
                </a:extLst>
              </p:cNvPr>
              <p:cNvSpPr/>
              <p:nvPr/>
            </p:nvSpPr>
            <p:spPr>
              <a:xfrm>
                <a:off x="7415071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491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98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491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98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7C677FCB-BF98-174C-2C82-F4382B296C5B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13150957-E32A-560D-CEA1-14A9B188D043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50F8E89-3C33-B36E-11FD-6E37BD18DBA9}"/>
                  </a:ext>
                </a:extLst>
              </p:cNvPr>
              <p:cNvSpPr/>
              <p:nvPr/>
            </p:nvSpPr>
            <p:spPr>
              <a:xfrm>
                <a:off x="7448028" y="5325631"/>
                <a:ext cx="931164" cy="258413"/>
              </a:xfrm>
              <a:custGeom>
                <a:avLst/>
                <a:gdLst>
                  <a:gd name="connsiteX0" fmla="*/ 65818 w 931164"/>
                  <a:gd name="connsiteY0" fmla="*/ 258413 h 258413"/>
                  <a:gd name="connsiteX1" fmla="*/ 931164 w 931164"/>
                  <a:gd name="connsiteY1" fmla="*/ 258413 h 258413"/>
                  <a:gd name="connsiteX2" fmla="*/ 913924 w 931164"/>
                  <a:gd name="connsiteY2" fmla="*/ 190500 h 258413"/>
                  <a:gd name="connsiteX3" fmla="*/ 711994 w 931164"/>
                  <a:gd name="connsiteY3" fmla="*/ 0 h 258413"/>
                  <a:gd name="connsiteX4" fmla="*/ 0 w 931164"/>
                  <a:gd name="connsiteY4" fmla="*/ 0 h 25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164" h="258413">
                    <a:moveTo>
                      <a:pt x="65818" y="258413"/>
                    </a:moveTo>
                    <a:lnTo>
                      <a:pt x="931164" y="258413"/>
                    </a:lnTo>
                    <a:lnTo>
                      <a:pt x="913924" y="190500"/>
                    </a:lnTo>
                    <a:cubicBezTo>
                      <a:pt x="885349" y="76676"/>
                      <a:pt x="803624" y="0"/>
                      <a:pt x="7119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731DDEAA-7504-C176-44A1-56AE08B3C654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B3A509D2-911A-89E0-91A5-C6C52A5D5D5C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5CFCAECA-358A-150D-9D17-3C125BE56D10}"/>
                  </a:ext>
                </a:extLst>
              </p:cNvPr>
              <p:cNvSpPr/>
              <p:nvPr/>
            </p:nvSpPr>
            <p:spPr>
              <a:xfrm>
                <a:off x="7803882" y="4621067"/>
                <a:ext cx="295941" cy="493644"/>
              </a:xfrm>
              <a:custGeom>
                <a:avLst/>
                <a:gdLst>
                  <a:gd name="connsiteX0" fmla="*/ 0 w 295941"/>
                  <a:gd name="connsiteY0" fmla="*/ 20574 h 493644"/>
                  <a:gd name="connsiteX1" fmla="*/ 60769 w 295941"/>
                  <a:gd name="connsiteY1" fmla="*/ 408908 h 493644"/>
                  <a:gd name="connsiteX2" fmla="*/ 295942 w 295941"/>
                  <a:gd name="connsiteY2" fmla="*/ 359950 h 493644"/>
                  <a:gd name="connsiteX3" fmla="*/ 196977 w 295941"/>
                  <a:gd name="connsiteY3" fmla="*/ 218122 h 493644"/>
                  <a:gd name="connsiteX4" fmla="*/ 168402 w 295941"/>
                  <a:gd name="connsiteY4" fmla="*/ 0 h 49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941" h="493644">
                    <a:moveTo>
                      <a:pt x="0" y="20574"/>
                    </a:moveTo>
                    <a:cubicBezTo>
                      <a:pt x="0" y="20574"/>
                      <a:pt x="23431" y="314801"/>
                      <a:pt x="60769" y="408908"/>
                    </a:cubicBezTo>
                    <a:cubicBezTo>
                      <a:pt x="146494" y="624840"/>
                      <a:pt x="295942" y="359950"/>
                      <a:pt x="295942" y="359950"/>
                    </a:cubicBezTo>
                    <a:lnTo>
                      <a:pt x="196977" y="218122"/>
                    </a:lnTo>
                    <a:lnTo>
                      <a:pt x="168402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4FABFA30-0481-CBD7-778A-0A1E77BFA459}"/>
                  </a:ext>
                </a:extLst>
              </p:cNvPr>
              <p:cNvSpPr/>
              <p:nvPr/>
            </p:nvSpPr>
            <p:spPr>
              <a:xfrm>
                <a:off x="7957238" y="4837475"/>
                <a:ext cx="42605" cy="14664"/>
              </a:xfrm>
              <a:custGeom>
                <a:avLst/>
                <a:gdLst>
                  <a:gd name="connsiteX0" fmla="*/ 38096 w 42605"/>
                  <a:gd name="connsiteY0" fmla="*/ 0 h 14664"/>
                  <a:gd name="connsiteX1" fmla="*/ 2854 w 42605"/>
                  <a:gd name="connsiteY1" fmla="*/ 7429 h 14664"/>
                  <a:gd name="connsiteX2" fmla="*/ 92 w 42605"/>
                  <a:gd name="connsiteY2" fmla="*/ 11811 h 14664"/>
                  <a:gd name="connsiteX3" fmla="*/ 4473 w 42605"/>
                  <a:gd name="connsiteY3" fmla="*/ 14573 h 14664"/>
                  <a:gd name="connsiteX4" fmla="*/ 39716 w 42605"/>
                  <a:gd name="connsiteY4" fmla="*/ 7620 h 14664"/>
                  <a:gd name="connsiteX5" fmla="*/ 42525 w 42605"/>
                  <a:gd name="connsiteY5" fmla="*/ 3286 h 14664"/>
                  <a:gd name="connsiteX6" fmla="*/ 38192 w 42605"/>
                  <a:gd name="connsiteY6" fmla="*/ 476 h 1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05" h="14664">
                    <a:moveTo>
                      <a:pt x="38096" y="0"/>
                    </a:moveTo>
                    <a:lnTo>
                      <a:pt x="2854" y="7429"/>
                    </a:lnTo>
                    <a:cubicBezTo>
                      <a:pt x="882" y="7877"/>
                      <a:pt x="-356" y="9839"/>
                      <a:pt x="92" y="11811"/>
                    </a:cubicBezTo>
                    <a:cubicBezTo>
                      <a:pt x="539" y="13783"/>
                      <a:pt x="2501" y="15021"/>
                      <a:pt x="4473" y="14573"/>
                    </a:cubicBezTo>
                    <a:lnTo>
                      <a:pt x="39716" y="7620"/>
                    </a:lnTo>
                    <a:cubicBezTo>
                      <a:pt x="41687" y="7201"/>
                      <a:pt x="42944" y="5258"/>
                      <a:pt x="42525" y="3286"/>
                    </a:cubicBezTo>
                    <a:cubicBezTo>
                      <a:pt x="42106" y="1314"/>
                      <a:pt x="40163" y="57"/>
                      <a:pt x="38192" y="476"/>
                    </a:cubicBezTo>
                    <a:close/>
                  </a:path>
                </a:pathLst>
              </a:custGeom>
              <a:solidFill>
                <a:srgbClr val="74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E10FB639-E1CB-22B4-E9D7-3612E6ED1003}"/>
                  </a:ext>
                </a:extLst>
              </p:cNvPr>
              <p:cNvSpPr/>
              <p:nvPr/>
            </p:nvSpPr>
            <p:spPr>
              <a:xfrm>
                <a:off x="8093644" y="4579728"/>
                <a:ext cx="260496" cy="448037"/>
              </a:xfrm>
              <a:custGeom>
                <a:avLst/>
                <a:gdLst>
                  <a:gd name="connsiteX0" fmla="*/ 124194 w 260496"/>
                  <a:gd name="connsiteY0" fmla="*/ 0 h 448037"/>
                  <a:gd name="connsiteX1" fmla="*/ 255067 w 260496"/>
                  <a:gd name="connsiteY1" fmla="*/ 352425 h 448037"/>
                  <a:gd name="connsiteX2" fmla="*/ 70473 w 260496"/>
                  <a:gd name="connsiteY2" fmla="*/ 441674 h 448037"/>
                  <a:gd name="connsiteX3" fmla="*/ 750 w 260496"/>
                  <a:gd name="connsiteY3" fmla="*/ 70199 h 448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496" h="448037">
                    <a:moveTo>
                      <a:pt x="124194" y="0"/>
                    </a:moveTo>
                    <a:cubicBezTo>
                      <a:pt x="124194" y="0"/>
                      <a:pt x="220777" y="281940"/>
                      <a:pt x="255067" y="352425"/>
                    </a:cubicBezTo>
                    <a:cubicBezTo>
                      <a:pt x="289357" y="422910"/>
                      <a:pt x="153245" y="464725"/>
                      <a:pt x="70473" y="441674"/>
                    </a:cubicBezTo>
                    <a:cubicBezTo>
                      <a:pt x="-12299" y="418624"/>
                      <a:pt x="750" y="70199"/>
                      <a:pt x="750" y="70199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36AAD99-E065-DCAA-32A3-2C7830A72075}"/>
                  </a:ext>
                </a:extLst>
              </p:cNvPr>
              <p:cNvSpPr/>
              <p:nvPr/>
            </p:nvSpPr>
            <p:spPr>
              <a:xfrm>
                <a:off x="7960128" y="4275459"/>
                <a:ext cx="293245" cy="433809"/>
              </a:xfrm>
              <a:custGeom>
                <a:avLst/>
                <a:gdLst>
                  <a:gd name="connsiteX0" fmla="*/ 68925 w 293245"/>
                  <a:gd name="connsiteY0" fmla="*/ 803 h 433809"/>
                  <a:gd name="connsiteX1" fmla="*/ 17014 w 293245"/>
                  <a:gd name="connsiteY1" fmla="*/ 433809 h 433809"/>
                  <a:gd name="connsiteX2" fmla="*/ 293239 w 293245"/>
                  <a:gd name="connsiteY2" fmla="*/ 358371 h 433809"/>
                  <a:gd name="connsiteX3" fmla="*/ 260568 w 293245"/>
                  <a:gd name="connsiteY3" fmla="*/ 135962 h 433809"/>
                  <a:gd name="connsiteX4" fmla="*/ 68925 w 293245"/>
                  <a:gd name="connsiteY4" fmla="*/ 803 h 43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245" h="433809">
                    <a:moveTo>
                      <a:pt x="68925" y="803"/>
                    </a:moveTo>
                    <a:cubicBezTo>
                      <a:pt x="68925" y="803"/>
                      <a:pt x="-41279" y="265312"/>
                      <a:pt x="17014" y="433809"/>
                    </a:cubicBezTo>
                    <a:lnTo>
                      <a:pt x="293239" y="358371"/>
                    </a:lnTo>
                    <a:cubicBezTo>
                      <a:pt x="293239" y="358371"/>
                      <a:pt x="294572" y="234546"/>
                      <a:pt x="260568" y="135962"/>
                    </a:cubicBezTo>
                    <a:cubicBezTo>
                      <a:pt x="207418" y="-18819"/>
                      <a:pt x="68925" y="803"/>
                      <a:pt x="68925" y="8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DC303B7-290D-0A91-8FB3-5BDDB5742E14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2A656D2B-E901-BC8E-4DD0-F51342032C52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1684A7F1-8CAA-1879-7CA1-919F699224FB}"/>
                  </a:ext>
                </a:extLst>
              </p:cNvPr>
              <p:cNvSpPr/>
              <p:nvPr/>
            </p:nvSpPr>
            <p:spPr>
              <a:xfrm>
                <a:off x="7862829" y="4218334"/>
                <a:ext cx="193866" cy="175326"/>
              </a:xfrm>
              <a:custGeom>
                <a:avLst/>
                <a:gdLst>
                  <a:gd name="connsiteX0" fmla="*/ 166033 w 193866"/>
                  <a:gd name="connsiteY0" fmla="*/ 175276 h 175326"/>
                  <a:gd name="connsiteX1" fmla="*/ 157365 w 193866"/>
                  <a:gd name="connsiteY1" fmla="*/ 174609 h 175326"/>
                  <a:gd name="connsiteX2" fmla="*/ 107 w 193866"/>
                  <a:gd name="connsiteY2" fmla="*/ 1635 h 175326"/>
                  <a:gd name="connsiteX3" fmla="*/ 660 w 193866"/>
                  <a:gd name="connsiteY3" fmla="*/ 121 h 175326"/>
                  <a:gd name="connsiteX4" fmla="*/ 679 w 193866"/>
                  <a:gd name="connsiteY4" fmla="*/ 111 h 175326"/>
                  <a:gd name="connsiteX5" fmla="*/ 2298 w 193866"/>
                  <a:gd name="connsiteY5" fmla="*/ 683 h 175326"/>
                  <a:gd name="connsiteX6" fmla="*/ 157746 w 193866"/>
                  <a:gd name="connsiteY6" fmla="*/ 172132 h 175326"/>
                  <a:gd name="connsiteX7" fmla="*/ 187464 w 193866"/>
                  <a:gd name="connsiteY7" fmla="*/ 163370 h 175326"/>
                  <a:gd name="connsiteX8" fmla="*/ 146411 w 193866"/>
                  <a:gd name="connsiteY8" fmla="*/ 26114 h 175326"/>
                  <a:gd name="connsiteX9" fmla="*/ 146411 w 193866"/>
                  <a:gd name="connsiteY9" fmla="*/ 24495 h 175326"/>
                  <a:gd name="connsiteX10" fmla="*/ 148031 w 193866"/>
                  <a:gd name="connsiteY10" fmla="*/ 24495 h 175326"/>
                  <a:gd name="connsiteX11" fmla="*/ 148031 w 193866"/>
                  <a:gd name="connsiteY11" fmla="*/ 24495 h 175326"/>
                  <a:gd name="connsiteX12" fmla="*/ 188988 w 193866"/>
                  <a:gd name="connsiteY12" fmla="*/ 164322 h 175326"/>
                  <a:gd name="connsiteX13" fmla="*/ 166033 w 193866"/>
                  <a:gd name="connsiteY13" fmla="*/ 175276 h 17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3866" h="175326">
                    <a:moveTo>
                      <a:pt x="166033" y="175276"/>
                    </a:moveTo>
                    <a:cubicBezTo>
                      <a:pt x="163137" y="175228"/>
                      <a:pt x="160242" y="175009"/>
                      <a:pt x="157365" y="174609"/>
                    </a:cubicBezTo>
                    <a:cubicBezTo>
                      <a:pt x="72212" y="162703"/>
                      <a:pt x="774" y="3159"/>
                      <a:pt x="107" y="1635"/>
                    </a:cubicBezTo>
                    <a:cubicBezTo>
                      <a:pt x="-159" y="1064"/>
                      <a:pt x="88" y="387"/>
                      <a:pt x="660" y="121"/>
                    </a:cubicBezTo>
                    <a:cubicBezTo>
                      <a:pt x="669" y="111"/>
                      <a:pt x="669" y="111"/>
                      <a:pt x="679" y="111"/>
                    </a:cubicBezTo>
                    <a:cubicBezTo>
                      <a:pt x="1288" y="-165"/>
                      <a:pt x="2003" y="92"/>
                      <a:pt x="2298" y="683"/>
                    </a:cubicBezTo>
                    <a:cubicBezTo>
                      <a:pt x="2965" y="2302"/>
                      <a:pt x="73831" y="160607"/>
                      <a:pt x="157746" y="172132"/>
                    </a:cubicBezTo>
                    <a:cubicBezTo>
                      <a:pt x="172224" y="174133"/>
                      <a:pt x="182225" y="171180"/>
                      <a:pt x="187464" y="163370"/>
                    </a:cubicBezTo>
                    <a:cubicBezTo>
                      <a:pt x="208800" y="131080"/>
                      <a:pt x="147078" y="27162"/>
                      <a:pt x="146411" y="26114"/>
                    </a:cubicBezTo>
                    <a:cubicBezTo>
                      <a:pt x="146011" y="25648"/>
                      <a:pt x="146011" y="24962"/>
                      <a:pt x="146411" y="24495"/>
                    </a:cubicBezTo>
                    <a:cubicBezTo>
                      <a:pt x="146859" y="24047"/>
                      <a:pt x="147583" y="24047"/>
                      <a:pt x="148031" y="24495"/>
                    </a:cubicBezTo>
                    <a:cubicBezTo>
                      <a:pt x="148031" y="24495"/>
                      <a:pt x="148031" y="24495"/>
                      <a:pt x="148031" y="24495"/>
                    </a:cubicBezTo>
                    <a:cubicBezTo>
                      <a:pt x="150602" y="28876"/>
                      <a:pt x="211181" y="130794"/>
                      <a:pt x="188988" y="164322"/>
                    </a:cubicBezTo>
                    <a:cubicBezTo>
                      <a:pt x="183740" y="171694"/>
                      <a:pt x="175062" y="175838"/>
                      <a:pt x="166033" y="1752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0315F90-A86D-9D93-FC7B-CBAF8C59A126}"/>
                  </a:ext>
                </a:extLst>
              </p:cNvPr>
              <p:cNvSpPr/>
              <p:nvPr/>
            </p:nvSpPr>
            <p:spPr>
              <a:xfrm>
                <a:off x="7572371" y="5024689"/>
                <a:ext cx="1086231" cy="979121"/>
              </a:xfrm>
              <a:custGeom>
                <a:avLst/>
                <a:gdLst>
                  <a:gd name="connsiteX0" fmla="*/ 619845 w 1086231"/>
                  <a:gd name="connsiteY0" fmla="*/ 979122 h 979121"/>
                  <a:gd name="connsiteX1" fmla="*/ 507831 w 1086231"/>
                  <a:gd name="connsiteY1" fmla="*/ 972931 h 979121"/>
                  <a:gd name="connsiteX2" fmla="*/ 673566 w 1086231"/>
                  <a:gd name="connsiteY2" fmla="*/ 377333 h 979121"/>
                  <a:gd name="connsiteX3" fmla="*/ 615273 w 1086231"/>
                  <a:gd name="connsiteY3" fmla="*/ 387524 h 979121"/>
                  <a:gd name="connsiteX4" fmla="*/ 123974 w 1086231"/>
                  <a:gd name="connsiteY4" fmla="*/ 372760 h 979121"/>
                  <a:gd name="connsiteX5" fmla="*/ 149 w 1086231"/>
                  <a:gd name="connsiteY5" fmla="*/ 141017 h 979121"/>
                  <a:gd name="connsiteX6" fmla="*/ 1085999 w 1086231"/>
                  <a:gd name="connsiteY6" fmla="*/ 129778 h 979121"/>
                  <a:gd name="connsiteX7" fmla="*/ 619845 w 1086231"/>
                  <a:gd name="connsiteY7" fmla="*/ 979122 h 979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6231" h="979121">
                    <a:moveTo>
                      <a:pt x="619845" y="979122"/>
                    </a:moveTo>
                    <a:lnTo>
                      <a:pt x="507831" y="972931"/>
                    </a:lnTo>
                    <a:lnTo>
                      <a:pt x="673566" y="377333"/>
                    </a:lnTo>
                    <a:cubicBezTo>
                      <a:pt x="673566" y="377333"/>
                      <a:pt x="651183" y="381714"/>
                      <a:pt x="615273" y="387524"/>
                    </a:cubicBezTo>
                    <a:cubicBezTo>
                      <a:pt x="493734" y="406574"/>
                      <a:pt x="216843" y="441722"/>
                      <a:pt x="123974" y="372760"/>
                    </a:cubicBezTo>
                    <a:cubicBezTo>
                      <a:pt x="-9376" y="273319"/>
                      <a:pt x="149" y="141017"/>
                      <a:pt x="149" y="141017"/>
                    </a:cubicBezTo>
                    <a:cubicBezTo>
                      <a:pt x="149" y="141017"/>
                      <a:pt x="1058662" y="-168641"/>
                      <a:pt x="1085999" y="129778"/>
                    </a:cubicBezTo>
                    <a:cubicBezTo>
                      <a:pt x="1098286" y="263699"/>
                      <a:pt x="619845" y="979122"/>
                      <a:pt x="619845" y="9791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F1137178-371C-2172-6A97-3CDB7A1AD469}"/>
                  </a:ext>
                </a:extLst>
              </p:cNvPr>
              <p:cNvSpPr/>
              <p:nvPr/>
            </p:nvSpPr>
            <p:spPr>
              <a:xfrm>
                <a:off x="8082679" y="5982094"/>
                <a:ext cx="97821" cy="105346"/>
              </a:xfrm>
              <a:custGeom>
                <a:avLst/>
                <a:gdLst>
                  <a:gd name="connsiteX0" fmla="*/ 11430 w 97821"/>
                  <a:gd name="connsiteY0" fmla="*/ 0 h 105346"/>
                  <a:gd name="connsiteX1" fmla="*/ 0 w 97821"/>
                  <a:gd name="connsiteY1" fmla="*/ 105346 h 105346"/>
                  <a:gd name="connsiteX2" fmla="*/ 57341 w 97821"/>
                  <a:gd name="connsiteY2" fmla="*/ 105346 h 105346"/>
                  <a:gd name="connsiteX3" fmla="*/ 97822 w 97821"/>
                  <a:gd name="connsiteY3" fmla="*/ 0 h 105346"/>
                  <a:gd name="connsiteX4" fmla="*/ 11430 w 97821"/>
                  <a:gd name="connsiteY4" fmla="*/ 0 h 105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21" h="105346">
                    <a:moveTo>
                      <a:pt x="11430" y="0"/>
                    </a:moveTo>
                    <a:lnTo>
                      <a:pt x="0" y="105346"/>
                    </a:lnTo>
                    <a:lnTo>
                      <a:pt x="57341" y="105346"/>
                    </a:lnTo>
                    <a:lnTo>
                      <a:pt x="97822" y="0"/>
                    </a:lnTo>
                    <a:lnTo>
                      <a:pt x="1143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929AC616-2E03-0F3C-1334-E6B76152F78E}"/>
                  </a:ext>
                </a:extLst>
              </p:cNvPr>
              <p:cNvSpPr/>
              <p:nvPr/>
            </p:nvSpPr>
            <p:spPr>
              <a:xfrm>
                <a:off x="8060962" y="5974283"/>
                <a:ext cx="158686" cy="55721"/>
              </a:xfrm>
              <a:custGeom>
                <a:avLst/>
                <a:gdLst>
                  <a:gd name="connsiteX0" fmla="*/ 0 w 158686"/>
                  <a:gd name="connsiteY0" fmla="*/ 55721 h 55721"/>
                  <a:gd name="connsiteX1" fmla="*/ 4953 w 158686"/>
                  <a:gd name="connsiteY1" fmla="*/ 0 h 55721"/>
                  <a:gd name="connsiteX2" fmla="*/ 158687 w 158686"/>
                  <a:gd name="connsiteY2" fmla="*/ 0 h 55721"/>
                  <a:gd name="connsiteX3" fmla="*/ 144304 w 158686"/>
                  <a:gd name="connsiteY3" fmla="*/ 55721 h 55721"/>
                  <a:gd name="connsiteX4" fmla="*/ 0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0" y="55721"/>
                    </a:moveTo>
                    <a:lnTo>
                      <a:pt x="4953" y="0"/>
                    </a:lnTo>
                    <a:lnTo>
                      <a:pt x="158687" y="0"/>
                    </a:lnTo>
                    <a:lnTo>
                      <a:pt x="144304" y="55721"/>
                    </a:lnTo>
                    <a:lnTo>
                      <a:pt x="0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40486292-43C2-926E-8D01-DD4C02E6C9B9}"/>
                  </a:ext>
                </a:extLst>
              </p:cNvPr>
              <p:cNvSpPr/>
              <p:nvPr/>
            </p:nvSpPr>
            <p:spPr>
              <a:xfrm>
                <a:off x="8072682" y="6061271"/>
                <a:ext cx="255932" cy="103417"/>
              </a:xfrm>
              <a:custGeom>
                <a:avLst/>
                <a:gdLst>
                  <a:gd name="connsiteX0" fmla="*/ 255932 w 255932"/>
                  <a:gd name="connsiteY0" fmla="*/ 103417 h 103417"/>
                  <a:gd name="connsiteX1" fmla="*/ 211451 w 255932"/>
                  <a:gd name="connsiteY1" fmla="*/ 55792 h 103417"/>
                  <a:gd name="connsiteX2" fmla="*/ 116201 w 255932"/>
                  <a:gd name="connsiteY2" fmla="*/ 30551 h 103417"/>
                  <a:gd name="connsiteX3" fmla="*/ 84387 w 255932"/>
                  <a:gd name="connsiteY3" fmla="*/ 3405 h 103417"/>
                  <a:gd name="connsiteX4" fmla="*/ 59717 w 255932"/>
                  <a:gd name="connsiteY4" fmla="*/ 12263 h 103417"/>
                  <a:gd name="connsiteX5" fmla="*/ 23046 w 255932"/>
                  <a:gd name="connsiteY5" fmla="*/ 7786 h 103417"/>
                  <a:gd name="connsiteX6" fmla="*/ 4568 w 255932"/>
                  <a:gd name="connsiteY6" fmla="*/ 5786 h 103417"/>
                  <a:gd name="connsiteX7" fmla="*/ 662 w 255932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932" h="103417">
                    <a:moveTo>
                      <a:pt x="255932" y="103417"/>
                    </a:moveTo>
                    <a:cubicBezTo>
                      <a:pt x="247931" y="67889"/>
                      <a:pt x="230882" y="57221"/>
                      <a:pt x="211451" y="55792"/>
                    </a:cubicBezTo>
                    <a:cubicBezTo>
                      <a:pt x="192020" y="54363"/>
                      <a:pt x="116201" y="30551"/>
                      <a:pt x="116201" y="30551"/>
                    </a:cubicBezTo>
                    <a:cubicBezTo>
                      <a:pt x="116201" y="30551"/>
                      <a:pt x="98198" y="7976"/>
                      <a:pt x="84387" y="3405"/>
                    </a:cubicBezTo>
                    <a:cubicBezTo>
                      <a:pt x="75148" y="1433"/>
                      <a:pt x="65594" y="4862"/>
                      <a:pt x="59717" y="12263"/>
                    </a:cubicBezTo>
                    <a:lnTo>
                      <a:pt x="23046" y="7786"/>
                    </a:lnTo>
                    <a:cubicBezTo>
                      <a:pt x="23046" y="7786"/>
                      <a:pt x="10187" y="-8311"/>
                      <a:pt x="4568" y="5786"/>
                    </a:cubicBezTo>
                    <a:cubicBezTo>
                      <a:pt x="-1909" y="22073"/>
                      <a:pt x="281" y="92177"/>
                      <a:pt x="66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FFE4B232-990F-E19E-99D9-618514696626}"/>
                  </a:ext>
                </a:extLst>
              </p:cNvPr>
              <p:cNvSpPr/>
              <p:nvPr/>
            </p:nvSpPr>
            <p:spPr>
              <a:xfrm>
                <a:off x="8073763" y="6094979"/>
                <a:ext cx="250343" cy="60469"/>
              </a:xfrm>
              <a:custGeom>
                <a:avLst/>
                <a:gdLst>
                  <a:gd name="connsiteX0" fmla="*/ 248946 w 250343"/>
                  <a:gd name="connsiteY0" fmla="*/ 60470 h 60469"/>
                  <a:gd name="connsiteX1" fmla="*/ 204178 w 250343"/>
                  <a:gd name="connsiteY1" fmla="*/ 60470 h 60469"/>
                  <a:gd name="connsiteX2" fmla="*/ 8249 w 250343"/>
                  <a:gd name="connsiteY2" fmla="*/ 59517 h 60469"/>
                  <a:gd name="connsiteX3" fmla="*/ 6344 w 250343"/>
                  <a:gd name="connsiteY3" fmla="*/ 57612 h 60469"/>
                  <a:gd name="connsiteX4" fmla="*/ 8249 w 250343"/>
                  <a:gd name="connsiteY4" fmla="*/ 55707 h 60469"/>
                  <a:gd name="connsiteX5" fmla="*/ 21489 w 250343"/>
                  <a:gd name="connsiteY5" fmla="*/ 55707 h 60469"/>
                  <a:gd name="connsiteX6" fmla="*/ 21489 w 250343"/>
                  <a:gd name="connsiteY6" fmla="*/ 55231 h 60469"/>
                  <a:gd name="connsiteX7" fmla="*/ 915 w 250343"/>
                  <a:gd name="connsiteY7" fmla="*/ 3510 h 60469"/>
                  <a:gd name="connsiteX8" fmla="*/ 2820 w 250343"/>
                  <a:gd name="connsiteY8" fmla="*/ 272 h 60469"/>
                  <a:gd name="connsiteX9" fmla="*/ 25299 w 250343"/>
                  <a:gd name="connsiteY9" fmla="*/ 55707 h 60469"/>
                  <a:gd name="connsiteX10" fmla="*/ 52921 w 250343"/>
                  <a:gd name="connsiteY10" fmla="*/ 55707 h 60469"/>
                  <a:gd name="connsiteX11" fmla="*/ 248755 w 250343"/>
                  <a:gd name="connsiteY11" fmla="*/ 56755 h 60469"/>
                  <a:gd name="connsiteX12" fmla="*/ 250317 w 250343"/>
                  <a:gd name="connsiteY12" fmla="*/ 58946 h 60469"/>
                  <a:gd name="connsiteX13" fmla="*/ 248946 w 250343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343" h="60469">
                    <a:moveTo>
                      <a:pt x="248946" y="60470"/>
                    </a:moveTo>
                    <a:lnTo>
                      <a:pt x="204178" y="60470"/>
                    </a:lnTo>
                    <a:lnTo>
                      <a:pt x="8249" y="59517"/>
                    </a:lnTo>
                    <a:cubicBezTo>
                      <a:pt x="7201" y="59517"/>
                      <a:pt x="6344" y="58660"/>
                      <a:pt x="6344" y="57612"/>
                    </a:cubicBezTo>
                    <a:cubicBezTo>
                      <a:pt x="6344" y="56564"/>
                      <a:pt x="7201" y="55707"/>
                      <a:pt x="8249" y="55707"/>
                    </a:cubicBezTo>
                    <a:lnTo>
                      <a:pt x="21489" y="55707"/>
                    </a:lnTo>
                    <a:cubicBezTo>
                      <a:pt x="21441" y="55554"/>
                      <a:pt x="21441" y="55383"/>
                      <a:pt x="21489" y="55231"/>
                    </a:cubicBezTo>
                    <a:cubicBezTo>
                      <a:pt x="31014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47" y="34190"/>
                      <a:pt x="25299" y="55707"/>
                    </a:cubicBezTo>
                    <a:lnTo>
                      <a:pt x="52921" y="55707"/>
                    </a:lnTo>
                    <a:lnTo>
                      <a:pt x="248755" y="56755"/>
                    </a:lnTo>
                    <a:cubicBezTo>
                      <a:pt x="249793" y="56926"/>
                      <a:pt x="250489" y="57917"/>
                      <a:pt x="250317" y="58946"/>
                    </a:cubicBezTo>
                    <a:cubicBezTo>
                      <a:pt x="250193" y="59679"/>
                      <a:pt x="249660" y="60270"/>
                      <a:pt x="248946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A0366210-8708-3C30-EF83-11F4256A291C}"/>
                  </a:ext>
                </a:extLst>
              </p:cNvPr>
              <p:cNvSpPr/>
              <p:nvPr/>
            </p:nvSpPr>
            <p:spPr>
              <a:xfrm>
                <a:off x="8176810" y="6092185"/>
                <a:ext cx="41340" cy="16046"/>
              </a:xfrm>
              <a:custGeom>
                <a:avLst/>
                <a:gdLst>
                  <a:gd name="connsiteX0" fmla="*/ 3594 w 41340"/>
                  <a:gd name="connsiteY0" fmla="*/ 15258 h 16046"/>
                  <a:gd name="connsiteX1" fmla="*/ 36303 w 41340"/>
                  <a:gd name="connsiteY1" fmla="*/ 7257 h 16046"/>
                  <a:gd name="connsiteX2" fmla="*/ 38647 w 41340"/>
                  <a:gd name="connsiteY2" fmla="*/ 8876 h 16046"/>
                  <a:gd name="connsiteX3" fmla="*/ 40552 w 41340"/>
                  <a:gd name="connsiteY3" fmla="*/ 5637 h 16046"/>
                  <a:gd name="connsiteX4" fmla="*/ 2099 w 41340"/>
                  <a:gd name="connsiteY4" fmla="*/ 10781 h 16046"/>
                  <a:gd name="connsiteX5" fmla="*/ 356 w 41340"/>
                  <a:gd name="connsiteY5" fmla="*/ 13352 h 16046"/>
                  <a:gd name="connsiteX6" fmla="*/ 3594 w 41340"/>
                  <a:gd name="connsiteY6" fmla="*/ 15258 h 1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46">
                    <a:moveTo>
                      <a:pt x="3594" y="15258"/>
                    </a:moveTo>
                    <a:cubicBezTo>
                      <a:pt x="10414" y="4018"/>
                      <a:pt x="25064" y="437"/>
                      <a:pt x="36303" y="7257"/>
                    </a:cubicBezTo>
                    <a:cubicBezTo>
                      <a:pt x="37122" y="7752"/>
                      <a:pt x="37904" y="8285"/>
                      <a:pt x="38647" y="8876"/>
                    </a:cubicBezTo>
                    <a:cubicBezTo>
                      <a:pt x="40552" y="10305"/>
                      <a:pt x="42456" y="7066"/>
                      <a:pt x="40552" y="5637"/>
                    </a:cubicBezTo>
                    <a:cubicBezTo>
                      <a:pt x="28512" y="-3564"/>
                      <a:pt x="11300" y="-1259"/>
                      <a:pt x="2099" y="10781"/>
                    </a:cubicBezTo>
                    <a:cubicBezTo>
                      <a:pt x="1470" y="11600"/>
                      <a:pt x="889" y="12467"/>
                      <a:pt x="356" y="13352"/>
                    </a:cubicBezTo>
                    <a:cubicBezTo>
                      <a:pt x="-1073" y="15258"/>
                      <a:pt x="2166" y="17163"/>
                      <a:pt x="3594" y="152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63E734C2-78D8-2856-CFB1-BF0276A01B88}"/>
                  </a:ext>
                </a:extLst>
              </p:cNvPr>
              <p:cNvSpPr/>
              <p:nvPr/>
            </p:nvSpPr>
            <p:spPr>
              <a:xfrm>
                <a:off x="8197868" y="6098585"/>
                <a:ext cx="41392" cy="16026"/>
              </a:xfrm>
              <a:custGeom>
                <a:avLst/>
                <a:gdLst>
                  <a:gd name="connsiteX0" fmla="*/ 3682 w 41392"/>
                  <a:gd name="connsiteY0" fmla="*/ 15239 h 16026"/>
                  <a:gd name="connsiteX1" fmla="*/ 36248 w 41392"/>
                  <a:gd name="connsiteY1" fmla="*/ 7200 h 16026"/>
                  <a:gd name="connsiteX2" fmla="*/ 38639 w 41392"/>
                  <a:gd name="connsiteY2" fmla="*/ 8858 h 16026"/>
                  <a:gd name="connsiteX3" fmla="*/ 40544 w 41392"/>
                  <a:gd name="connsiteY3" fmla="*/ 5619 h 16026"/>
                  <a:gd name="connsiteX4" fmla="*/ 1968 w 41392"/>
                  <a:gd name="connsiteY4" fmla="*/ 10858 h 16026"/>
                  <a:gd name="connsiteX5" fmla="*/ 349 w 41392"/>
                  <a:gd name="connsiteY5" fmla="*/ 13239 h 16026"/>
                  <a:gd name="connsiteX6" fmla="*/ 3682 w 41392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6026">
                    <a:moveTo>
                      <a:pt x="3682" y="15239"/>
                    </a:moveTo>
                    <a:cubicBezTo>
                      <a:pt x="10454" y="4029"/>
                      <a:pt x="25037" y="428"/>
                      <a:pt x="36248" y="7200"/>
                    </a:cubicBezTo>
                    <a:cubicBezTo>
                      <a:pt x="37077" y="7705"/>
                      <a:pt x="37877" y="8258"/>
                      <a:pt x="38639" y="8858"/>
                    </a:cubicBezTo>
                    <a:cubicBezTo>
                      <a:pt x="40639" y="10286"/>
                      <a:pt x="42544" y="7048"/>
                      <a:pt x="40544" y="5619"/>
                    </a:cubicBezTo>
                    <a:cubicBezTo>
                      <a:pt x="28447" y="-3582"/>
                      <a:pt x="11178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682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BE462291-EEBA-9EEF-314F-9EEA9B3577B6}"/>
                  </a:ext>
                </a:extLst>
              </p:cNvPr>
              <p:cNvSpPr/>
              <p:nvPr/>
            </p:nvSpPr>
            <p:spPr>
              <a:xfrm>
                <a:off x="8219680" y="6104943"/>
                <a:ext cx="41350" cy="16016"/>
              </a:xfrm>
              <a:custGeom>
                <a:avLst/>
                <a:gdLst>
                  <a:gd name="connsiteX0" fmla="*/ 3682 w 41350"/>
                  <a:gd name="connsiteY0" fmla="*/ 15168 h 16016"/>
                  <a:gd name="connsiteX1" fmla="*/ 36277 w 41350"/>
                  <a:gd name="connsiteY1" fmla="*/ 7234 h 16016"/>
                  <a:gd name="connsiteX2" fmla="*/ 38639 w 41350"/>
                  <a:gd name="connsiteY2" fmla="*/ 8882 h 16016"/>
                  <a:gd name="connsiteX3" fmla="*/ 40544 w 41350"/>
                  <a:gd name="connsiteY3" fmla="*/ 5548 h 16016"/>
                  <a:gd name="connsiteX4" fmla="*/ 1863 w 41350"/>
                  <a:gd name="connsiteY4" fmla="*/ 11025 h 16016"/>
                  <a:gd name="connsiteX5" fmla="*/ 348 w 41350"/>
                  <a:gd name="connsiteY5" fmla="*/ 13263 h 16016"/>
                  <a:gd name="connsiteX6" fmla="*/ 3682 w 4135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50" h="16016">
                    <a:moveTo>
                      <a:pt x="3682" y="15168"/>
                    </a:moveTo>
                    <a:cubicBezTo>
                      <a:pt x="10493" y="3976"/>
                      <a:pt x="25085" y="424"/>
                      <a:pt x="36277" y="7234"/>
                    </a:cubicBezTo>
                    <a:cubicBezTo>
                      <a:pt x="37096" y="7739"/>
                      <a:pt x="37886" y="8282"/>
                      <a:pt x="38639" y="8882"/>
                    </a:cubicBezTo>
                    <a:cubicBezTo>
                      <a:pt x="40639" y="10311"/>
                      <a:pt x="42449" y="7072"/>
                      <a:pt x="40544" y="5548"/>
                    </a:cubicBezTo>
                    <a:cubicBezTo>
                      <a:pt x="28352" y="-3625"/>
                      <a:pt x="11036" y="-1167"/>
                      <a:pt x="1863" y="11025"/>
                    </a:cubicBezTo>
                    <a:cubicBezTo>
                      <a:pt x="1320" y="11749"/>
                      <a:pt x="815" y="12492"/>
                      <a:pt x="348" y="13263"/>
                    </a:cubicBezTo>
                    <a:cubicBezTo>
                      <a:pt x="-1080" y="15264"/>
                      <a:pt x="2253" y="17169"/>
                      <a:pt x="3682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94AB3C11-FFEE-8D68-F606-83036D67B837}"/>
                  </a:ext>
                </a:extLst>
              </p:cNvPr>
              <p:cNvSpPr/>
              <p:nvPr/>
            </p:nvSpPr>
            <p:spPr>
              <a:xfrm>
                <a:off x="8187358" y="5222285"/>
                <a:ext cx="134492" cy="190118"/>
              </a:xfrm>
              <a:custGeom>
                <a:avLst/>
                <a:gdLst>
                  <a:gd name="connsiteX0" fmla="*/ 134493 w 134492"/>
                  <a:gd name="connsiteY0" fmla="*/ 0 h 190118"/>
                  <a:gd name="connsiteX1" fmla="*/ 58293 w 134492"/>
                  <a:gd name="connsiteY1" fmla="*/ 179927 h 190118"/>
                  <a:gd name="connsiteX2" fmla="*/ 0 w 134492"/>
                  <a:gd name="connsiteY2" fmla="*/ 190119 h 190118"/>
                  <a:gd name="connsiteX3" fmla="*/ 134493 w 134492"/>
                  <a:gd name="connsiteY3" fmla="*/ 0 h 19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492" h="190118">
                    <a:moveTo>
                      <a:pt x="134493" y="0"/>
                    </a:moveTo>
                    <a:lnTo>
                      <a:pt x="58293" y="179927"/>
                    </a:lnTo>
                    <a:cubicBezTo>
                      <a:pt x="58293" y="179927"/>
                      <a:pt x="35909" y="184309"/>
                      <a:pt x="0" y="190119"/>
                    </a:cubicBezTo>
                    <a:cubicBezTo>
                      <a:pt x="44958" y="124492"/>
                      <a:pt x="130778" y="4858"/>
                      <a:pt x="134493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D77B80A1-3FBB-5187-02D9-8075BCDCCFEE}"/>
                  </a:ext>
                </a:extLst>
              </p:cNvPr>
              <p:cNvSpPr/>
              <p:nvPr/>
            </p:nvSpPr>
            <p:spPr>
              <a:xfrm>
                <a:off x="7571542" y="4518673"/>
                <a:ext cx="634961" cy="522863"/>
              </a:xfrm>
              <a:custGeom>
                <a:avLst/>
                <a:gdLst>
                  <a:gd name="connsiteX0" fmla="*/ 214718 w 634961"/>
                  <a:gd name="connsiteY0" fmla="*/ 33242 h 522863"/>
                  <a:gd name="connsiteX1" fmla="*/ 198811 w 634961"/>
                  <a:gd name="connsiteY1" fmla="*/ 380143 h 522863"/>
                  <a:gd name="connsiteX2" fmla="*/ 615911 w 634961"/>
                  <a:gd name="connsiteY2" fmla="*/ 448627 h 522863"/>
                  <a:gd name="connsiteX3" fmla="*/ 634961 w 634961"/>
                  <a:gd name="connsiteY3" fmla="*/ 470821 h 522863"/>
                  <a:gd name="connsiteX4" fmla="*/ 70986 w 634961"/>
                  <a:gd name="connsiteY4" fmla="*/ 471583 h 522863"/>
                  <a:gd name="connsiteX5" fmla="*/ 1549 w 634961"/>
                  <a:gd name="connsiteY5" fmla="*/ 0 h 52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4961" h="522863">
                    <a:moveTo>
                      <a:pt x="214718" y="33242"/>
                    </a:moveTo>
                    <a:cubicBezTo>
                      <a:pt x="214718" y="33242"/>
                      <a:pt x="178904" y="338042"/>
                      <a:pt x="198811" y="380143"/>
                    </a:cubicBezTo>
                    <a:cubicBezTo>
                      <a:pt x="218719" y="422243"/>
                      <a:pt x="615911" y="448627"/>
                      <a:pt x="615911" y="448627"/>
                    </a:cubicBezTo>
                    <a:lnTo>
                      <a:pt x="634961" y="470821"/>
                    </a:lnTo>
                    <a:cubicBezTo>
                      <a:pt x="634961" y="470821"/>
                      <a:pt x="219385" y="587407"/>
                      <a:pt x="70986" y="471583"/>
                    </a:cubicBezTo>
                    <a:cubicBezTo>
                      <a:pt x="-16549" y="403384"/>
                      <a:pt x="1549" y="0"/>
                      <a:pt x="1549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A98CB466-B2C8-887A-8B9B-EC7547167FB9}"/>
                  </a:ext>
                </a:extLst>
              </p:cNvPr>
              <p:cNvSpPr/>
              <p:nvPr/>
            </p:nvSpPr>
            <p:spPr>
              <a:xfrm>
                <a:off x="7545945" y="4295291"/>
                <a:ext cx="291395" cy="360922"/>
              </a:xfrm>
              <a:custGeom>
                <a:avLst/>
                <a:gdLst>
                  <a:gd name="connsiteX0" fmla="*/ 80105 w 291395"/>
                  <a:gd name="connsiteY0" fmla="*/ 48503 h 360922"/>
                  <a:gd name="connsiteX1" fmla="*/ 0 w 291395"/>
                  <a:gd name="connsiteY1" fmla="*/ 360923 h 360922"/>
                  <a:gd name="connsiteX2" fmla="*/ 270034 w 291395"/>
                  <a:gd name="connsiteY2" fmla="*/ 345968 h 360922"/>
                  <a:gd name="connsiteX3" fmla="*/ 289084 w 291395"/>
                  <a:gd name="connsiteY3" fmla="*/ 122036 h 360922"/>
                  <a:gd name="connsiteX4" fmla="*/ 213646 w 291395"/>
                  <a:gd name="connsiteY4" fmla="*/ 11641 h 360922"/>
                  <a:gd name="connsiteX5" fmla="*/ 80105 w 291395"/>
                  <a:gd name="connsiteY5" fmla="*/ 48503 h 36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395" h="360922">
                    <a:moveTo>
                      <a:pt x="80105" y="48503"/>
                    </a:moveTo>
                    <a:cubicBezTo>
                      <a:pt x="30099" y="120988"/>
                      <a:pt x="9239" y="245003"/>
                      <a:pt x="0" y="360923"/>
                    </a:cubicBezTo>
                    <a:lnTo>
                      <a:pt x="270034" y="345968"/>
                    </a:lnTo>
                    <a:cubicBezTo>
                      <a:pt x="270034" y="345968"/>
                      <a:pt x="299752" y="225953"/>
                      <a:pt x="289084" y="122036"/>
                    </a:cubicBezTo>
                    <a:cubicBezTo>
                      <a:pt x="282607" y="56408"/>
                      <a:pt x="250127" y="25357"/>
                      <a:pt x="213646" y="11641"/>
                    </a:cubicBezTo>
                    <a:cubicBezTo>
                      <a:pt x="155734" y="-10457"/>
                      <a:pt x="115633" y="-2647"/>
                      <a:pt x="80105" y="485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9A4F589A-F91E-D607-9686-FEDC5E4A158A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90414064-57E5-AC06-32F8-C6E852EFDC31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B34123C0-BE8D-A5FF-685B-74FFE081AF2E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6A4B23C6-2E6E-83DB-2E4A-C25846580545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29C129A9-965D-AC7E-6067-29FAB1142EEC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13FB66-87FA-578F-58F7-FFA02DB606F5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3238CED3-F55A-1E23-9F80-E6B222A92FD8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B278662-1315-5F9D-FBDE-BA721D9B060D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3425836-310D-7DA3-DF09-7C0EEB2F99C0}"/>
                  </a:ext>
                </a:extLst>
              </p:cNvPr>
              <p:cNvSpPr/>
              <p:nvPr/>
            </p:nvSpPr>
            <p:spPr>
              <a:xfrm>
                <a:off x="7911200" y="3828297"/>
                <a:ext cx="282942" cy="209820"/>
              </a:xfrm>
              <a:custGeom>
                <a:avLst/>
                <a:gdLst>
                  <a:gd name="connsiteX0" fmla="*/ 282541 w 282942"/>
                  <a:gd name="connsiteY0" fmla="*/ 146308 h 209820"/>
                  <a:gd name="connsiteX1" fmla="*/ 263491 w 282942"/>
                  <a:gd name="connsiteY1" fmla="*/ 159167 h 209820"/>
                  <a:gd name="connsiteX2" fmla="*/ 270729 w 282942"/>
                  <a:gd name="connsiteY2" fmla="*/ 183456 h 209820"/>
                  <a:gd name="connsiteX3" fmla="*/ 247774 w 282942"/>
                  <a:gd name="connsiteY3" fmla="*/ 183456 h 209820"/>
                  <a:gd name="connsiteX4" fmla="*/ 250537 w 282942"/>
                  <a:gd name="connsiteY4" fmla="*/ 202506 h 209820"/>
                  <a:gd name="connsiteX5" fmla="*/ 242916 w 282942"/>
                  <a:gd name="connsiteY5" fmla="*/ 209078 h 209820"/>
                  <a:gd name="connsiteX6" fmla="*/ 10887 w 282942"/>
                  <a:gd name="connsiteY6" fmla="*/ 171835 h 209820"/>
                  <a:gd name="connsiteX7" fmla="*/ 10887 w 282942"/>
                  <a:gd name="connsiteY7" fmla="*/ 116971 h 209820"/>
                  <a:gd name="connsiteX8" fmla="*/ 5649 w 282942"/>
                  <a:gd name="connsiteY8" fmla="*/ 51534 h 209820"/>
                  <a:gd name="connsiteX9" fmla="*/ 23556 w 282942"/>
                  <a:gd name="connsiteY9" fmla="*/ 51534 h 209820"/>
                  <a:gd name="connsiteX10" fmla="*/ 35081 w 282942"/>
                  <a:gd name="connsiteY10" fmla="*/ 23721 h 209820"/>
                  <a:gd name="connsiteX11" fmla="*/ 54131 w 282942"/>
                  <a:gd name="connsiteY11" fmla="*/ 27722 h 209820"/>
                  <a:gd name="connsiteX12" fmla="*/ 66990 w 282942"/>
                  <a:gd name="connsiteY12" fmla="*/ 8005 h 209820"/>
                  <a:gd name="connsiteX13" fmla="*/ 81849 w 282942"/>
                  <a:gd name="connsiteY13" fmla="*/ 18102 h 209820"/>
                  <a:gd name="connsiteX14" fmla="*/ 107757 w 282942"/>
                  <a:gd name="connsiteY14" fmla="*/ 4 h 209820"/>
                  <a:gd name="connsiteX15" fmla="*/ 122330 w 282942"/>
                  <a:gd name="connsiteY15" fmla="*/ 14387 h 209820"/>
                  <a:gd name="connsiteX16" fmla="*/ 152429 w 282942"/>
                  <a:gd name="connsiteY16" fmla="*/ 4195 h 209820"/>
                  <a:gd name="connsiteX17" fmla="*/ 165764 w 282942"/>
                  <a:gd name="connsiteY17" fmla="*/ 22769 h 209820"/>
                  <a:gd name="connsiteX18" fmla="*/ 194339 w 282942"/>
                  <a:gd name="connsiteY18" fmla="*/ 13244 h 209820"/>
                  <a:gd name="connsiteX19" fmla="*/ 202912 w 282942"/>
                  <a:gd name="connsiteY19" fmla="*/ 38961 h 209820"/>
                  <a:gd name="connsiteX20" fmla="*/ 235582 w 282942"/>
                  <a:gd name="connsiteY20" fmla="*/ 31818 h 209820"/>
                  <a:gd name="connsiteX21" fmla="*/ 239297 w 282942"/>
                  <a:gd name="connsiteY21" fmla="*/ 58392 h 209820"/>
                  <a:gd name="connsiteX22" fmla="*/ 267872 w 282942"/>
                  <a:gd name="connsiteY22" fmla="*/ 61631 h 209820"/>
                  <a:gd name="connsiteX23" fmla="*/ 263109 w 282942"/>
                  <a:gd name="connsiteY23" fmla="*/ 90206 h 209820"/>
                  <a:gd name="connsiteX24" fmla="*/ 282921 w 282942"/>
                  <a:gd name="connsiteY24" fmla="*/ 104779 h 209820"/>
                  <a:gd name="connsiteX25" fmla="*/ 263871 w 282942"/>
                  <a:gd name="connsiteY25" fmla="*/ 127544 h 209820"/>
                  <a:gd name="connsiteX26" fmla="*/ 282541 w 282942"/>
                  <a:gd name="connsiteY26" fmla="*/ 146308 h 20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82942" h="209820">
                    <a:moveTo>
                      <a:pt x="282541" y="146308"/>
                    </a:moveTo>
                    <a:cubicBezTo>
                      <a:pt x="278826" y="156786"/>
                      <a:pt x="263491" y="159167"/>
                      <a:pt x="263491" y="159167"/>
                    </a:cubicBezTo>
                    <a:cubicBezTo>
                      <a:pt x="263491" y="159167"/>
                      <a:pt x="277968" y="177360"/>
                      <a:pt x="270729" y="183456"/>
                    </a:cubicBezTo>
                    <a:cubicBezTo>
                      <a:pt x="263491" y="189552"/>
                      <a:pt x="247774" y="183456"/>
                      <a:pt x="247774" y="183456"/>
                    </a:cubicBezTo>
                    <a:cubicBezTo>
                      <a:pt x="251346" y="189133"/>
                      <a:pt x="252346" y="196048"/>
                      <a:pt x="250537" y="202506"/>
                    </a:cubicBezTo>
                    <a:cubicBezTo>
                      <a:pt x="247203" y="213078"/>
                      <a:pt x="242916" y="209078"/>
                      <a:pt x="242916" y="209078"/>
                    </a:cubicBezTo>
                    <a:lnTo>
                      <a:pt x="10887" y="171835"/>
                    </a:lnTo>
                    <a:cubicBezTo>
                      <a:pt x="14993" y="153776"/>
                      <a:pt x="14993" y="135030"/>
                      <a:pt x="10887" y="116971"/>
                    </a:cubicBezTo>
                    <a:cubicBezTo>
                      <a:pt x="3553" y="91920"/>
                      <a:pt x="-6448" y="57630"/>
                      <a:pt x="5649" y="51534"/>
                    </a:cubicBezTo>
                    <a:cubicBezTo>
                      <a:pt x="17745" y="45438"/>
                      <a:pt x="23556" y="51534"/>
                      <a:pt x="23556" y="51534"/>
                    </a:cubicBezTo>
                    <a:cubicBezTo>
                      <a:pt x="23556" y="51534"/>
                      <a:pt x="22603" y="25817"/>
                      <a:pt x="35081" y="23721"/>
                    </a:cubicBezTo>
                    <a:cubicBezTo>
                      <a:pt x="41710" y="22369"/>
                      <a:pt x="48606" y="23817"/>
                      <a:pt x="54131" y="27722"/>
                    </a:cubicBezTo>
                    <a:cubicBezTo>
                      <a:pt x="54131" y="27722"/>
                      <a:pt x="55655" y="9624"/>
                      <a:pt x="66990" y="8005"/>
                    </a:cubicBezTo>
                    <a:cubicBezTo>
                      <a:pt x="73724" y="7367"/>
                      <a:pt x="79963" y="11606"/>
                      <a:pt x="81849" y="18102"/>
                    </a:cubicBezTo>
                    <a:cubicBezTo>
                      <a:pt x="81849" y="18102"/>
                      <a:pt x="94898" y="290"/>
                      <a:pt x="107757" y="4"/>
                    </a:cubicBezTo>
                    <a:cubicBezTo>
                      <a:pt x="120616" y="-282"/>
                      <a:pt x="122330" y="14387"/>
                      <a:pt x="122330" y="14387"/>
                    </a:cubicBezTo>
                    <a:cubicBezTo>
                      <a:pt x="122330" y="14387"/>
                      <a:pt x="142904" y="-2377"/>
                      <a:pt x="152429" y="4195"/>
                    </a:cubicBezTo>
                    <a:cubicBezTo>
                      <a:pt x="158430" y="9110"/>
                      <a:pt x="163030" y="15511"/>
                      <a:pt x="165764" y="22769"/>
                    </a:cubicBezTo>
                    <a:cubicBezTo>
                      <a:pt x="165764" y="22769"/>
                      <a:pt x="185766" y="2195"/>
                      <a:pt x="194339" y="13244"/>
                    </a:cubicBezTo>
                    <a:cubicBezTo>
                      <a:pt x="199730" y="20750"/>
                      <a:pt x="202721" y="29722"/>
                      <a:pt x="202912" y="38961"/>
                    </a:cubicBezTo>
                    <a:cubicBezTo>
                      <a:pt x="202912" y="38961"/>
                      <a:pt x="228724" y="19911"/>
                      <a:pt x="235582" y="31818"/>
                    </a:cubicBezTo>
                    <a:cubicBezTo>
                      <a:pt x="239640" y="40047"/>
                      <a:pt x="240945" y="49363"/>
                      <a:pt x="239297" y="58392"/>
                    </a:cubicBezTo>
                    <a:cubicBezTo>
                      <a:pt x="239297" y="58392"/>
                      <a:pt x="261395" y="46296"/>
                      <a:pt x="267872" y="61631"/>
                    </a:cubicBezTo>
                    <a:cubicBezTo>
                      <a:pt x="271406" y="71327"/>
                      <a:pt x="269596" y="82176"/>
                      <a:pt x="263109" y="90206"/>
                    </a:cubicBezTo>
                    <a:cubicBezTo>
                      <a:pt x="263109" y="90206"/>
                      <a:pt x="283683" y="92682"/>
                      <a:pt x="282921" y="104779"/>
                    </a:cubicBezTo>
                    <a:cubicBezTo>
                      <a:pt x="282159" y="116876"/>
                      <a:pt x="263871" y="127544"/>
                      <a:pt x="263871" y="127544"/>
                    </a:cubicBezTo>
                    <a:cubicBezTo>
                      <a:pt x="263871" y="127544"/>
                      <a:pt x="285779" y="135735"/>
                      <a:pt x="282541" y="1463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EC90F60B-CEB2-C030-5F4A-173D5635FDF4}"/>
                  </a:ext>
                </a:extLst>
              </p:cNvPr>
              <p:cNvSpPr/>
              <p:nvPr/>
            </p:nvSpPr>
            <p:spPr>
              <a:xfrm>
                <a:off x="7884175" y="4076332"/>
                <a:ext cx="137258" cy="238021"/>
              </a:xfrm>
              <a:custGeom>
                <a:avLst/>
                <a:gdLst>
                  <a:gd name="connsiteX0" fmla="*/ 137258 w 137258"/>
                  <a:gd name="connsiteY0" fmla="*/ 127730 h 238021"/>
                  <a:gd name="connsiteX1" fmla="*/ 137258 w 137258"/>
                  <a:gd name="connsiteY1" fmla="*/ 127730 h 238021"/>
                  <a:gd name="connsiteX2" fmla="*/ 137258 w 137258"/>
                  <a:gd name="connsiteY2" fmla="*/ 128492 h 238021"/>
                  <a:gd name="connsiteX3" fmla="*/ 121066 w 137258"/>
                  <a:gd name="connsiteY3" fmla="*/ 163544 h 238021"/>
                  <a:gd name="connsiteX4" fmla="*/ 116779 w 137258"/>
                  <a:gd name="connsiteY4" fmla="*/ 185738 h 238021"/>
                  <a:gd name="connsiteX5" fmla="*/ 116303 w 137258"/>
                  <a:gd name="connsiteY5" fmla="*/ 204026 h 238021"/>
                  <a:gd name="connsiteX6" fmla="*/ 93062 w 137258"/>
                  <a:gd name="connsiteY6" fmla="*/ 237458 h 238021"/>
                  <a:gd name="connsiteX7" fmla="*/ 3 w 137258"/>
                  <a:gd name="connsiteY7" fmla="*/ 149924 h 238021"/>
                  <a:gd name="connsiteX8" fmla="*/ 55534 w 137258"/>
                  <a:gd name="connsiteY8" fmla="*/ 0 h 238021"/>
                  <a:gd name="connsiteX9" fmla="*/ 89062 w 137258"/>
                  <a:gd name="connsiteY9" fmla="*/ 52102 h 23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258" h="238021">
                    <a:moveTo>
                      <a:pt x="137258" y="127730"/>
                    </a:moveTo>
                    <a:lnTo>
                      <a:pt x="137258" y="127730"/>
                    </a:lnTo>
                    <a:lnTo>
                      <a:pt x="137258" y="128492"/>
                    </a:lnTo>
                    <a:lnTo>
                      <a:pt x="121066" y="163544"/>
                    </a:lnTo>
                    <a:cubicBezTo>
                      <a:pt x="118913" y="170783"/>
                      <a:pt x="117475" y="178213"/>
                      <a:pt x="116779" y="185738"/>
                    </a:cubicBezTo>
                    <a:cubicBezTo>
                      <a:pt x="116151" y="191814"/>
                      <a:pt x="115989" y="197930"/>
                      <a:pt x="116303" y="204026"/>
                    </a:cubicBezTo>
                    <a:cubicBezTo>
                      <a:pt x="122494" y="216599"/>
                      <a:pt x="121828" y="242125"/>
                      <a:pt x="93062" y="237458"/>
                    </a:cubicBezTo>
                    <a:cubicBezTo>
                      <a:pt x="56772" y="231267"/>
                      <a:pt x="-473" y="166402"/>
                      <a:pt x="3" y="149924"/>
                    </a:cubicBezTo>
                    <a:cubicBezTo>
                      <a:pt x="25530" y="103346"/>
                      <a:pt x="49914" y="47816"/>
                      <a:pt x="55534" y="0"/>
                    </a:cubicBezTo>
                    <a:lnTo>
                      <a:pt x="89062" y="52102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7530F4AE-0832-FF5A-6B08-FC175FE12903}"/>
                  </a:ext>
                </a:extLst>
              </p:cNvPr>
              <p:cNvSpPr/>
              <p:nvPr/>
            </p:nvSpPr>
            <p:spPr>
              <a:xfrm>
                <a:off x="7962824" y="4141193"/>
                <a:ext cx="58132" cy="98778"/>
              </a:xfrm>
              <a:custGeom>
                <a:avLst/>
                <a:gdLst>
                  <a:gd name="connsiteX0" fmla="*/ 58132 w 58132"/>
                  <a:gd name="connsiteY0" fmla="*/ 63726 h 98778"/>
                  <a:gd name="connsiteX1" fmla="*/ 41940 w 58132"/>
                  <a:gd name="connsiteY1" fmla="*/ 98778 h 98778"/>
                  <a:gd name="connsiteX2" fmla="*/ 30 w 58132"/>
                  <a:gd name="connsiteY2" fmla="*/ 32675 h 98778"/>
                  <a:gd name="connsiteX3" fmla="*/ 17270 w 58132"/>
                  <a:gd name="connsiteY3" fmla="*/ 4 h 9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32" h="98778">
                    <a:moveTo>
                      <a:pt x="58132" y="63726"/>
                    </a:moveTo>
                    <a:lnTo>
                      <a:pt x="41940" y="98778"/>
                    </a:lnTo>
                    <a:cubicBezTo>
                      <a:pt x="20985" y="84396"/>
                      <a:pt x="1268" y="57821"/>
                      <a:pt x="30" y="32675"/>
                    </a:cubicBezTo>
                    <a:cubicBezTo>
                      <a:pt x="-637" y="14577"/>
                      <a:pt x="10126" y="-282"/>
                      <a:pt x="1727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FDD171B-4BF0-F6DF-4B80-1E7C2931F1E2}"/>
                  </a:ext>
                </a:extLst>
              </p:cNvPr>
              <p:cNvSpPr/>
              <p:nvPr/>
            </p:nvSpPr>
            <p:spPr>
              <a:xfrm>
                <a:off x="7925579" y="3905140"/>
                <a:ext cx="231993" cy="306612"/>
              </a:xfrm>
              <a:custGeom>
                <a:avLst/>
                <a:gdLst>
                  <a:gd name="connsiteX0" fmla="*/ 21749 w 231993"/>
                  <a:gd name="connsiteY0" fmla="*/ 81561 h 306612"/>
                  <a:gd name="connsiteX1" fmla="*/ 150394 w 231993"/>
                  <a:gd name="connsiteY1" fmla="*/ 3008 h 306612"/>
                  <a:gd name="connsiteX2" fmla="*/ 193199 w 231993"/>
                  <a:gd name="connsiteY2" fmla="*/ 24411 h 306612"/>
                  <a:gd name="connsiteX3" fmla="*/ 189198 w 231993"/>
                  <a:gd name="connsiteY3" fmla="*/ 261869 h 306612"/>
                  <a:gd name="connsiteX4" fmla="*/ 13843 w 231993"/>
                  <a:gd name="connsiteY4" fmla="*/ 240248 h 306612"/>
                  <a:gd name="connsiteX5" fmla="*/ 21273 w 231993"/>
                  <a:gd name="connsiteY5" fmla="*/ 82037 h 306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93" h="306612">
                    <a:moveTo>
                      <a:pt x="21749" y="81561"/>
                    </a:moveTo>
                    <a:cubicBezTo>
                      <a:pt x="35579" y="24344"/>
                      <a:pt x="93177" y="-10822"/>
                      <a:pt x="150394" y="3008"/>
                    </a:cubicBezTo>
                    <a:cubicBezTo>
                      <a:pt x="166100" y="6809"/>
                      <a:pt x="180740" y="14124"/>
                      <a:pt x="193199" y="24411"/>
                    </a:cubicBezTo>
                    <a:cubicBezTo>
                      <a:pt x="256826" y="76799"/>
                      <a:pt x="232537" y="181955"/>
                      <a:pt x="189198" y="261869"/>
                    </a:cubicBezTo>
                    <a:cubicBezTo>
                      <a:pt x="151098" y="332259"/>
                      <a:pt x="52419" y="315495"/>
                      <a:pt x="13843" y="240248"/>
                    </a:cubicBezTo>
                    <a:cubicBezTo>
                      <a:pt x="-11779" y="190337"/>
                      <a:pt x="2604" y="157952"/>
                      <a:pt x="21273" y="82037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57C8257-ADC6-F29A-21F7-6528D92669D5}"/>
                  </a:ext>
                </a:extLst>
              </p:cNvPr>
              <p:cNvSpPr/>
              <p:nvPr/>
            </p:nvSpPr>
            <p:spPr>
              <a:xfrm>
                <a:off x="8031203" y="4109193"/>
                <a:ext cx="51475" cy="48429"/>
              </a:xfrm>
              <a:custGeom>
                <a:avLst/>
                <a:gdLst>
                  <a:gd name="connsiteX0" fmla="*/ 51475 w 51475"/>
                  <a:gd name="connsiteY0" fmla="*/ 33052 h 48429"/>
                  <a:gd name="connsiteX1" fmla="*/ 40 w 51475"/>
                  <a:gd name="connsiteY1" fmla="*/ 0 h 48429"/>
                  <a:gd name="connsiteX2" fmla="*/ 14232 w 51475"/>
                  <a:gd name="connsiteY2" fmla="*/ 43434 h 48429"/>
                  <a:gd name="connsiteX3" fmla="*/ 51475 w 51475"/>
                  <a:gd name="connsiteY3" fmla="*/ 33052 h 48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75" h="48429">
                    <a:moveTo>
                      <a:pt x="51475" y="33052"/>
                    </a:moveTo>
                    <a:cubicBezTo>
                      <a:pt x="51475" y="33052"/>
                      <a:pt x="16328" y="23527"/>
                      <a:pt x="40" y="0"/>
                    </a:cubicBezTo>
                    <a:cubicBezTo>
                      <a:pt x="40" y="0"/>
                      <a:pt x="-1484" y="27813"/>
                      <a:pt x="14232" y="43434"/>
                    </a:cubicBezTo>
                    <a:cubicBezTo>
                      <a:pt x="29949" y="59055"/>
                      <a:pt x="51475" y="33052"/>
                      <a:pt x="51475" y="330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C0B52E7F-0243-E9B0-318E-F6F1FFCA3B1F}"/>
                  </a:ext>
                </a:extLst>
              </p:cNvPr>
              <p:cNvSpPr/>
              <p:nvPr/>
            </p:nvSpPr>
            <p:spPr>
              <a:xfrm>
                <a:off x="7945233" y="3888288"/>
                <a:ext cx="213360" cy="163469"/>
              </a:xfrm>
              <a:custGeom>
                <a:avLst/>
                <a:gdLst>
                  <a:gd name="connsiteX0" fmla="*/ 0 w 213360"/>
                  <a:gd name="connsiteY0" fmla="*/ 105462 h 163469"/>
                  <a:gd name="connsiteX1" fmla="*/ 20479 w 213360"/>
                  <a:gd name="connsiteY1" fmla="*/ 130608 h 163469"/>
                  <a:gd name="connsiteX2" fmla="*/ 15431 w 213360"/>
                  <a:gd name="connsiteY2" fmla="*/ 152896 h 163469"/>
                  <a:gd name="connsiteX3" fmla="*/ 41815 w 213360"/>
                  <a:gd name="connsiteY3" fmla="*/ 163469 h 163469"/>
                  <a:gd name="connsiteX4" fmla="*/ 67246 w 213360"/>
                  <a:gd name="connsiteY4" fmla="*/ 90793 h 163469"/>
                  <a:gd name="connsiteX5" fmla="*/ 84201 w 213360"/>
                  <a:gd name="connsiteY5" fmla="*/ 54598 h 163469"/>
                  <a:gd name="connsiteX6" fmla="*/ 213360 w 213360"/>
                  <a:gd name="connsiteY6" fmla="*/ 112320 h 163469"/>
                  <a:gd name="connsiteX7" fmla="*/ 181261 w 213360"/>
                  <a:gd name="connsiteY7" fmla="*/ 34120 h 163469"/>
                  <a:gd name="connsiteX8" fmla="*/ 40196 w 213360"/>
                  <a:gd name="connsiteY8" fmla="*/ 15927 h 163469"/>
                  <a:gd name="connsiteX9" fmla="*/ 0 w 213360"/>
                  <a:gd name="connsiteY9" fmla="*/ 105462 h 16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" h="163469">
                    <a:moveTo>
                      <a:pt x="0" y="105462"/>
                    </a:moveTo>
                    <a:cubicBezTo>
                      <a:pt x="0" y="105462"/>
                      <a:pt x="22955" y="110605"/>
                      <a:pt x="20479" y="130608"/>
                    </a:cubicBezTo>
                    <a:cubicBezTo>
                      <a:pt x="18002" y="150610"/>
                      <a:pt x="15431" y="152896"/>
                      <a:pt x="15431" y="152896"/>
                    </a:cubicBezTo>
                    <a:lnTo>
                      <a:pt x="41815" y="163469"/>
                    </a:lnTo>
                    <a:cubicBezTo>
                      <a:pt x="41815" y="163469"/>
                      <a:pt x="47435" y="86412"/>
                      <a:pt x="67246" y="90793"/>
                    </a:cubicBezTo>
                    <a:cubicBezTo>
                      <a:pt x="87058" y="95175"/>
                      <a:pt x="71342" y="57456"/>
                      <a:pt x="84201" y="54598"/>
                    </a:cubicBezTo>
                    <a:cubicBezTo>
                      <a:pt x="114490" y="47931"/>
                      <a:pt x="191738" y="60694"/>
                      <a:pt x="213360" y="112320"/>
                    </a:cubicBezTo>
                    <a:cubicBezTo>
                      <a:pt x="213360" y="112320"/>
                      <a:pt x="213360" y="64695"/>
                      <a:pt x="181261" y="34120"/>
                    </a:cubicBezTo>
                    <a:cubicBezTo>
                      <a:pt x="149162" y="3544"/>
                      <a:pt x="76486" y="-15029"/>
                      <a:pt x="40196" y="15927"/>
                    </a:cubicBezTo>
                    <a:cubicBezTo>
                      <a:pt x="3905" y="46883"/>
                      <a:pt x="0" y="105462"/>
                      <a:pt x="0" y="1054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2D6E4EBA-B35E-D29F-4B46-B2D5134A9516}"/>
                  </a:ext>
                </a:extLst>
              </p:cNvPr>
              <p:cNvSpPr/>
              <p:nvPr/>
            </p:nvSpPr>
            <p:spPr>
              <a:xfrm>
                <a:off x="7899790" y="3990877"/>
                <a:ext cx="69087" cy="97282"/>
              </a:xfrm>
              <a:custGeom>
                <a:avLst/>
                <a:gdLst>
                  <a:gd name="connsiteX0" fmla="*/ 8 w 69087"/>
                  <a:gd name="connsiteY0" fmla="*/ 35544 h 97282"/>
                  <a:gd name="connsiteX1" fmla="*/ 20868 w 69087"/>
                  <a:gd name="connsiteY1" fmla="*/ 88312 h 97282"/>
                  <a:gd name="connsiteX2" fmla="*/ 66969 w 69087"/>
                  <a:gd name="connsiteY2" fmla="*/ 69262 h 97282"/>
                  <a:gd name="connsiteX3" fmla="*/ 45443 w 69087"/>
                  <a:gd name="connsiteY3" fmla="*/ 2587 h 97282"/>
                  <a:gd name="connsiteX4" fmla="*/ 8 w 69087"/>
                  <a:gd name="connsiteY4" fmla="*/ 35258 h 97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87" h="97282">
                    <a:moveTo>
                      <a:pt x="8" y="35544"/>
                    </a:moveTo>
                    <a:cubicBezTo>
                      <a:pt x="-287" y="55194"/>
                      <a:pt x="7219" y="74168"/>
                      <a:pt x="20868" y="88312"/>
                    </a:cubicBezTo>
                    <a:cubicBezTo>
                      <a:pt x="39061" y="107362"/>
                      <a:pt x="61159" y="93742"/>
                      <a:pt x="66969" y="69262"/>
                    </a:cubicBezTo>
                    <a:cubicBezTo>
                      <a:pt x="72113" y="47736"/>
                      <a:pt x="68969" y="12112"/>
                      <a:pt x="45443" y="2587"/>
                    </a:cubicBezTo>
                    <a:cubicBezTo>
                      <a:pt x="21916" y="-6938"/>
                      <a:pt x="675" y="11160"/>
                      <a:pt x="8" y="35258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B6C03D44-3E1D-33DA-D68D-B7F0020EFE79}"/>
                  </a:ext>
                </a:extLst>
              </p:cNvPr>
              <p:cNvSpPr/>
              <p:nvPr/>
            </p:nvSpPr>
            <p:spPr>
              <a:xfrm>
                <a:off x="8047068" y="4049814"/>
                <a:ext cx="15785" cy="22365"/>
              </a:xfrm>
              <a:custGeom>
                <a:avLst/>
                <a:gdLst>
                  <a:gd name="connsiteX0" fmla="*/ 749 w 15785"/>
                  <a:gd name="connsiteY0" fmla="*/ 8897 h 22365"/>
                  <a:gd name="connsiteX1" fmla="*/ 4464 w 15785"/>
                  <a:gd name="connsiteY1" fmla="*/ 22137 h 22365"/>
                  <a:gd name="connsiteX2" fmla="*/ 15037 w 15785"/>
                  <a:gd name="connsiteY2" fmla="*/ 13469 h 22365"/>
                  <a:gd name="connsiteX3" fmla="*/ 11322 w 15785"/>
                  <a:gd name="connsiteY3" fmla="*/ 229 h 22365"/>
                  <a:gd name="connsiteX4" fmla="*/ 749 w 15785"/>
                  <a:gd name="connsiteY4" fmla="*/ 8897 h 22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5" h="22365">
                    <a:moveTo>
                      <a:pt x="749" y="8897"/>
                    </a:moveTo>
                    <a:cubicBezTo>
                      <a:pt x="-1156" y="14993"/>
                      <a:pt x="749" y="20898"/>
                      <a:pt x="4464" y="22137"/>
                    </a:cubicBezTo>
                    <a:cubicBezTo>
                      <a:pt x="8179" y="23375"/>
                      <a:pt x="13132" y="19470"/>
                      <a:pt x="15037" y="13469"/>
                    </a:cubicBezTo>
                    <a:cubicBezTo>
                      <a:pt x="16942" y="7468"/>
                      <a:pt x="15037" y="1468"/>
                      <a:pt x="11322" y="229"/>
                    </a:cubicBezTo>
                    <a:cubicBezTo>
                      <a:pt x="7607" y="-1009"/>
                      <a:pt x="2559" y="2896"/>
                      <a:pt x="749" y="889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F44D8B45-072D-C5F3-D647-62C3FE07F30D}"/>
                  </a:ext>
                </a:extLst>
              </p:cNvPr>
              <p:cNvSpPr/>
              <p:nvPr/>
            </p:nvSpPr>
            <p:spPr>
              <a:xfrm>
                <a:off x="8113743" y="4069721"/>
                <a:ext cx="15879" cy="22460"/>
              </a:xfrm>
              <a:custGeom>
                <a:avLst/>
                <a:gdLst>
                  <a:gd name="connsiteX0" fmla="*/ 749 w 15879"/>
                  <a:gd name="connsiteY0" fmla="*/ 8992 h 22460"/>
                  <a:gd name="connsiteX1" fmla="*/ 4464 w 15879"/>
                  <a:gd name="connsiteY1" fmla="*/ 22232 h 22460"/>
                  <a:gd name="connsiteX2" fmla="*/ 15132 w 15879"/>
                  <a:gd name="connsiteY2" fmla="*/ 13469 h 22460"/>
                  <a:gd name="connsiteX3" fmla="*/ 11322 w 15879"/>
                  <a:gd name="connsiteY3" fmla="*/ 229 h 22460"/>
                  <a:gd name="connsiteX4" fmla="*/ 749 w 15879"/>
                  <a:gd name="connsiteY4" fmla="*/ 8992 h 2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79" h="22460">
                    <a:moveTo>
                      <a:pt x="749" y="8992"/>
                    </a:moveTo>
                    <a:cubicBezTo>
                      <a:pt x="-1156" y="15088"/>
                      <a:pt x="749" y="20994"/>
                      <a:pt x="4464" y="22232"/>
                    </a:cubicBezTo>
                    <a:cubicBezTo>
                      <a:pt x="8179" y="23470"/>
                      <a:pt x="13227" y="19565"/>
                      <a:pt x="15132" y="13469"/>
                    </a:cubicBezTo>
                    <a:cubicBezTo>
                      <a:pt x="17037" y="7373"/>
                      <a:pt x="15132" y="1467"/>
                      <a:pt x="11322" y="229"/>
                    </a:cubicBezTo>
                    <a:cubicBezTo>
                      <a:pt x="7512" y="-1009"/>
                      <a:pt x="2654" y="2896"/>
                      <a:pt x="749" y="8992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ED086C8A-9829-691F-7C1A-219A4FDBAFDC}"/>
                  </a:ext>
                </a:extLst>
              </p:cNvPr>
              <p:cNvSpPr/>
              <p:nvPr/>
            </p:nvSpPr>
            <p:spPr>
              <a:xfrm>
                <a:off x="8120877" y="4037316"/>
                <a:ext cx="29420" cy="21802"/>
              </a:xfrm>
              <a:custGeom>
                <a:avLst/>
                <a:gdLst>
                  <a:gd name="connsiteX0" fmla="*/ 25238 w 29420"/>
                  <a:gd name="connsiteY0" fmla="*/ 21681 h 21802"/>
                  <a:gd name="connsiteX1" fmla="*/ 23143 w 29420"/>
                  <a:gd name="connsiteY1" fmla="*/ 19299 h 21802"/>
                  <a:gd name="connsiteX2" fmla="*/ 16475 w 29420"/>
                  <a:gd name="connsiteY2" fmla="*/ 8441 h 21802"/>
                  <a:gd name="connsiteX3" fmla="*/ 3902 w 29420"/>
                  <a:gd name="connsiteY3" fmla="*/ 6536 h 21802"/>
                  <a:gd name="connsiteX4" fmla="*/ 92 w 29420"/>
                  <a:gd name="connsiteY4" fmla="*/ 4250 h 21802"/>
                  <a:gd name="connsiteX5" fmla="*/ 2312 w 29420"/>
                  <a:gd name="connsiteY5" fmla="*/ 554 h 21802"/>
                  <a:gd name="connsiteX6" fmla="*/ 2378 w 29420"/>
                  <a:gd name="connsiteY6" fmla="*/ 535 h 21802"/>
                  <a:gd name="connsiteX7" fmla="*/ 19809 w 29420"/>
                  <a:gd name="connsiteY7" fmla="*/ 3202 h 21802"/>
                  <a:gd name="connsiteX8" fmla="*/ 29334 w 29420"/>
                  <a:gd name="connsiteY8" fmla="*/ 18061 h 21802"/>
                  <a:gd name="connsiteX9" fmla="*/ 27172 w 29420"/>
                  <a:gd name="connsiteY9" fmla="*/ 21633 h 21802"/>
                  <a:gd name="connsiteX10" fmla="*/ 26953 w 29420"/>
                  <a:gd name="connsiteY10" fmla="*/ 21681 h 21802"/>
                  <a:gd name="connsiteX11" fmla="*/ 25238 w 29420"/>
                  <a:gd name="connsiteY11" fmla="*/ 21681 h 2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20" h="21802">
                    <a:moveTo>
                      <a:pt x="25238" y="21681"/>
                    </a:moveTo>
                    <a:cubicBezTo>
                      <a:pt x="24200" y="21261"/>
                      <a:pt x="23429" y="20376"/>
                      <a:pt x="23143" y="19299"/>
                    </a:cubicBezTo>
                    <a:cubicBezTo>
                      <a:pt x="22486" y="14927"/>
                      <a:pt x="20076" y="11003"/>
                      <a:pt x="16475" y="8441"/>
                    </a:cubicBezTo>
                    <a:cubicBezTo>
                      <a:pt x="12627" y="6383"/>
                      <a:pt x="8189" y="5717"/>
                      <a:pt x="3902" y="6536"/>
                    </a:cubicBezTo>
                    <a:cubicBezTo>
                      <a:pt x="2226" y="6907"/>
                      <a:pt x="559" y="5898"/>
                      <a:pt x="92" y="4250"/>
                    </a:cubicBezTo>
                    <a:cubicBezTo>
                      <a:pt x="-317" y="2621"/>
                      <a:pt x="673" y="964"/>
                      <a:pt x="2312" y="554"/>
                    </a:cubicBezTo>
                    <a:cubicBezTo>
                      <a:pt x="2331" y="545"/>
                      <a:pt x="2359" y="545"/>
                      <a:pt x="2378" y="535"/>
                    </a:cubicBezTo>
                    <a:cubicBezTo>
                      <a:pt x="8322" y="-713"/>
                      <a:pt x="14513" y="240"/>
                      <a:pt x="19809" y="3202"/>
                    </a:cubicBezTo>
                    <a:cubicBezTo>
                      <a:pt x="24915" y="6612"/>
                      <a:pt x="28372" y="11994"/>
                      <a:pt x="29334" y="18061"/>
                    </a:cubicBezTo>
                    <a:cubicBezTo>
                      <a:pt x="29725" y="19642"/>
                      <a:pt x="28753" y="21242"/>
                      <a:pt x="27172" y="21633"/>
                    </a:cubicBezTo>
                    <a:cubicBezTo>
                      <a:pt x="27105" y="21652"/>
                      <a:pt x="27029" y="21671"/>
                      <a:pt x="26953" y="21681"/>
                    </a:cubicBezTo>
                    <a:cubicBezTo>
                      <a:pt x="26391" y="21843"/>
                      <a:pt x="25800" y="21843"/>
                      <a:pt x="25238" y="21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1D51438A-8292-DF42-49D1-581653A96F03}"/>
                  </a:ext>
                </a:extLst>
              </p:cNvPr>
              <p:cNvSpPr/>
              <p:nvPr/>
            </p:nvSpPr>
            <p:spPr>
              <a:xfrm>
                <a:off x="8040000" y="4016420"/>
                <a:ext cx="34196" cy="12949"/>
              </a:xfrm>
              <a:custGeom>
                <a:avLst/>
                <a:gdLst>
                  <a:gd name="connsiteX0" fmla="*/ 2197 w 34196"/>
                  <a:gd name="connsiteY0" fmla="*/ 12287 h 12949"/>
                  <a:gd name="connsiteX1" fmla="*/ 121 w 34196"/>
                  <a:gd name="connsiteY1" fmla="*/ 8506 h 12949"/>
                  <a:gd name="connsiteX2" fmla="*/ 864 w 34196"/>
                  <a:gd name="connsiteY2" fmla="*/ 7239 h 12949"/>
                  <a:gd name="connsiteX3" fmla="*/ 16866 w 34196"/>
                  <a:gd name="connsiteY3" fmla="*/ 0 h 12949"/>
                  <a:gd name="connsiteX4" fmla="*/ 32868 w 34196"/>
                  <a:gd name="connsiteY4" fmla="*/ 7239 h 12949"/>
                  <a:gd name="connsiteX5" fmla="*/ 33620 w 34196"/>
                  <a:gd name="connsiteY5" fmla="*/ 11621 h 12949"/>
                  <a:gd name="connsiteX6" fmla="*/ 29239 w 34196"/>
                  <a:gd name="connsiteY6" fmla="*/ 12373 h 12949"/>
                  <a:gd name="connsiteX7" fmla="*/ 28486 w 34196"/>
                  <a:gd name="connsiteY7" fmla="*/ 11621 h 12949"/>
                  <a:gd name="connsiteX8" fmla="*/ 17056 w 34196"/>
                  <a:gd name="connsiteY8" fmla="*/ 6191 h 12949"/>
                  <a:gd name="connsiteX9" fmla="*/ 5341 w 34196"/>
                  <a:gd name="connsiteY9" fmla="*/ 11525 h 12949"/>
                  <a:gd name="connsiteX10" fmla="*/ 2197 w 34196"/>
                  <a:gd name="connsiteY10" fmla="*/ 12287 h 12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196" h="12949">
                    <a:moveTo>
                      <a:pt x="2197" y="12287"/>
                    </a:moveTo>
                    <a:cubicBezTo>
                      <a:pt x="578" y="11811"/>
                      <a:pt x="-346" y="10125"/>
                      <a:pt x="121" y="8506"/>
                    </a:cubicBezTo>
                    <a:cubicBezTo>
                      <a:pt x="264" y="8030"/>
                      <a:pt x="521" y="7591"/>
                      <a:pt x="864" y="7239"/>
                    </a:cubicBezTo>
                    <a:cubicBezTo>
                      <a:pt x="5141" y="2962"/>
                      <a:pt x="10827" y="381"/>
                      <a:pt x="16866" y="0"/>
                    </a:cubicBezTo>
                    <a:cubicBezTo>
                      <a:pt x="22971" y="86"/>
                      <a:pt x="28772" y="2705"/>
                      <a:pt x="32868" y="7239"/>
                    </a:cubicBezTo>
                    <a:cubicBezTo>
                      <a:pt x="34287" y="8239"/>
                      <a:pt x="34621" y="10201"/>
                      <a:pt x="33620" y="11621"/>
                    </a:cubicBezTo>
                    <a:cubicBezTo>
                      <a:pt x="32611" y="13040"/>
                      <a:pt x="30658" y="13373"/>
                      <a:pt x="29239" y="12373"/>
                    </a:cubicBezTo>
                    <a:cubicBezTo>
                      <a:pt x="28944" y="12163"/>
                      <a:pt x="28696" y="11916"/>
                      <a:pt x="28486" y="11621"/>
                    </a:cubicBezTo>
                    <a:cubicBezTo>
                      <a:pt x="25562" y="8344"/>
                      <a:pt x="21438" y="6391"/>
                      <a:pt x="17056" y="6191"/>
                    </a:cubicBezTo>
                    <a:cubicBezTo>
                      <a:pt x="12637" y="6506"/>
                      <a:pt x="8484" y="8401"/>
                      <a:pt x="5341" y="11525"/>
                    </a:cubicBezTo>
                    <a:cubicBezTo>
                      <a:pt x="4522" y="12363"/>
                      <a:pt x="3302" y="12659"/>
                      <a:pt x="2197" y="12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02347E30-B92B-FAB9-4EAA-84C1FCB96EF4}"/>
                  </a:ext>
                </a:extLst>
              </p:cNvPr>
              <p:cNvSpPr/>
              <p:nvPr/>
            </p:nvSpPr>
            <p:spPr>
              <a:xfrm>
                <a:off x="8080488" y="4061854"/>
                <a:ext cx="24652" cy="57626"/>
              </a:xfrm>
              <a:custGeom>
                <a:avLst/>
                <a:gdLst>
                  <a:gd name="connsiteX0" fmla="*/ 12859 w 24652"/>
                  <a:gd name="connsiteY0" fmla="*/ 0 h 57626"/>
                  <a:gd name="connsiteX1" fmla="*/ 22384 w 24652"/>
                  <a:gd name="connsiteY1" fmla="*/ 38100 h 57626"/>
                  <a:gd name="connsiteX2" fmla="*/ 0 w 24652"/>
                  <a:gd name="connsiteY2" fmla="*/ 57626 h 57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52" h="57626">
                    <a:moveTo>
                      <a:pt x="12859" y="0"/>
                    </a:moveTo>
                    <a:cubicBezTo>
                      <a:pt x="12230" y="13364"/>
                      <a:pt x="15545" y="26613"/>
                      <a:pt x="22384" y="38100"/>
                    </a:cubicBezTo>
                    <a:cubicBezTo>
                      <a:pt x="33528" y="55721"/>
                      <a:pt x="0" y="57626"/>
                      <a:pt x="0" y="57626"/>
                    </a:cubicBezTo>
                    <a:close/>
                  </a:path>
                </a:pathLst>
              </a:custGeom>
              <a:solidFill>
                <a:srgbClr val="BA4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20" name="文本框 519">
            <a:extLst>
              <a:ext uri="{FF2B5EF4-FFF2-40B4-BE49-F238E27FC236}">
                <a16:creationId xmlns:a16="http://schemas.microsoft.com/office/drawing/2014/main" id="{E6FB223D-27F7-73B2-0E48-79B4DB99B13F}"/>
              </a:ext>
            </a:extLst>
          </p:cNvPr>
          <p:cNvSpPr txBox="1"/>
          <p:nvPr/>
        </p:nvSpPr>
        <p:spPr>
          <a:xfrm>
            <a:off x="4726415" y="781504"/>
            <a:ext cx="322556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263238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16600" dirty="0">
              <a:solidFill>
                <a:srgbClr val="263238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39" name="任意多边形: 形状 538">
            <a:extLst>
              <a:ext uri="{FF2B5EF4-FFF2-40B4-BE49-F238E27FC236}">
                <a16:creationId xmlns:a16="http://schemas.microsoft.com/office/drawing/2014/main" id="{D979D3C1-3A2B-DABE-6726-EB2E5421B980}"/>
              </a:ext>
            </a:extLst>
          </p:cNvPr>
          <p:cNvSpPr/>
          <p:nvPr/>
        </p:nvSpPr>
        <p:spPr>
          <a:xfrm>
            <a:off x="0" y="0"/>
            <a:ext cx="2332600" cy="1545143"/>
          </a:xfrm>
          <a:custGeom>
            <a:avLst/>
            <a:gdLst>
              <a:gd name="connsiteX0" fmla="*/ 0 w 2332600"/>
              <a:gd name="connsiteY0" fmla="*/ 0 h 1545143"/>
              <a:gd name="connsiteX1" fmla="*/ 2332600 w 2332600"/>
              <a:gd name="connsiteY1" fmla="*/ 0 h 1545143"/>
              <a:gd name="connsiteX2" fmla="*/ 2329260 w 2332600"/>
              <a:gd name="connsiteY2" fmla="*/ 18059 h 1545143"/>
              <a:gd name="connsiteX3" fmla="*/ 2247900 w 2332600"/>
              <a:gd name="connsiteY3" fmla="*/ 241301 h 1545143"/>
              <a:gd name="connsiteX4" fmla="*/ 1600200 w 2332600"/>
              <a:gd name="connsiteY4" fmla="*/ 152401 h 1545143"/>
              <a:gd name="connsiteX5" fmla="*/ 622300 w 2332600"/>
              <a:gd name="connsiteY5" fmla="*/ 1498601 h 1545143"/>
              <a:gd name="connsiteX6" fmla="*/ 21071 w 2332600"/>
              <a:gd name="connsiteY6" fmla="*/ 1516628 h 1545143"/>
              <a:gd name="connsiteX7" fmla="*/ 0 w 2332600"/>
              <a:gd name="connsiteY7" fmla="*/ 1511849 h 15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2600" h="1545143">
                <a:moveTo>
                  <a:pt x="0" y="0"/>
                </a:moveTo>
                <a:lnTo>
                  <a:pt x="2332600" y="0"/>
                </a:lnTo>
                <a:lnTo>
                  <a:pt x="2329260" y="18059"/>
                </a:lnTo>
                <a:cubicBezTo>
                  <a:pt x="2306770" y="117079"/>
                  <a:pt x="2279121" y="197380"/>
                  <a:pt x="2247900" y="241301"/>
                </a:cubicBezTo>
                <a:cubicBezTo>
                  <a:pt x="2123017" y="416984"/>
                  <a:pt x="1871133" y="-57149"/>
                  <a:pt x="1600200" y="152401"/>
                </a:cubicBezTo>
                <a:cubicBezTo>
                  <a:pt x="1329267" y="361951"/>
                  <a:pt x="1087967" y="1339851"/>
                  <a:pt x="622300" y="1498601"/>
                </a:cubicBezTo>
                <a:cubicBezTo>
                  <a:pt x="447675" y="1558132"/>
                  <a:pt x="243582" y="1556495"/>
                  <a:pt x="21071" y="1516628"/>
                </a:cubicBezTo>
                <a:lnTo>
                  <a:pt x="0" y="1511849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2" name="任意多边形: 形状 521">
            <a:extLst>
              <a:ext uri="{FF2B5EF4-FFF2-40B4-BE49-F238E27FC236}">
                <a16:creationId xmlns:a16="http://schemas.microsoft.com/office/drawing/2014/main" id="{D146F12F-0B36-41DE-3799-EE0D81FB75D9}"/>
              </a:ext>
            </a:extLst>
          </p:cNvPr>
          <p:cNvSpPr/>
          <p:nvPr/>
        </p:nvSpPr>
        <p:spPr>
          <a:xfrm>
            <a:off x="-508000" y="-190500"/>
            <a:ext cx="3632200" cy="2006600"/>
          </a:xfrm>
          <a:custGeom>
            <a:avLst/>
            <a:gdLst>
              <a:gd name="connsiteX0" fmla="*/ 0 w 3632200"/>
              <a:gd name="connsiteY0" fmla="*/ 2006600 h 2006600"/>
              <a:gd name="connsiteX1" fmla="*/ 1041400 w 3632200"/>
              <a:gd name="connsiteY1" fmla="*/ 1181100 h 2006600"/>
              <a:gd name="connsiteX2" fmla="*/ 2159000 w 3632200"/>
              <a:gd name="connsiteY2" fmla="*/ 1168400 h 2006600"/>
              <a:gd name="connsiteX3" fmla="*/ 3632200 w 3632200"/>
              <a:gd name="connsiteY3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2200" h="2006600">
                <a:moveTo>
                  <a:pt x="0" y="2006600"/>
                </a:moveTo>
                <a:cubicBezTo>
                  <a:pt x="340783" y="1663700"/>
                  <a:pt x="681567" y="1320800"/>
                  <a:pt x="1041400" y="1181100"/>
                </a:cubicBezTo>
                <a:cubicBezTo>
                  <a:pt x="1401233" y="1041400"/>
                  <a:pt x="1727200" y="1365250"/>
                  <a:pt x="2159000" y="1168400"/>
                </a:cubicBezTo>
                <a:cubicBezTo>
                  <a:pt x="2590800" y="971550"/>
                  <a:pt x="3111500" y="485775"/>
                  <a:pt x="3632200" y="0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任意多边形: 形状 537">
            <a:extLst>
              <a:ext uri="{FF2B5EF4-FFF2-40B4-BE49-F238E27FC236}">
                <a16:creationId xmlns:a16="http://schemas.microsoft.com/office/drawing/2014/main" id="{AB9D9124-8182-7F6C-284C-580BB3156CC6}"/>
              </a:ext>
            </a:extLst>
          </p:cNvPr>
          <p:cNvSpPr/>
          <p:nvPr/>
        </p:nvSpPr>
        <p:spPr>
          <a:xfrm flipH="1">
            <a:off x="6415612" y="0"/>
            <a:ext cx="5658201" cy="1108797"/>
          </a:xfrm>
          <a:custGeom>
            <a:avLst/>
            <a:gdLst>
              <a:gd name="connsiteX0" fmla="*/ 4568290 w 4568290"/>
              <a:gd name="connsiteY0" fmla="*/ 0 h 895215"/>
              <a:gd name="connsiteX1" fmla="*/ 0 w 4568290"/>
              <a:gd name="connsiteY1" fmla="*/ 0 h 895215"/>
              <a:gd name="connsiteX2" fmla="*/ 21487 w 4568290"/>
              <a:gd name="connsiteY2" fmla="*/ 29952 h 895215"/>
              <a:gd name="connsiteX3" fmla="*/ 854679 w 4568290"/>
              <a:gd name="connsiteY3" fmla="*/ 889000 h 895215"/>
              <a:gd name="connsiteX4" fmla="*/ 2144184 w 4568290"/>
              <a:gd name="connsiteY4" fmla="*/ 342900 h 895215"/>
              <a:gd name="connsiteX5" fmla="*/ 3949492 w 4568290"/>
              <a:gd name="connsiteY5" fmla="*/ 241300 h 895215"/>
              <a:gd name="connsiteX6" fmla="*/ 4456139 w 4568290"/>
              <a:gd name="connsiteY6" fmla="*/ 58799 h 895215"/>
              <a:gd name="connsiteX7" fmla="*/ 4568290 w 4568290"/>
              <a:gd name="connsiteY7" fmla="*/ 0 h 8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68290" h="895215">
                <a:moveTo>
                  <a:pt x="4568290" y="0"/>
                </a:moveTo>
                <a:lnTo>
                  <a:pt x="0" y="0"/>
                </a:lnTo>
                <a:lnTo>
                  <a:pt x="21487" y="29952"/>
                </a:lnTo>
                <a:cubicBezTo>
                  <a:pt x="205426" y="292398"/>
                  <a:pt x="534989" y="829734"/>
                  <a:pt x="854679" y="889000"/>
                </a:cubicBezTo>
                <a:cubicBezTo>
                  <a:pt x="1220038" y="956733"/>
                  <a:pt x="1628382" y="450850"/>
                  <a:pt x="2144184" y="342900"/>
                </a:cubicBezTo>
                <a:cubicBezTo>
                  <a:pt x="2659987" y="234950"/>
                  <a:pt x="3483120" y="342900"/>
                  <a:pt x="3949492" y="241300"/>
                </a:cubicBezTo>
                <a:cubicBezTo>
                  <a:pt x="4124381" y="203200"/>
                  <a:pt x="4301084" y="134441"/>
                  <a:pt x="4456139" y="58799"/>
                </a:cubicBezTo>
                <a:lnTo>
                  <a:pt x="45682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2" name="任意多边形: 形状 531">
            <a:extLst>
              <a:ext uri="{FF2B5EF4-FFF2-40B4-BE49-F238E27FC236}">
                <a16:creationId xmlns:a16="http://schemas.microsoft.com/office/drawing/2014/main" id="{F6F29F55-0311-6C14-D037-92113EA097DE}"/>
              </a:ext>
            </a:extLst>
          </p:cNvPr>
          <p:cNvSpPr/>
          <p:nvPr/>
        </p:nvSpPr>
        <p:spPr>
          <a:xfrm rot="10800000" flipH="1">
            <a:off x="4139" y="5498658"/>
            <a:ext cx="4287055" cy="1363939"/>
          </a:xfrm>
          <a:custGeom>
            <a:avLst/>
            <a:gdLst>
              <a:gd name="connsiteX0" fmla="*/ 3050190 w 3050190"/>
              <a:gd name="connsiteY0" fmla="*/ 0 h 970427"/>
              <a:gd name="connsiteX1" fmla="*/ 0 w 3050190"/>
              <a:gd name="connsiteY1" fmla="*/ 0 h 970427"/>
              <a:gd name="connsiteX2" fmla="*/ 0 w 3050190"/>
              <a:gd name="connsiteY2" fmla="*/ 710048 h 970427"/>
              <a:gd name="connsiteX3" fmla="*/ 32794 w 3050190"/>
              <a:gd name="connsiteY3" fmla="*/ 745131 h 970427"/>
              <a:gd name="connsiteX4" fmla="*/ 306564 w 3050190"/>
              <a:gd name="connsiteY4" fmla="*/ 939778 h 970427"/>
              <a:gd name="connsiteX5" fmla="*/ 1584866 w 3050190"/>
              <a:gd name="connsiteY5" fmla="*/ 528067 h 970427"/>
              <a:gd name="connsiteX6" fmla="*/ 2539332 w 3050190"/>
              <a:gd name="connsiteY6" fmla="*/ 528067 h 970427"/>
              <a:gd name="connsiteX7" fmla="*/ 2965741 w 3050190"/>
              <a:gd name="connsiteY7" fmla="*/ 107035 h 970427"/>
              <a:gd name="connsiteX8" fmla="*/ 3050190 w 3050190"/>
              <a:gd name="connsiteY8" fmla="*/ 0 h 970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50190" h="970427">
                <a:moveTo>
                  <a:pt x="3050190" y="0"/>
                </a:moveTo>
                <a:lnTo>
                  <a:pt x="0" y="0"/>
                </a:lnTo>
                <a:lnTo>
                  <a:pt x="0" y="710048"/>
                </a:lnTo>
                <a:lnTo>
                  <a:pt x="32794" y="745131"/>
                </a:lnTo>
                <a:cubicBezTo>
                  <a:pt x="120500" y="833081"/>
                  <a:pt x="211401" y="900270"/>
                  <a:pt x="306564" y="939778"/>
                </a:cubicBezTo>
                <a:cubicBezTo>
                  <a:pt x="687214" y="1097809"/>
                  <a:pt x="1212738" y="596685"/>
                  <a:pt x="1584866" y="528067"/>
                </a:cubicBezTo>
                <a:cubicBezTo>
                  <a:pt x="1956994" y="459448"/>
                  <a:pt x="2219756" y="731843"/>
                  <a:pt x="2539332" y="528067"/>
                </a:cubicBezTo>
                <a:cubicBezTo>
                  <a:pt x="2659173" y="451651"/>
                  <a:pt x="2814567" y="290144"/>
                  <a:pt x="2965741" y="107035"/>
                </a:cubicBezTo>
                <a:lnTo>
                  <a:pt x="30501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3" name="任意多边形: 形状 532">
            <a:extLst>
              <a:ext uri="{FF2B5EF4-FFF2-40B4-BE49-F238E27FC236}">
                <a16:creationId xmlns:a16="http://schemas.microsoft.com/office/drawing/2014/main" id="{6F07F2EE-8ED0-3FB7-386D-2CCD7F7EB112}"/>
              </a:ext>
            </a:extLst>
          </p:cNvPr>
          <p:cNvSpPr/>
          <p:nvPr/>
        </p:nvSpPr>
        <p:spPr>
          <a:xfrm>
            <a:off x="-546100" y="4457545"/>
            <a:ext cx="4194727" cy="2578255"/>
          </a:xfrm>
          <a:custGeom>
            <a:avLst/>
            <a:gdLst>
              <a:gd name="connsiteX0" fmla="*/ 0 w 2984500"/>
              <a:gd name="connsiteY0" fmla="*/ 615199 h 1834399"/>
              <a:gd name="connsiteX1" fmla="*/ 1346200 w 2984500"/>
              <a:gd name="connsiteY1" fmla="*/ 5599 h 1834399"/>
              <a:gd name="connsiteX2" fmla="*/ 1727200 w 2984500"/>
              <a:gd name="connsiteY2" fmla="*/ 932699 h 1834399"/>
              <a:gd name="connsiteX3" fmla="*/ 2984500 w 2984500"/>
              <a:gd name="connsiteY3" fmla="*/ 1834399 h 1834399"/>
              <a:gd name="connsiteX4" fmla="*/ 2984500 w 2984500"/>
              <a:gd name="connsiteY4" fmla="*/ 1834399 h 183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500" h="1834399">
                <a:moveTo>
                  <a:pt x="0" y="615199"/>
                </a:moveTo>
                <a:cubicBezTo>
                  <a:pt x="529166" y="283940"/>
                  <a:pt x="1058333" y="-47318"/>
                  <a:pt x="1346200" y="5599"/>
                </a:cubicBezTo>
                <a:cubicBezTo>
                  <a:pt x="1634067" y="58516"/>
                  <a:pt x="1454150" y="627899"/>
                  <a:pt x="1727200" y="932699"/>
                </a:cubicBezTo>
                <a:cubicBezTo>
                  <a:pt x="2000250" y="1237499"/>
                  <a:pt x="2984500" y="1834399"/>
                  <a:pt x="2984500" y="1834399"/>
                </a:cubicBezTo>
                <a:lnTo>
                  <a:pt x="2984500" y="1834399"/>
                </a:ln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9" name="图形 545">
            <a:extLst>
              <a:ext uri="{FF2B5EF4-FFF2-40B4-BE49-F238E27FC236}">
                <a16:creationId xmlns:a16="http://schemas.microsoft.com/office/drawing/2014/main" id="{8CE5741B-67BD-7252-DEA8-06BA4668D371}"/>
              </a:ext>
            </a:extLst>
          </p:cNvPr>
          <p:cNvGrpSpPr/>
          <p:nvPr/>
        </p:nvGrpSpPr>
        <p:grpSpPr>
          <a:xfrm>
            <a:off x="3127012" y="4850217"/>
            <a:ext cx="1094727" cy="1813546"/>
            <a:chOff x="4779997" y="-2019553"/>
            <a:chExt cx="1130423" cy="1872679"/>
          </a:xfrm>
        </p:grpSpPr>
        <p:grpSp>
          <p:nvGrpSpPr>
            <p:cNvPr id="910" name="图形 545">
              <a:extLst>
                <a:ext uri="{FF2B5EF4-FFF2-40B4-BE49-F238E27FC236}">
                  <a16:creationId xmlns:a16="http://schemas.microsoft.com/office/drawing/2014/main" id="{0655FA77-D525-BE17-8E71-D71E50634084}"/>
                </a:ext>
              </a:extLst>
            </p:cNvPr>
            <p:cNvGrpSpPr/>
            <p:nvPr/>
          </p:nvGrpSpPr>
          <p:grpSpPr>
            <a:xfrm>
              <a:off x="4779997" y="-1958114"/>
              <a:ext cx="1130423" cy="1811241"/>
              <a:chOff x="4779997" y="-1958114"/>
              <a:chExt cx="1130423" cy="1811241"/>
            </a:xfrm>
          </p:grpSpPr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9E102535-95C9-CFA2-294E-AA9A57F33D33}"/>
                  </a:ext>
                </a:extLst>
              </p:cNvPr>
              <p:cNvSpPr/>
              <p:nvPr/>
            </p:nvSpPr>
            <p:spPr>
              <a:xfrm>
                <a:off x="5132994" y="-1573327"/>
                <a:ext cx="380238" cy="344634"/>
              </a:xfrm>
              <a:custGeom>
                <a:avLst/>
                <a:gdLst>
                  <a:gd name="connsiteX0" fmla="*/ 0 w 380238"/>
                  <a:gd name="connsiteY0" fmla="*/ 22765 h 344634"/>
                  <a:gd name="connsiteX1" fmla="*/ 7620 w 380238"/>
                  <a:gd name="connsiteY1" fmla="*/ 55626 h 344634"/>
                  <a:gd name="connsiteX2" fmla="*/ 16478 w 380238"/>
                  <a:gd name="connsiteY2" fmla="*/ 87344 h 344634"/>
                  <a:gd name="connsiteX3" fmla="*/ 37719 w 380238"/>
                  <a:gd name="connsiteY3" fmla="*/ 150019 h 344634"/>
                  <a:gd name="connsiteX4" fmla="*/ 102013 w 380238"/>
                  <a:gd name="connsiteY4" fmla="*/ 273082 h 344634"/>
                  <a:gd name="connsiteX5" fmla="*/ 128302 w 380238"/>
                  <a:gd name="connsiteY5" fmla="*/ 302705 h 344634"/>
                  <a:gd name="connsiteX6" fmla="*/ 164592 w 380238"/>
                  <a:gd name="connsiteY6" fmla="*/ 328327 h 344634"/>
                  <a:gd name="connsiteX7" fmla="*/ 246793 w 380238"/>
                  <a:gd name="connsiteY7" fmla="*/ 344234 h 344634"/>
                  <a:gd name="connsiteX8" fmla="*/ 318897 w 380238"/>
                  <a:gd name="connsiteY8" fmla="*/ 327279 h 344634"/>
                  <a:gd name="connsiteX9" fmla="*/ 350520 w 380238"/>
                  <a:gd name="connsiteY9" fmla="*/ 312230 h 344634"/>
                  <a:gd name="connsiteX10" fmla="*/ 365379 w 380238"/>
                  <a:gd name="connsiteY10" fmla="*/ 302705 h 344634"/>
                  <a:gd name="connsiteX11" fmla="*/ 380238 w 380238"/>
                  <a:gd name="connsiteY11" fmla="*/ 292322 h 344634"/>
                  <a:gd name="connsiteX12" fmla="*/ 354806 w 380238"/>
                  <a:gd name="connsiteY12" fmla="*/ 247459 h 344634"/>
                  <a:gd name="connsiteX13" fmla="*/ 341471 w 380238"/>
                  <a:gd name="connsiteY13" fmla="*/ 250984 h 344634"/>
                  <a:gd name="connsiteX14" fmla="*/ 327470 w 380238"/>
                  <a:gd name="connsiteY14" fmla="*/ 254317 h 344634"/>
                  <a:gd name="connsiteX15" fmla="*/ 298895 w 380238"/>
                  <a:gd name="connsiteY15" fmla="*/ 259461 h 344634"/>
                  <a:gd name="connsiteX16" fmla="*/ 246983 w 380238"/>
                  <a:gd name="connsiteY16" fmla="*/ 260509 h 344634"/>
                  <a:gd name="connsiteX17" fmla="*/ 208312 w 380238"/>
                  <a:gd name="connsiteY17" fmla="*/ 246602 h 344634"/>
                  <a:gd name="connsiteX18" fmla="*/ 194596 w 380238"/>
                  <a:gd name="connsiteY18" fmla="*/ 234410 h 344634"/>
                  <a:gd name="connsiteX19" fmla="*/ 180689 w 380238"/>
                  <a:gd name="connsiteY19" fmla="*/ 215360 h 344634"/>
                  <a:gd name="connsiteX20" fmla="*/ 155448 w 380238"/>
                  <a:gd name="connsiteY20" fmla="*/ 167735 h 344634"/>
                  <a:gd name="connsiteX21" fmla="*/ 134303 w 380238"/>
                  <a:gd name="connsiteY21" fmla="*/ 113633 h 344634"/>
                  <a:gd name="connsiteX22" fmla="*/ 116205 w 380238"/>
                  <a:gd name="connsiteY22" fmla="*/ 56483 h 344634"/>
                  <a:gd name="connsiteX23" fmla="*/ 108013 w 380238"/>
                  <a:gd name="connsiteY23" fmla="*/ 27908 h 344634"/>
                  <a:gd name="connsiteX24" fmla="*/ 100584 w 380238"/>
                  <a:gd name="connsiteY24" fmla="*/ 0 h 34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0238" h="344634">
                    <a:moveTo>
                      <a:pt x="0" y="22765"/>
                    </a:moveTo>
                    <a:cubicBezTo>
                      <a:pt x="2476" y="34576"/>
                      <a:pt x="4858" y="44863"/>
                      <a:pt x="7620" y="55626"/>
                    </a:cubicBezTo>
                    <a:cubicBezTo>
                      <a:pt x="10382" y="66389"/>
                      <a:pt x="13335" y="76486"/>
                      <a:pt x="16478" y="87344"/>
                    </a:cubicBezTo>
                    <a:cubicBezTo>
                      <a:pt x="22670" y="108204"/>
                      <a:pt x="29813" y="128968"/>
                      <a:pt x="37719" y="150019"/>
                    </a:cubicBezTo>
                    <a:cubicBezTo>
                      <a:pt x="53521" y="193744"/>
                      <a:pt x="75147" y="235138"/>
                      <a:pt x="102013" y="273082"/>
                    </a:cubicBezTo>
                    <a:cubicBezTo>
                      <a:pt x="109926" y="283679"/>
                      <a:pt x="118720" y="293588"/>
                      <a:pt x="128302" y="302705"/>
                    </a:cubicBezTo>
                    <a:cubicBezTo>
                      <a:pt x="139050" y="313011"/>
                      <a:pt x="151283" y="321648"/>
                      <a:pt x="164592" y="328327"/>
                    </a:cubicBezTo>
                    <a:cubicBezTo>
                      <a:pt x="190124" y="340744"/>
                      <a:pt x="218472" y="346229"/>
                      <a:pt x="246793" y="344234"/>
                    </a:cubicBezTo>
                    <a:cubicBezTo>
                      <a:pt x="271587" y="342521"/>
                      <a:pt x="295938" y="336795"/>
                      <a:pt x="318897" y="327279"/>
                    </a:cubicBezTo>
                    <a:cubicBezTo>
                      <a:pt x="329714" y="322864"/>
                      <a:pt x="340272" y="317839"/>
                      <a:pt x="350520" y="312230"/>
                    </a:cubicBezTo>
                    <a:cubicBezTo>
                      <a:pt x="355644" y="309329"/>
                      <a:pt x="360605" y="306150"/>
                      <a:pt x="365379" y="302705"/>
                    </a:cubicBezTo>
                    <a:cubicBezTo>
                      <a:pt x="370141" y="299180"/>
                      <a:pt x="374904" y="296227"/>
                      <a:pt x="380238" y="292322"/>
                    </a:cubicBezTo>
                    <a:lnTo>
                      <a:pt x="354806" y="247459"/>
                    </a:lnTo>
                    <a:lnTo>
                      <a:pt x="341471" y="250984"/>
                    </a:lnTo>
                    <a:lnTo>
                      <a:pt x="327470" y="254317"/>
                    </a:lnTo>
                    <a:cubicBezTo>
                      <a:pt x="317945" y="256413"/>
                      <a:pt x="308420" y="258223"/>
                      <a:pt x="298895" y="259461"/>
                    </a:cubicBezTo>
                    <a:cubicBezTo>
                      <a:pt x="281712" y="262095"/>
                      <a:pt x="264258" y="262447"/>
                      <a:pt x="246983" y="260509"/>
                    </a:cubicBezTo>
                    <a:cubicBezTo>
                      <a:pt x="233150" y="259104"/>
                      <a:pt x="219872" y="254329"/>
                      <a:pt x="208312" y="246602"/>
                    </a:cubicBezTo>
                    <a:cubicBezTo>
                      <a:pt x="203329" y="243025"/>
                      <a:pt x="198732" y="238939"/>
                      <a:pt x="194596" y="234410"/>
                    </a:cubicBezTo>
                    <a:cubicBezTo>
                      <a:pt x="189539" y="228379"/>
                      <a:pt x="184893" y="222014"/>
                      <a:pt x="180689" y="215360"/>
                    </a:cubicBezTo>
                    <a:cubicBezTo>
                      <a:pt x="171025" y="200180"/>
                      <a:pt x="162584" y="184255"/>
                      <a:pt x="155448" y="167735"/>
                    </a:cubicBezTo>
                    <a:cubicBezTo>
                      <a:pt x="147638" y="150495"/>
                      <a:pt x="140779" y="132302"/>
                      <a:pt x="134303" y="113633"/>
                    </a:cubicBezTo>
                    <a:cubicBezTo>
                      <a:pt x="127826" y="94964"/>
                      <a:pt x="122015" y="75533"/>
                      <a:pt x="116205" y="56483"/>
                    </a:cubicBezTo>
                    <a:lnTo>
                      <a:pt x="108013" y="27908"/>
                    </a:lnTo>
                    <a:cubicBezTo>
                      <a:pt x="105442" y="18383"/>
                      <a:pt x="102584" y="8287"/>
                      <a:pt x="100584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44790CC-F88A-7800-E4E9-382CA602470F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DA4846F3-2BE1-3C31-5E11-4C6234B87A79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D524FC15-EDC9-D21B-EAA0-7FEE74EEB7AA}"/>
                  </a:ext>
                </a:extLst>
              </p:cNvPr>
              <p:cNvSpPr/>
              <p:nvPr/>
            </p:nvSpPr>
            <p:spPr>
              <a:xfrm>
                <a:off x="5137947" y="-1517329"/>
                <a:ext cx="119062" cy="159838"/>
              </a:xfrm>
              <a:custGeom>
                <a:avLst/>
                <a:gdLst>
                  <a:gd name="connsiteX0" fmla="*/ 50578 w 119062"/>
                  <a:gd name="connsiteY0" fmla="*/ 961 h 159838"/>
                  <a:gd name="connsiteX1" fmla="*/ 0 w 119062"/>
                  <a:gd name="connsiteY1" fmla="*/ 101260 h 159838"/>
                  <a:gd name="connsiteX2" fmla="*/ 26575 w 119062"/>
                  <a:gd name="connsiteY2" fmla="*/ 159838 h 159838"/>
                  <a:gd name="connsiteX3" fmla="*/ 119062 w 119062"/>
                  <a:gd name="connsiteY3" fmla="*/ 127358 h 159838"/>
                  <a:gd name="connsiteX4" fmla="*/ 50578 w 119062"/>
                  <a:gd name="connsiteY4" fmla="*/ 961 h 15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" h="159838">
                    <a:moveTo>
                      <a:pt x="50578" y="961"/>
                    </a:moveTo>
                    <a:cubicBezTo>
                      <a:pt x="38005" y="-7611"/>
                      <a:pt x="12001" y="42395"/>
                      <a:pt x="0" y="101260"/>
                    </a:cubicBezTo>
                    <a:cubicBezTo>
                      <a:pt x="8477" y="121834"/>
                      <a:pt x="17526" y="141550"/>
                      <a:pt x="26575" y="159838"/>
                    </a:cubicBezTo>
                    <a:lnTo>
                      <a:pt x="119062" y="127358"/>
                    </a:lnTo>
                    <a:cubicBezTo>
                      <a:pt x="103918" y="72018"/>
                      <a:pt x="79058" y="20011"/>
                      <a:pt x="50578" y="96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94BAA31-409C-35C4-A424-DF44AAD58D0C}"/>
                  </a:ext>
                </a:extLst>
              </p:cNvPr>
              <p:cNvSpPr/>
              <p:nvPr/>
            </p:nvSpPr>
            <p:spPr>
              <a:xfrm>
                <a:off x="5468750" y="-1366825"/>
                <a:ext cx="72294" cy="92042"/>
              </a:xfrm>
              <a:custGeom>
                <a:avLst/>
                <a:gdLst>
                  <a:gd name="connsiteX0" fmla="*/ 26861 w 72294"/>
                  <a:gd name="connsiteY0" fmla="*/ 18383 h 92042"/>
                  <a:gd name="connsiteX1" fmla="*/ 60484 w 72294"/>
                  <a:gd name="connsiteY1" fmla="*/ 0 h 92042"/>
                  <a:gd name="connsiteX2" fmla="*/ 72295 w 72294"/>
                  <a:gd name="connsiteY2" fmla="*/ 75057 h 92042"/>
                  <a:gd name="connsiteX3" fmla="*/ 0 w 72294"/>
                  <a:gd name="connsiteY3" fmla="*/ 80963 h 92042"/>
                  <a:gd name="connsiteX4" fmla="*/ 1714 w 72294"/>
                  <a:gd name="connsiteY4" fmla="*/ 61913 h 92042"/>
                  <a:gd name="connsiteX5" fmla="*/ 26861 w 72294"/>
                  <a:gd name="connsiteY5" fmla="*/ 18383 h 9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294" h="92042">
                    <a:moveTo>
                      <a:pt x="26861" y="18383"/>
                    </a:moveTo>
                    <a:lnTo>
                      <a:pt x="60484" y="0"/>
                    </a:lnTo>
                    <a:lnTo>
                      <a:pt x="72295" y="75057"/>
                    </a:lnTo>
                    <a:cubicBezTo>
                      <a:pt x="72295" y="75057"/>
                      <a:pt x="16097" y="108966"/>
                      <a:pt x="0" y="80963"/>
                    </a:cubicBezTo>
                    <a:lnTo>
                      <a:pt x="1714" y="61913"/>
                    </a:lnTo>
                    <a:cubicBezTo>
                      <a:pt x="3540" y="44492"/>
                      <a:pt x="12681" y="28668"/>
                      <a:pt x="26861" y="18383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A2AEC6F-FA55-821E-918C-3252C7247DE7}"/>
                  </a:ext>
                </a:extLst>
              </p:cNvPr>
              <p:cNvSpPr/>
              <p:nvPr/>
            </p:nvSpPr>
            <p:spPr>
              <a:xfrm>
                <a:off x="5528948" y="-1370540"/>
                <a:ext cx="71913" cy="78866"/>
              </a:xfrm>
              <a:custGeom>
                <a:avLst/>
                <a:gdLst>
                  <a:gd name="connsiteX0" fmla="*/ 42481 w 71913"/>
                  <a:gd name="connsiteY0" fmla="*/ 0 h 78866"/>
                  <a:gd name="connsiteX1" fmla="*/ 71914 w 71913"/>
                  <a:gd name="connsiteY1" fmla="*/ 60388 h 78866"/>
                  <a:gd name="connsiteX2" fmla="*/ 11811 w 71913"/>
                  <a:gd name="connsiteY2" fmla="*/ 78867 h 78866"/>
                  <a:gd name="connsiteX3" fmla="*/ 0 w 71913"/>
                  <a:gd name="connsiteY3" fmla="*/ 3715 h 78866"/>
                  <a:gd name="connsiteX4" fmla="*/ 42481 w 71913"/>
                  <a:gd name="connsiteY4" fmla="*/ 0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13" h="78866">
                    <a:moveTo>
                      <a:pt x="42481" y="0"/>
                    </a:moveTo>
                    <a:lnTo>
                      <a:pt x="71914" y="60388"/>
                    </a:lnTo>
                    <a:lnTo>
                      <a:pt x="11811" y="78867"/>
                    </a:lnTo>
                    <a:lnTo>
                      <a:pt x="0" y="3715"/>
                    </a:lnTo>
                    <a:lnTo>
                      <a:pt x="42481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D19B5F8D-1C6B-8385-398D-9B4E2AAF83E8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5B1BD96-84FB-69FB-C7D5-CBF68A47B153}"/>
                  </a:ext>
                </a:extLst>
              </p:cNvPr>
              <p:cNvSpPr/>
              <p:nvPr/>
            </p:nvSpPr>
            <p:spPr>
              <a:xfrm>
                <a:off x="5222719" y="-404133"/>
                <a:ext cx="132111" cy="182975"/>
              </a:xfrm>
              <a:custGeom>
                <a:avLst/>
                <a:gdLst>
                  <a:gd name="connsiteX0" fmla="*/ 0 w 132111"/>
                  <a:gd name="connsiteY0" fmla="*/ 163640 h 182975"/>
                  <a:gd name="connsiteX1" fmla="*/ 69723 w 132111"/>
                  <a:gd name="connsiteY1" fmla="*/ 182975 h 182975"/>
                  <a:gd name="connsiteX2" fmla="*/ 132112 w 132111"/>
                  <a:gd name="connsiteY2" fmla="*/ 19241 h 182975"/>
                  <a:gd name="connsiteX3" fmla="*/ 62579 w 132111"/>
                  <a:gd name="connsiteY3" fmla="*/ 0 h 182975"/>
                  <a:gd name="connsiteX4" fmla="*/ 0 w 132111"/>
                  <a:gd name="connsiteY4" fmla="*/ 163640 h 18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11" h="182975">
                    <a:moveTo>
                      <a:pt x="0" y="163640"/>
                    </a:moveTo>
                    <a:lnTo>
                      <a:pt x="69723" y="182975"/>
                    </a:lnTo>
                    <a:lnTo>
                      <a:pt x="132112" y="19241"/>
                    </a:lnTo>
                    <a:lnTo>
                      <a:pt x="62579" y="0"/>
                    </a:lnTo>
                    <a:lnTo>
                      <a:pt x="0" y="16364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81DB307A-2854-6309-35BE-E2D0E896DF3C}"/>
                  </a:ext>
                </a:extLst>
              </p:cNvPr>
              <p:cNvSpPr/>
              <p:nvPr/>
            </p:nvSpPr>
            <p:spPr>
              <a:xfrm>
                <a:off x="5198888" y="-270568"/>
                <a:ext cx="240408" cy="123695"/>
              </a:xfrm>
              <a:custGeom>
                <a:avLst/>
                <a:gdLst>
                  <a:gd name="connsiteX0" fmla="*/ 124605 w 240408"/>
                  <a:gd name="connsiteY0" fmla="*/ 27693 h 123695"/>
                  <a:gd name="connsiteX1" fmla="*/ 102222 w 240408"/>
                  <a:gd name="connsiteY1" fmla="*/ 14073 h 123695"/>
                  <a:gd name="connsiteX2" fmla="*/ 30498 w 240408"/>
                  <a:gd name="connsiteY2" fmla="*/ 166 h 123695"/>
                  <a:gd name="connsiteX3" fmla="*/ 22783 w 240408"/>
                  <a:gd name="connsiteY3" fmla="*/ 4547 h 123695"/>
                  <a:gd name="connsiteX4" fmla="*/ 780 w 240408"/>
                  <a:gd name="connsiteY4" fmla="*/ 69984 h 123695"/>
                  <a:gd name="connsiteX5" fmla="*/ 9543 w 240408"/>
                  <a:gd name="connsiteY5" fmla="*/ 88273 h 123695"/>
                  <a:gd name="connsiteX6" fmla="*/ 10305 w 240408"/>
                  <a:gd name="connsiteY6" fmla="*/ 88272 h 123695"/>
                  <a:gd name="connsiteX7" fmla="*/ 96030 w 240408"/>
                  <a:gd name="connsiteY7" fmla="*/ 103131 h 123695"/>
                  <a:gd name="connsiteX8" fmla="*/ 210330 w 240408"/>
                  <a:gd name="connsiteY8" fmla="*/ 123610 h 123695"/>
                  <a:gd name="connsiteX9" fmla="*/ 231000 w 240408"/>
                  <a:gd name="connsiteY9" fmla="*/ 84081 h 123695"/>
                  <a:gd name="connsiteX10" fmla="*/ 124605 w 240408"/>
                  <a:gd name="connsiteY10" fmla="*/ 27693 h 12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0408" h="123695">
                    <a:moveTo>
                      <a:pt x="124605" y="27693"/>
                    </a:moveTo>
                    <a:cubicBezTo>
                      <a:pt x="119095" y="20531"/>
                      <a:pt x="111115" y="15676"/>
                      <a:pt x="102222" y="14073"/>
                    </a:cubicBezTo>
                    <a:lnTo>
                      <a:pt x="30498" y="166"/>
                    </a:lnTo>
                    <a:cubicBezTo>
                      <a:pt x="27180" y="-592"/>
                      <a:pt x="23832" y="1310"/>
                      <a:pt x="22783" y="4547"/>
                    </a:cubicBezTo>
                    <a:lnTo>
                      <a:pt x="780" y="69984"/>
                    </a:lnTo>
                    <a:cubicBezTo>
                      <a:pt x="-1769" y="77450"/>
                      <a:pt x="2128" y="85582"/>
                      <a:pt x="9543" y="88273"/>
                    </a:cubicBezTo>
                    <a:lnTo>
                      <a:pt x="10305" y="88272"/>
                    </a:lnTo>
                    <a:cubicBezTo>
                      <a:pt x="36785" y="98750"/>
                      <a:pt x="54692" y="95130"/>
                      <a:pt x="96030" y="103131"/>
                    </a:cubicBezTo>
                    <a:cubicBezTo>
                      <a:pt x="121462" y="108084"/>
                      <a:pt x="174993" y="125039"/>
                      <a:pt x="210330" y="123610"/>
                    </a:cubicBezTo>
                    <a:cubicBezTo>
                      <a:pt x="245668" y="122181"/>
                      <a:pt x="246049" y="86748"/>
                      <a:pt x="231000" y="84081"/>
                    </a:cubicBezTo>
                    <a:cubicBezTo>
                      <a:pt x="177660" y="75795"/>
                      <a:pt x="136797" y="43791"/>
                      <a:pt x="124605" y="276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3C4A5600-FA4E-2B05-090E-A95CF50239B5}"/>
                  </a:ext>
                </a:extLst>
              </p:cNvPr>
              <p:cNvSpPr/>
              <p:nvPr/>
            </p:nvSpPr>
            <p:spPr>
              <a:xfrm>
                <a:off x="5253009" y="-404133"/>
                <a:ext cx="101822" cy="106394"/>
              </a:xfrm>
              <a:custGeom>
                <a:avLst/>
                <a:gdLst>
                  <a:gd name="connsiteX0" fmla="*/ 101822 w 101822"/>
                  <a:gd name="connsiteY0" fmla="*/ 19336 h 106394"/>
                  <a:gd name="connsiteX1" fmla="*/ 68580 w 101822"/>
                  <a:gd name="connsiteY1" fmla="*/ 106394 h 106394"/>
                  <a:gd name="connsiteX2" fmla="*/ 0 w 101822"/>
                  <a:gd name="connsiteY2" fmla="*/ 84392 h 106394"/>
                  <a:gd name="connsiteX3" fmla="*/ 32195 w 101822"/>
                  <a:gd name="connsiteY3" fmla="*/ 0 h 106394"/>
                  <a:gd name="connsiteX4" fmla="*/ 101822 w 101822"/>
                  <a:gd name="connsiteY4" fmla="*/ 19336 h 10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22" h="106394">
                    <a:moveTo>
                      <a:pt x="101822" y="19336"/>
                    </a:moveTo>
                    <a:lnTo>
                      <a:pt x="68580" y="106394"/>
                    </a:lnTo>
                    <a:lnTo>
                      <a:pt x="0" y="84392"/>
                    </a:lnTo>
                    <a:lnTo>
                      <a:pt x="32195" y="0"/>
                    </a:lnTo>
                    <a:lnTo>
                      <a:pt x="101822" y="19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1" name="任意多边形: 形状 920">
                <a:extLst>
                  <a:ext uri="{FF2B5EF4-FFF2-40B4-BE49-F238E27FC236}">
                    <a16:creationId xmlns:a16="http://schemas.microsoft.com/office/drawing/2014/main" id="{C4E77D6D-6C07-05CA-133E-0131597D4FEA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94AD8611-EF9A-2F70-89FA-32FB0AAC6E14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1A5A7D74-C73A-3A18-F9DD-4ED06726C756}"/>
                  </a:ext>
                </a:extLst>
              </p:cNvPr>
              <p:cNvSpPr/>
              <p:nvPr/>
            </p:nvSpPr>
            <p:spPr>
              <a:xfrm>
                <a:off x="4918390" y="-1072502"/>
                <a:ext cx="533214" cy="277653"/>
              </a:xfrm>
              <a:custGeom>
                <a:avLst/>
                <a:gdLst>
                  <a:gd name="connsiteX0" fmla="*/ 533215 w 533214"/>
                  <a:gd name="connsiteY0" fmla="*/ 115252 h 277653"/>
                  <a:gd name="connsiteX1" fmla="*/ 342715 w 533214"/>
                  <a:gd name="connsiteY1" fmla="*/ 194500 h 277653"/>
                  <a:gd name="connsiteX2" fmla="*/ 98208 w 533214"/>
                  <a:gd name="connsiteY2" fmla="*/ 277654 h 277653"/>
                  <a:gd name="connsiteX3" fmla="*/ 64204 w 533214"/>
                  <a:gd name="connsiteY3" fmla="*/ 0 h 277653"/>
                  <a:gd name="connsiteX4" fmla="*/ 204221 w 533214"/>
                  <a:gd name="connsiteY4" fmla="*/ 66675 h 277653"/>
                  <a:gd name="connsiteX5" fmla="*/ 533215 w 533214"/>
                  <a:gd name="connsiteY5" fmla="*/ 115252 h 27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3214" h="277653">
                    <a:moveTo>
                      <a:pt x="533215" y="115252"/>
                    </a:moveTo>
                    <a:cubicBezTo>
                      <a:pt x="493591" y="128111"/>
                      <a:pt x="420629" y="161163"/>
                      <a:pt x="342715" y="194500"/>
                    </a:cubicBezTo>
                    <a:cubicBezTo>
                      <a:pt x="254418" y="232124"/>
                      <a:pt x="159263" y="269748"/>
                      <a:pt x="98208" y="277654"/>
                    </a:cubicBezTo>
                    <a:cubicBezTo>
                      <a:pt x="-4662" y="263938"/>
                      <a:pt x="-43334" y="141351"/>
                      <a:pt x="64204" y="0"/>
                    </a:cubicBezTo>
                    <a:cubicBezTo>
                      <a:pt x="134022" y="0"/>
                      <a:pt x="204221" y="66675"/>
                      <a:pt x="204221" y="66675"/>
                    </a:cubicBezTo>
                    <a:cubicBezTo>
                      <a:pt x="204221" y="66675"/>
                      <a:pt x="415295" y="65627"/>
                      <a:pt x="533215" y="115252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0240FE91-EEE1-AAFA-CCE3-797513099DD5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134588" cy="195643"/>
              </a:xfrm>
              <a:custGeom>
                <a:avLst/>
                <a:gdLst>
                  <a:gd name="connsiteX0" fmla="*/ 56674 w 134588"/>
                  <a:gd name="connsiteY0" fmla="*/ 195643 h 195643"/>
                  <a:gd name="connsiteX1" fmla="*/ 134588 w 134588"/>
                  <a:gd name="connsiteY1" fmla="*/ 195643 h 195643"/>
                  <a:gd name="connsiteX2" fmla="*/ 52959 w 134588"/>
                  <a:gd name="connsiteY2" fmla="*/ 0 h 195643"/>
                  <a:gd name="connsiteX3" fmla="*/ 0 w 134588"/>
                  <a:gd name="connsiteY3" fmla="*/ 89821 h 195643"/>
                  <a:gd name="connsiteX4" fmla="*/ 56674 w 134588"/>
                  <a:gd name="connsiteY4" fmla="*/ 195643 h 1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88" h="195643">
                    <a:moveTo>
                      <a:pt x="56674" y="195643"/>
                    </a:moveTo>
                    <a:lnTo>
                      <a:pt x="134588" y="195643"/>
                    </a:lnTo>
                    <a:lnTo>
                      <a:pt x="52959" y="0"/>
                    </a:lnTo>
                    <a:lnTo>
                      <a:pt x="0" y="89821"/>
                    </a:lnTo>
                    <a:lnTo>
                      <a:pt x="56674" y="195643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5" name="任意多边形: 形状 924">
                <a:extLst>
                  <a:ext uri="{FF2B5EF4-FFF2-40B4-BE49-F238E27FC236}">
                    <a16:creationId xmlns:a16="http://schemas.microsoft.com/office/drawing/2014/main" id="{67FAAD0C-5C7E-45AC-3280-BCCB10A1B9E7}"/>
                  </a:ext>
                </a:extLst>
              </p:cNvPr>
              <p:cNvSpPr/>
              <p:nvPr/>
            </p:nvSpPr>
            <p:spPr>
              <a:xfrm>
                <a:off x="5654500" y="-420738"/>
                <a:ext cx="255920" cy="140650"/>
              </a:xfrm>
              <a:custGeom>
                <a:avLst/>
                <a:gdLst>
                  <a:gd name="connsiteX0" fmla="*/ 125241 w 255920"/>
                  <a:gd name="connsiteY0" fmla="*/ 21082 h 140650"/>
                  <a:gd name="connsiteX1" fmla="*/ 33706 w 255920"/>
                  <a:gd name="connsiteY1" fmla="*/ 222 h 140650"/>
                  <a:gd name="connsiteX2" fmla="*/ 26086 w 255920"/>
                  <a:gd name="connsiteY2" fmla="*/ 4317 h 140650"/>
                  <a:gd name="connsiteX3" fmla="*/ 559 w 255920"/>
                  <a:gd name="connsiteY3" fmla="*/ 74707 h 140650"/>
                  <a:gd name="connsiteX4" fmla="*/ 10084 w 255920"/>
                  <a:gd name="connsiteY4" fmla="*/ 92138 h 140650"/>
                  <a:gd name="connsiteX5" fmla="*/ 10560 w 255920"/>
                  <a:gd name="connsiteY5" fmla="*/ 92138 h 140650"/>
                  <a:gd name="connsiteX6" fmla="*/ 98666 w 255920"/>
                  <a:gd name="connsiteY6" fmla="*/ 109569 h 140650"/>
                  <a:gd name="connsiteX7" fmla="*/ 220301 w 255920"/>
                  <a:gd name="connsiteY7" fmla="*/ 139478 h 140650"/>
                  <a:gd name="connsiteX8" fmla="*/ 249828 w 255920"/>
                  <a:gd name="connsiteY8" fmla="*/ 107378 h 140650"/>
                  <a:gd name="connsiteX9" fmla="*/ 138005 w 255920"/>
                  <a:gd name="connsiteY9" fmla="*/ 29082 h 140650"/>
                  <a:gd name="connsiteX10" fmla="*/ 125241 w 255920"/>
                  <a:gd name="connsiteY10" fmla="*/ 21082 h 1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5920" h="140650">
                    <a:moveTo>
                      <a:pt x="125241" y="21082"/>
                    </a:moveTo>
                    <a:lnTo>
                      <a:pt x="33706" y="222"/>
                    </a:lnTo>
                    <a:cubicBezTo>
                      <a:pt x="30481" y="-656"/>
                      <a:pt x="27134" y="1144"/>
                      <a:pt x="26086" y="4317"/>
                    </a:cubicBezTo>
                    <a:lnTo>
                      <a:pt x="559" y="74707"/>
                    </a:lnTo>
                    <a:cubicBezTo>
                      <a:pt x="-1594" y="82148"/>
                      <a:pt x="2659" y="89931"/>
                      <a:pt x="10084" y="92138"/>
                    </a:cubicBezTo>
                    <a:lnTo>
                      <a:pt x="10560" y="92138"/>
                    </a:lnTo>
                    <a:cubicBezTo>
                      <a:pt x="42660" y="98901"/>
                      <a:pt x="58185" y="100520"/>
                      <a:pt x="98666" y="109569"/>
                    </a:cubicBezTo>
                    <a:cubicBezTo>
                      <a:pt x="123431" y="115284"/>
                      <a:pt x="186106" y="131667"/>
                      <a:pt x="220301" y="139478"/>
                    </a:cubicBezTo>
                    <a:cubicBezTo>
                      <a:pt x="254496" y="147288"/>
                      <a:pt x="263449" y="113760"/>
                      <a:pt x="249828" y="107378"/>
                    </a:cubicBezTo>
                    <a:cubicBezTo>
                      <a:pt x="188868" y="78803"/>
                      <a:pt x="155721" y="52133"/>
                      <a:pt x="138005" y="29082"/>
                    </a:cubicBezTo>
                    <a:cubicBezTo>
                      <a:pt x="134830" y="24991"/>
                      <a:pt x="130308" y="22156"/>
                      <a:pt x="125241" y="210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A84F502B-36AD-1F98-04F0-E641EE0DC8C6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87725" cy="122491"/>
              </a:xfrm>
              <a:custGeom>
                <a:avLst/>
                <a:gdLst>
                  <a:gd name="connsiteX0" fmla="*/ 52959 w 87725"/>
                  <a:gd name="connsiteY0" fmla="*/ 0 h 122491"/>
                  <a:gd name="connsiteX1" fmla="*/ 87725 w 87725"/>
                  <a:gd name="connsiteY1" fmla="*/ 83344 h 122491"/>
                  <a:gd name="connsiteX2" fmla="*/ 17526 w 87725"/>
                  <a:gd name="connsiteY2" fmla="*/ 122491 h 122491"/>
                  <a:gd name="connsiteX3" fmla="*/ 0 w 87725"/>
                  <a:gd name="connsiteY3" fmla="*/ 89821 h 122491"/>
                  <a:gd name="connsiteX4" fmla="*/ 52959 w 87725"/>
                  <a:gd name="connsiteY4" fmla="*/ 0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22491">
                    <a:moveTo>
                      <a:pt x="52959" y="0"/>
                    </a:moveTo>
                    <a:lnTo>
                      <a:pt x="87725" y="83344"/>
                    </a:lnTo>
                    <a:lnTo>
                      <a:pt x="17526" y="122491"/>
                    </a:lnTo>
                    <a:lnTo>
                      <a:pt x="0" y="89821"/>
                    </a:lnTo>
                    <a:lnTo>
                      <a:pt x="529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EE8364AA-FCF9-446F-9DA7-F60987F69082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7F95B90A-EA26-05AD-EA4E-E4EB17B9CE6B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AABCE552-D80D-DE01-1F4B-2C2BB2BE1CD4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A004AEFE-9D01-4860-1D31-ABE7F591768C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AF531A9A-235E-9357-D39B-81475A062AD1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B68EF350-F910-8B23-28E8-8BB11E5D7D7F}"/>
                  </a:ext>
                </a:extLst>
              </p:cNvPr>
              <p:cNvSpPr/>
              <p:nvPr/>
            </p:nvSpPr>
            <p:spPr>
              <a:xfrm>
                <a:off x="4858715" y="-1631862"/>
                <a:ext cx="111622" cy="265915"/>
              </a:xfrm>
              <a:custGeom>
                <a:avLst/>
                <a:gdLst>
                  <a:gd name="connsiteX0" fmla="*/ 59013 w 111622"/>
                  <a:gd name="connsiteY0" fmla="*/ 623 h 265915"/>
                  <a:gd name="connsiteX1" fmla="*/ 91303 w 111622"/>
                  <a:gd name="connsiteY1" fmla="*/ 245987 h 265915"/>
                  <a:gd name="connsiteX2" fmla="*/ 33010 w 111622"/>
                  <a:gd name="connsiteY2" fmla="*/ 256083 h 265915"/>
                  <a:gd name="connsiteX3" fmla="*/ 59013 w 111622"/>
                  <a:gd name="connsiteY3" fmla="*/ 623 h 26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622" h="265915">
                    <a:moveTo>
                      <a:pt x="59013" y="623"/>
                    </a:moveTo>
                    <a:cubicBezTo>
                      <a:pt x="124260" y="-10807"/>
                      <a:pt x="121021" y="137497"/>
                      <a:pt x="91303" y="245987"/>
                    </a:cubicBezTo>
                    <a:cubicBezTo>
                      <a:pt x="82731" y="277419"/>
                      <a:pt x="45583" y="264275"/>
                      <a:pt x="33010" y="256083"/>
                    </a:cubicBezTo>
                    <a:cubicBezTo>
                      <a:pt x="-8233" y="229794"/>
                      <a:pt x="-22140" y="48057"/>
                      <a:pt x="59013" y="62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7382C418-B125-3AB5-123D-9C0114A64833}"/>
                  </a:ext>
                </a:extLst>
              </p:cNvPr>
              <p:cNvSpPr/>
              <p:nvPr/>
            </p:nvSpPr>
            <p:spPr>
              <a:xfrm>
                <a:off x="4795605" y="-1447643"/>
                <a:ext cx="371678" cy="279414"/>
              </a:xfrm>
              <a:custGeom>
                <a:avLst/>
                <a:gdLst>
                  <a:gd name="connsiteX0" fmla="*/ 114217 w 371678"/>
                  <a:gd name="connsiteY0" fmla="*/ 36050 h 279414"/>
                  <a:gd name="connsiteX1" fmla="*/ 130505 w 371678"/>
                  <a:gd name="connsiteY1" fmla="*/ 155208 h 279414"/>
                  <a:gd name="connsiteX2" fmla="*/ 371678 w 371678"/>
                  <a:gd name="connsiteY2" fmla="*/ 235218 h 279414"/>
                  <a:gd name="connsiteX3" fmla="*/ 343103 w 371678"/>
                  <a:gd name="connsiteY3" fmla="*/ 279414 h 279414"/>
                  <a:gd name="connsiteX4" fmla="*/ 168319 w 371678"/>
                  <a:gd name="connsiteY4" fmla="*/ 255125 h 279414"/>
                  <a:gd name="connsiteX5" fmla="*/ 23730 w 371678"/>
                  <a:gd name="connsiteY5" fmla="*/ 211787 h 279414"/>
                  <a:gd name="connsiteX6" fmla="*/ 4013 w 371678"/>
                  <a:gd name="connsiteY6" fmla="*/ 3189 h 279414"/>
                  <a:gd name="connsiteX7" fmla="*/ 114217 w 371678"/>
                  <a:gd name="connsiteY7" fmla="*/ 36050 h 27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678" h="279414">
                    <a:moveTo>
                      <a:pt x="114217" y="36050"/>
                    </a:moveTo>
                    <a:cubicBezTo>
                      <a:pt x="116694" y="100154"/>
                      <a:pt x="96310" y="133777"/>
                      <a:pt x="130505" y="155208"/>
                    </a:cubicBezTo>
                    <a:cubicBezTo>
                      <a:pt x="164700" y="176639"/>
                      <a:pt x="366725" y="243600"/>
                      <a:pt x="371678" y="235218"/>
                    </a:cubicBezTo>
                    <a:cubicBezTo>
                      <a:pt x="362153" y="250649"/>
                      <a:pt x="352628" y="263793"/>
                      <a:pt x="343103" y="279414"/>
                    </a:cubicBezTo>
                    <a:cubicBezTo>
                      <a:pt x="284874" y="270651"/>
                      <a:pt x="226612" y="262555"/>
                      <a:pt x="168319" y="255125"/>
                    </a:cubicBezTo>
                    <a:cubicBezTo>
                      <a:pt x="125743" y="249792"/>
                      <a:pt x="57067" y="238838"/>
                      <a:pt x="23730" y="211787"/>
                    </a:cubicBezTo>
                    <a:cubicBezTo>
                      <a:pt x="-6560" y="187403"/>
                      <a:pt x="-1130" y="80342"/>
                      <a:pt x="4013" y="3189"/>
                    </a:cubicBezTo>
                    <a:cubicBezTo>
                      <a:pt x="30778" y="-12717"/>
                      <a:pt x="114217" y="36050"/>
                      <a:pt x="114217" y="3605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A68B865B-DA28-19E7-C896-334258761150}"/>
                  </a:ext>
                </a:extLst>
              </p:cNvPr>
              <p:cNvSpPr/>
              <p:nvPr/>
            </p:nvSpPr>
            <p:spPr>
              <a:xfrm>
                <a:off x="4779997" y="-1661396"/>
                <a:ext cx="191303" cy="275997"/>
              </a:xfrm>
              <a:custGeom>
                <a:avLst/>
                <a:gdLst>
                  <a:gd name="connsiteX0" fmla="*/ 112395 w 191303"/>
                  <a:gd name="connsiteY0" fmla="*/ 4059 h 275997"/>
                  <a:gd name="connsiteX1" fmla="*/ 184499 w 191303"/>
                  <a:gd name="connsiteY1" fmla="*/ 130360 h 275997"/>
                  <a:gd name="connsiteX2" fmla="*/ 140398 w 191303"/>
                  <a:gd name="connsiteY2" fmla="*/ 275998 h 275997"/>
                  <a:gd name="connsiteX3" fmla="*/ 0 w 191303"/>
                  <a:gd name="connsiteY3" fmla="*/ 231706 h 275997"/>
                  <a:gd name="connsiteX4" fmla="*/ 112395 w 191303"/>
                  <a:gd name="connsiteY4" fmla="*/ 4059 h 27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303" h="275997">
                    <a:moveTo>
                      <a:pt x="112395" y="4059"/>
                    </a:moveTo>
                    <a:cubicBezTo>
                      <a:pt x="179070" y="-15658"/>
                      <a:pt x="204883" y="38063"/>
                      <a:pt x="184499" y="130360"/>
                    </a:cubicBezTo>
                    <a:cubicBezTo>
                      <a:pt x="174226" y="180138"/>
                      <a:pt x="159465" y="228883"/>
                      <a:pt x="140398" y="275998"/>
                    </a:cubicBezTo>
                    <a:lnTo>
                      <a:pt x="0" y="231706"/>
                    </a:lnTo>
                    <a:cubicBezTo>
                      <a:pt x="15240" y="141124"/>
                      <a:pt x="43625" y="24252"/>
                      <a:pt x="112395" y="405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C67B0A40-C02C-B704-BEC3-4C4B991C5AF9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D6479FC1-9DA5-DBA4-3CD7-F2AC0398DEC8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DD775B42-ED9E-6166-6D29-695944DF9F3F}"/>
                  </a:ext>
                </a:extLst>
              </p:cNvPr>
              <p:cNvSpPr/>
              <p:nvPr/>
            </p:nvSpPr>
            <p:spPr>
              <a:xfrm>
                <a:off x="5027461" y="-1796022"/>
                <a:ext cx="122939" cy="197825"/>
              </a:xfrm>
              <a:custGeom>
                <a:avLst/>
                <a:gdLst>
                  <a:gd name="connsiteX0" fmla="*/ 30857 w 122939"/>
                  <a:gd name="connsiteY0" fmla="*/ 0 h 197825"/>
                  <a:gd name="connsiteX1" fmla="*/ 66385 w 122939"/>
                  <a:gd name="connsiteY1" fmla="*/ 41053 h 197825"/>
                  <a:gd name="connsiteX2" fmla="*/ 114677 w 122939"/>
                  <a:gd name="connsiteY2" fmla="*/ 96869 h 197825"/>
                  <a:gd name="connsiteX3" fmla="*/ 105152 w 122939"/>
                  <a:gd name="connsiteY3" fmla="*/ 116681 h 197825"/>
                  <a:gd name="connsiteX4" fmla="*/ 118582 w 122939"/>
                  <a:gd name="connsiteY4" fmla="*/ 159449 h 197825"/>
                  <a:gd name="connsiteX5" fmla="*/ 81149 w 122939"/>
                  <a:gd name="connsiteY5" fmla="*/ 197549 h 197825"/>
                  <a:gd name="connsiteX6" fmla="*/ 7902 w 122939"/>
                  <a:gd name="connsiteY6" fmla="*/ 164116 h 197825"/>
                  <a:gd name="connsiteX7" fmla="*/ 5806 w 122939"/>
                  <a:gd name="connsiteY7" fmla="*/ 132779 h 197825"/>
                  <a:gd name="connsiteX8" fmla="*/ 30857 w 122939"/>
                  <a:gd name="connsiteY8" fmla="*/ 0 h 19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939" h="197825">
                    <a:moveTo>
                      <a:pt x="30857" y="0"/>
                    </a:moveTo>
                    <a:lnTo>
                      <a:pt x="66385" y="41053"/>
                    </a:lnTo>
                    <a:lnTo>
                      <a:pt x="114677" y="96869"/>
                    </a:lnTo>
                    <a:cubicBezTo>
                      <a:pt x="110354" y="102857"/>
                      <a:pt x="107129" y="109566"/>
                      <a:pt x="105152" y="116681"/>
                    </a:cubicBezTo>
                    <a:cubicBezTo>
                      <a:pt x="98357" y="132293"/>
                      <a:pt x="104083" y="150524"/>
                      <a:pt x="118582" y="159449"/>
                    </a:cubicBezTo>
                    <a:cubicBezTo>
                      <a:pt x="125916" y="162878"/>
                      <a:pt x="129726" y="201454"/>
                      <a:pt x="81149" y="197549"/>
                    </a:cubicBezTo>
                    <a:cubicBezTo>
                      <a:pt x="53149" y="197066"/>
                      <a:pt x="26611" y="184954"/>
                      <a:pt x="7902" y="164116"/>
                    </a:cubicBezTo>
                    <a:cubicBezTo>
                      <a:pt x="-956" y="152209"/>
                      <a:pt x="-3338" y="145828"/>
                      <a:pt x="5806" y="132779"/>
                    </a:cubicBezTo>
                    <a:cubicBezTo>
                      <a:pt x="31714" y="95917"/>
                      <a:pt x="33810" y="42482"/>
                      <a:pt x="30857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4169E5DE-A0EB-0468-2640-CF327994A159}"/>
                  </a:ext>
                </a:extLst>
              </p:cNvPr>
              <p:cNvSpPr/>
              <p:nvPr/>
            </p:nvSpPr>
            <p:spPr>
              <a:xfrm>
                <a:off x="5095725" y="-1753254"/>
                <a:ext cx="47174" cy="77723"/>
              </a:xfrm>
              <a:custGeom>
                <a:avLst/>
                <a:gdLst>
                  <a:gd name="connsiteX0" fmla="*/ 34792 w 47174"/>
                  <a:gd name="connsiteY0" fmla="*/ 40291 h 77723"/>
                  <a:gd name="connsiteX1" fmla="*/ 4312 w 47174"/>
                  <a:gd name="connsiteY1" fmla="*/ 0 h 77723"/>
                  <a:gd name="connsiteX2" fmla="*/ 3169 w 47174"/>
                  <a:gd name="connsiteY2" fmla="*/ 3810 h 77723"/>
                  <a:gd name="connsiteX3" fmla="*/ 121 w 47174"/>
                  <a:gd name="connsiteY3" fmla="*/ 21146 h 77723"/>
                  <a:gd name="connsiteX4" fmla="*/ 35364 w 47174"/>
                  <a:gd name="connsiteY4" fmla="*/ 77724 h 77723"/>
                  <a:gd name="connsiteX5" fmla="*/ 36793 w 47174"/>
                  <a:gd name="connsiteY5" fmla="*/ 73723 h 77723"/>
                  <a:gd name="connsiteX6" fmla="*/ 46318 w 47174"/>
                  <a:gd name="connsiteY6" fmla="*/ 54673 h 77723"/>
                  <a:gd name="connsiteX7" fmla="*/ 47175 w 47174"/>
                  <a:gd name="connsiteY7" fmla="*/ 53816 h 7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74" h="77723">
                    <a:moveTo>
                      <a:pt x="34792" y="40291"/>
                    </a:moveTo>
                    <a:lnTo>
                      <a:pt x="4312" y="0"/>
                    </a:lnTo>
                    <a:cubicBezTo>
                      <a:pt x="4312" y="1143"/>
                      <a:pt x="3550" y="2476"/>
                      <a:pt x="3169" y="3810"/>
                    </a:cubicBezTo>
                    <a:cubicBezTo>
                      <a:pt x="1677" y="9494"/>
                      <a:pt x="657" y="15293"/>
                      <a:pt x="121" y="21146"/>
                    </a:cubicBezTo>
                    <a:cubicBezTo>
                      <a:pt x="-1688" y="41148"/>
                      <a:pt x="17076" y="66770"/>
                      <a:pt x="35364" y="77724"/>
                    </a:cubicBezTo>
                    <a:lnTo>
                      <a:pt x="36793" y="73723"/>
                    </a:lnTo>
                    <a:cubicBezTo>
                      <a:pt x="39050" y="66954"/>
                      <a:pt x="42256" y="60540"/>
                      <a:pt x="46318" y="54673"/>
                    </a:cubicBezTo>
                    <a:cubicBezTo>
                      <a:pt x="46553" y="54341"/>
                      <a:pt x="46843" y="54052"/>
                      <a:pt x="47175" y="5381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7C4BCD7-1000-E8B5-F2F6-7CE4C5737638}"/>
                  </a:ext>
                </a:extLst>
              </p:cNvPr>
              <p:cNvSpPr/>
              <p:nvPr/>
            </p:nvSpPr>
            <p:spPr>
              <a:xfrm>
                <a:off x="5056983" y="-1958114"/>
                <a:ext cx="190264" cy="262425"/>
              </a:xfrm>
              <a:custGeom>
                <a:avLst/>
                <a:gdLst>
                  <a:gd name="connsiteX0" fmla="*/ 4668 w 190264"/>
                  <a:gd name="connsiteY0" fmla="*/ 86560 h 262425"/>
                  <a:gd name="connsiteX1" fmla="*/ 21432 w 190264"/>
                  <a:gd name="connsiteY1" fmla="*/ 228863 h 262425"/>
                  <a:gd name="connsiteX2" fmla="*/ 174880 w 190264"/>
                  <a:gd name="connsiteY2" fmla="*/ 202003 h 262425"/>
                  <a:gd name="connsiteX3" fmla="*/ 141257 w 190264"/>
                  <a:gd name="connsiteY3" fmla="*/ 11503 h 262425"/>
                  <a:gd name="connsiteX4" fmla="*/ 16003 w 190264"/>
                  <a:gd name="connsiteY4" fmla="*/ 47602 h 262425"/>
                  <a:gd name="connsiteX5" fmla="*/ 4668 w 190264"/>
                  <a:gd name="connsiteY5" fmla="*/ 86560 h 26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64" h="262425">
                    <a:moveTo>
                      <a:pt x="4668" y="86560"/>
                    </a:moveTo>
                    <a:cubicBezTo>
                      <a:pt x="-856" y="152758"/>
                      <a:pt x="-6952" y="191335"/>
                      <a:pt x="21432" y="228863"/>
                    </a:cubicBezTo>
                    <a:cubicBezTo>
                      <a:pt x="64390" y="286013"/>
                      <a:pt x="149924" y="265630"/>
                      <a:pt x="174880" y="202003"/>
                    </a:cubicBezTo>
                    <a:cubicBezTo>
                      <a:pt x="197359" y="144853"/>
                      <a:pt x="202026" y="46078"/>
                      <a:pt x="141257" y="11503"/>
                    </a:cubicBezTo>
                    <a:cubicBezTo>
                      <a:pt x="96698" y="-13099"/>
                      <a:pt x="40633" y="3059"/>
                      <a:pt x="16003" y="47602"/>
                    </a:cubicBezTo>
                    <a:cubicBezTo>
                      <a:pt x="9343" y="59571"/>
                      <a:pt x="5469" y="72887"/>
                      <a:pt x="4668" y="8656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E2A78B22-41F9-A5D7-88BC-06DE36DCD203}"/>
                  </a:ext>
                </a:extLst>
              </p:cNvPr>
              <p:cNvSpPr/>
              <p:nvPr/>
            </p:nvSpPr>
            <p:spPr>
              <a:xfrm>
                <a:off x="5012517" y="-1945624"/>
                <a:ext cx="149051" cy="144935"/>
              </a:xfrm>
              <a:custGeom>
                <a:avLst/>
                <a:gdLst>
                  <a:gd name="connsiteX0" fmla="*/ 39418 w 149051"/>
                  <a:gd name="connsiteY0" fmla="*/ 132648 h 144935"/>
                  <a:gd name="connsiteX1" fmla="*/ 67993 w 149051"/>
                  <a:gd name="connsiteY1" fmla="*/ 144935 h 144935"/>
                  <a:gd name="connsiteX2" fmla="*/ 67993 w 149051"/>
                  <a:gd name="connsiteY2" fmla="*/ 144935 h 144935"/>
                  <a:gd name="connsiteX3" fmla="*/ 79042 w 149051"/>
                  <a:gd name="connsiteY3" fmla="*/ 118932 h 144935"/>
                  <a:gd name="connsiteX4" fmla="*/ 149051 w 149051"/>
                  <a:gd name="connsiteY4" fmla="*/ 29207 h 144935"/>
                  <a:gd name="connsiteX5" fmla="*/ 48848 w 149051"/>
                  <a:gd name="connsiteY5" fmla="*/ 60 h 144935"/>
                  <a:gd name="connsiteX6" fmla="*/ 7129 w 149051"/>
                  <a:gd name="connsiteY6" fmla="*/ 28635 h 144935"/>
                  <a:gd name="connsiteX7" fmla="*/ 16654 w 149051"/>
                  <a:gd name="connsiteY7" fmla="*/ 108359 h 144935"/>
                  <a:gd name="connsiteX8" fmla="*/ 39418 w 149051"/>
                  <a:gd name="connsiteY8" fmla="*/ 132648 h 14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051" h="144935">
                    <a:moveTo>
                      <a:pt x="39418" y="132648"/>
                    </a:moveTo>
                    <a:lnTo>
                      <a:pt x="67993" y="144935"/>
                    </a:lnTo>
                    <a:lnTo>
                      <a:pt x="67993" y="144935"/>
                    </a:lnTo>
                    <a:cubicBezTo>
                      <a:pt x="77518" y="140935"/>
                      <a:pt x="79709" y="129410"/>
                      <a:pt x="79042" y="118932"/>
                    </a:cubicBezTo>
                    <a:cubicBezTo>
                      <a:pt x="76185" y="78546"/>
                      <a:pt x="149051" y="29207"/>
                      <a:pt x="149051" y="29207"/>
                    </a:cubicBezTo>
                    <a:cubicBezTo>
                      <a:pt x="149051" y="29207"/>
                      <a:pt x="71994" y="3870"/>
                      <a:pt x="48848" y="60"/>
                    </a:cubicBezTo>
                    <a:cubicBezTo>
                      <a:pt x="40752" y="-1273"/>
                      <a:pt x="11605" y="19872"/>
                      <a:pt x="7129" y="28635"/>
                    </a:cubicBezTo>
                    <a:cubicBezTo>
                      <a:pt x="-5090" y="54863"/>
                      <a:pt x="-1400" y="85749"/>
                      <a:pt x="16654" y="108359"/>
                    </a:cubicBezTo>
                    <a:cubicBezTo>
                      <a:pt x="23436" y="117175"/>
                      <a:pt x="31060" y="125310"/>
                      <a:pt x="39418" y="132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B63862AF-4594-A034-BEC6-8462A5380251}"/>
                  </a:ext>
                </a:extLst>
              </p:cNvPr>
              <p:cNvSpPr/>
              <p:nvPr/>
            </p:nvSpPr>
            <p:spPr>
              <a:xfrm>
                <a:off x="5027416" y="-1854254"/>
                <a:ext cx="52835" cy="73058"/>
              </a:xfrm>
              <a:custGeom>
                <a:avLst/>
                <a:gdLst>
                  <a:gd name="connsiteX0" fmla="*/ 136 w 52835"/>
                  <a:gd name="connsiteY0" fmla="*/ 29371 h 73058"/>
                  <a:gd name="connsiteX1" fmla="*/ 19186 w 52835"/>
                  <a:gd name="connsiteY1" fmla="*/ 68043 h 73058"/>
                  <a:gd name="connsiteX2" fmla="*/ 52619 w 52835"/>
                  <a:gd name="connsiteY2" fmla="*/ 48041 h 73058"/>
                  <a:gd name="connsiteX3" fmla="*/ 28711 w 52835"/>
                  <a:gd name="connsiteY3" fmla="*/ 1177 h 73058"/>
                  <a:gd name="connsiteX4" fmla="*/ 136 w 52835"/>
                  <a:gd name="connsiteY4" fmla="*/ 29371 h 7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35" h="73058">
                    <a:moveTo>
                      <a:pt x="136" y="29371"/>
                    </a:moveTo>
                    <a:cubicBezTo>
                      <a:pt x="1555" y="44154"/>
                      <a:pt x="8331" y="57908"/>
                      <a:pt x="19186" y="68043"/>
                    </a:cubicBezTo>
                    <a:cubicBezTo>
                      <a:pt x="33283" y="80997"/>
                      <a:pt x="50523" y="66900"/>
                      <a:pt x="52619" y="48041"/>
                    </a:cubicBezTo>
                    <a:cubicBezTo>
                      <a:pt x="54333" y="31276"/>
                      <a:pt x="45856" y="6797"/>
                      <a:pt x="28711" y="1177"/>
                    </a:cubicBezTo>
                    <a:cubicBezTo>
                      <a:pt x="11566" y="-4442"/>
                      <a:pt x="-1483" y="10893"/>
                      <a:pt x="136" y="29371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BE0F8417-2898-D6D4-B8C5-1CA26FE6B7C1}"/>
                  </a:ext>
                </a:extLst>
              </p:cNvPr>
              <p:cNvSpPr/>
              <p:nvPr/>
            </p:nvSpPr>
            <p:spPr>
              <a:xfrm>
                <a:off x="5160719" y="-1840319"/>
                <a:ext cx="13453" cy="19821"/>
              </a:xfrm>
              <a:custGeom>
                <a:avLst/>
                <a:gdLst>
                  <a:gd name="connsiteX0" fmla="*/ 278 w 13453"/>
                  <a:gd name="connsiteY0" fmla="*/ 8483 h 19821"/>
                  <a:gd name="connsiteX1" fmla="*/ 4755 w 13453"/>
                  <a:gd name="connsiteY1" fmla="*/ 19723 h 19821"/>
                  <a:gd name="connsiteX2" fmla="*/ 13042 w 13453"/>
                  <a:gd name="connsiteY2" fmla="*/ 11341 h 19821"/>
                  <a:gd name="connsiteX3" fmla="*/ 8470 w 13453"/>
                  <a:gd name="connsiteY3" fmla="*/ 101 h 19821"/>
                  <a:gd name="connsiteX4" fmla="*/ 278 w 13453"/>
                  <a:gd name="connsiteY4" fmla="*/ 8483 h 19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3" h="19821">
                    <a:moveTo>
                      <a:pt x="278" y="8483"/>
                    </a:moveTo>
                    <a:cubicBezTo>
                      <a:pt x="-769" y="13912"/>
                      <a:pt x="1231" y="18961"/>
                      <a:pt x="4755" y="19723"/>
                    </a:cubicBezTo>
                    <a:cubicBezTo>
                      <a:pt x="8279" y="20485"/>
                      <a:pt x="11613" y="16770"/>
                      <a:pt x="13042" y="11341"/>
                    </a:cubicBezTo>
                    <a:cubicBezTo>
                      <a:pt x="14471" y="5911"/>
                      <a:pt x="11994" y="863"/>
                      <a:pt x="8470" y="101"/>
                    </a:cubicBezTo>
                    <a:cubicBezTo>
                      <a:pt x="4946" y="-661"/>
                      <a:pt x="850" y="2959"/>
                      <a:pt x="278" y="84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5B212666-CFB0-352C-11BE-D75683AE730E}"/>
                  </a:ext>
                </a:extLst>
              </p:cNvPr>
              <p:cNvSpPr/>
              <p:nvPr/>
            </p:nvSpPr>
            <p:spPr>
              <a:xfrm>
                <a:off x="5221774" y="-1826793"/>
                <a:ext cx="13311" cy="19819"/>
              </a:xfrm>
              <a:custGeom>
                <a:avLst/>
                <a:gdLst>
                  <a:gd name="connsiteX0" fmla="*/ 278 w 13311"/>
                  <a:gd name="connsiteY0" fmla="*/ 8388 h 19819"/>
                  <a:gd name="connsiteX1" fmla="*/ 4850 w 13311"/>
                  <a:gd name="connsiteY1" fmla="*/ 19723 h 19819"/>
                  <a:gd name="connsiteX2" fmla="*/ 13041 w 13311"/>
                  <a:gd name="connsiteY2" fmla="*/ 11341 h 19819"/>
                  <a:gd name="connsiteX3" fmla="*/ 8469 w 13311"/>
                  <a:gd name="connsiteY3" fmla="*/ 101 h 19819"/>
                  <a:gd name="connsiteX4" fmla="*/ 278 w 13311"/>
                  <a:gd name="connsiteY4" fmla="*/ 8388 h 1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1" h="19819">
                    <a:moveTo>
                      <a:pt x="278" y="8388"/>
                    </a:moveTo>
                    <a:cubicBezTo>
                      <a:pt x="-770" y="13912"/>
                      <a:pt x="1230" y="18961"/>
                      <a:pt x="4850" y="19723"/>
                    </a:cubicBezTo>
                    <a:cubicBezTo>
                      <a:pt x="8469" y="20485"/>
                      <a:pt x="11994" y="16675"/>
                      <a:pt x="13041" y="11341"/>
                    </a:cubicBezTo>
                    <a:cubicBezTo>
                      <a:pt x="14089" y="6007"/>
                      <a:pt x="11994" y="863"/>
                      <a:pt x="8469" y="101"/>
                    </a:cubicBezTo>
                    <a:cubicBezTo>
                      <a:pt x="4945" y="-661"/>
                      <a:pt x="1326" y="2959"/>
                      <a:pt x="278" y="83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BA397B32-89D9-B934-0DC2-A0A5564FACA4}"/>
                  </a:ext>
                </a:extLst>
              </p:cNvPr>
              <p:cNvSpPr/>
              <p:nvPr/>
            </p:nvSpPr>
            <p:spPr>
              <a:xfrm>
                <a:off x="5190715" y="-1818691"/>
                <a:ext cx="22574" cy="46906"/>
              </a:xfrm>
              <a:custGeom>
                <a:avLst/>
                <a:gdLst>
                  <a:gd name="connsiteX0" fmla="*/ 10954 w 22574"/>
                  <a:gd name="connsiteY0" fmla="*/ 0 h 46906"/>
                  <a:gd name="connsiteX1" fmla="*/ 22574 w 22574"/>
                  <a:gd name="connsiteY1" fmla="*/ 45339 h 46906"/>
                  <a:gd name="connsiteX2" fmla="*/ 0 w 22574"/>
                  <a:gd name="connsiteY2" fmla="*/ 43148 h 46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46906">
                    <a:moveTo>
                      <a:pt x="10954" y="0"/>
                    </a:moveTo>
                    <a:cubicBezTo>
                      <a:pt x="12864" y="15549"/>
                      <a:pt x="16770" y="30788"/>
                      <a:pt x="22574" y="45339"/>
                    </a:cubicBezTo>
                    <a:cubicBezTo>
                      <a:pt x="15102" y="48031"/>
                      <a:pt x="6815" y="47227"/>
                      <a:pt x="0" y="43148"/>
                    </a:cubicBezTo>
                    <a:close/>
                  </a:path>
                </a:pathLst>
              </a:custGeom>
              <a:solidFill>
                <a:srgbClr val="FF56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678F7231-E4E4-6D0E-116F-0ADA89B66975}"/>
                  </a:ext>
                </a:extLst>
              </p:cNvPr>
              <p:cNvSpPr/>
              <p:nvPr/>
            </p:nvSpPr>
            <p:spPr>
              <a:xfrm>
                <a:off x="5147638" y="-1772391"/>
                <a:ext cx="35945" cy="29437"/>
              </a:xfrm>
              <a:custGeom>
                <a:avLst/>
                <a:gdLst>
                  <a:gd name="connsiteX0" fmla="*/ 27647 w 35945"/>
                  <a:gd name="connsiteY0" fmla="*/ 27424 h 29437"/>
                  <a:gd name="connsiteX1" fmla="*/ 119 w 35945"/>
                  <a:gd name="connsiteY1" fmla="*/ 2182 h 29437"/>
                  <a:gd name="connsiteX2" fmla="*/ 977 w 35945"/>
                  <a:gd name="connsiteY2" fmla="*/ 87 h 29437"/>
                  <a:gd name="connsiteX3" fmla="*/ 3167 w 35945"/>
                  <a:gd name="connsiteY3" fmla="*/ 1040 h 29437"/>
                  <a:gd name="connsiteX4" fmla="*/ 34505 w 35945"/>
                  <a:gd name="connsiteY4" fmla="*/ 26186 h 29437"/>
                  <a:gd name="connsiteX5" fmla="*/ 35936 w 35945"/>
                  <a:gd name="connsiteY5" fmla="*/ 27973 h 29437"/>
                  <a:gd name="connsiteX6" fmla="*/ 35933 w 35945"/>
                  <a:gd name="connsiteY6" fmla="*/ 27995 h 29437"/>
                  <a:gd name="connsiteX7" fmla="*/ 34028 w 35945"/>
                  <a:gd name="connsiteY7" fmla="*/ 29424 h 29437"/>
                  <a:gd name="connsiteX8" fmla="*/ 34028 w 35945"/>
                  <a:gd name="connsiteY8" fmla="*/ 29424 h 29437"/>
                  <a:gd name="connsiteX9" fmla="*/ 27647 w 35945"/>
                  <a:gd name="connsiteY9" fmla="*/ 27424 h 2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945" h="29437">
                    <a:moveTo>
                      <a:pt x="27647" y="27424"/>
                    </a:moveTo>
                    <a:cubicBezTo>
                      <a:pt x="15382" y="23168"/>
                      <a:pt x="5420" y="14033"/>
                      <a:pt x="119" y="2182"/>
                    </a:cubicBezTo>
                    <a:cubicBezTo>
                      <a:pt x="-212" y="1367"/>
                      <a:pt x="169" y="436"/>
                      <a:pt x="977" y="87"/>
                    </a:cubicBezTo>
                    <a:cubicBezTo>
                      <a:pt x="1842" y="-191"/>
                      <a:pt x="2780" y="217"/>
                      <a:pt x="3167" y="1040"/>
                    </a:cubicBezTo>
                    <a:cubicBezTo>
                      <a:pt x="9114" y="13854"/>
                      <a:pt x="20706" y="23156"/>
                      <a:pt x="34505" y="26186"/>
                    </a:cubicBezTo>
                    <a:cubicBezTo>
                      <a:pt x="35393" y="26284"/>
                      <a:pt x="36034" y="27084"/>
                      <a:pt x="35936" y="27973"/>
                    </a:cubicBezTo>
                    <a:cubicBezTo>
                      <a:pt x="35935" y="27980"/>
                      <a:pt x="35934" y="27988"/>
                      <a:pt x="35933" y="27995"/>
                    </a:cubicBezTo>
                    <a:cubicBezTo>
                      <a:pt x="35786" y="28907"/>
                      <a:pt x="34944" y="29538"/>
                      <a:pt x="34028" y="29424"/>
                    </a:cubicBezTo>
                    <a:lnTo>
                      <a:pt x="34028" y="29424"/>
                    </a:lnTo>
                    <a:cubicBezTo>
                      <a:pt x="31843" y="28958"/>
                      <a:pt x="29707" y="28289"/>
                      <a:pt x="27647" y="274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2D8C15B6-91D8-D1EE-5E12-7D455ABD0AE1}"/>
                  </a:ext>
                </a:extLst>
              </p:cNvPr>
              <p:cNvSpPr/>
              <p:nvPr/>
            </p:nvSpPr>
            <p:spPr>
              <a:xfrm>
                <a:off x="5150337" y="-1867127"/>
                <a:ext cx="31837" cy="13530"/>
              </a:xfrm>
              <a:custGeom>
                <a:avLst/>
                <a:gdLst>
                  <a:gd name="connsiteX0" fmla="*/ 2278 w 31837"/>
                  <a:gd name="connsiteY0" fmla="*/ 13384 h 13530"/>
                  <a:gd name="connsiteX1" fmla="*/ 945 w 31837"/>
                  <a:gd name="connsiteY1" fmla="*/ 12527 h 13530"/>
                  <a:gd name="connsiteX2" fmla="*/ 945 w 31837"/>
                  <a:gd name="connsiteY2" fmla="*/ 7955 h 13530"/>
                  <a:gd name="connsiteX3" fmla="*/ 29520 w 31837"/>
                  <a:gd name="connsiteY3" fmla="*/ 1002 h 13530"/>
                  <a:gd name="connsiteX4" fmla="*/ 31710 w 31837"/>
                  <a:gd name="connsiteY4" fmla="*/ 5002 h 13530"/>
                  <a:gd name="connsiteX5" fmla="*/ 31710 w 31837"/>
                  <a:gd name="connsiteY5" fmla="*/ 5002 h 13530"/>
                  <a:gd name="connsiteX6" fmla="*/ 27615 w 31837"/>
                  <a:gd name="connsiteY6" fmla="*/ 7002 h 13530"/>
                  <a:gd name="connsiteX7" fmla="*/ 5326 w 31837"/>
                  <a:gd name="connsiteY7" fmla="*/ 12622 h 13530"/>
                  <a:gd name="connsiteX8" fmla="*/ 2278 w 31837"/>
                  <a:gd name="connsiteY8" fmla="*/ 13384 h 1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837" h="13530">
                    <a:moveTo>
                      <a:pt x="2278" y="13384"/>
                    </a:moveTo>
                    <a:cubicBezTo>
                      <a:pt x="1742" y="13275"/>
                      <a:pt x="1266" y="12969"/>
                      <a:pt x="945" y="12527"/>
                    </a:cubicBezTo>
                    <a:cubicBezTo>
                      <a:pt x="-315" y="11263"/>
                      <a:pt x="-315" y="9219"/>
                      <a:pt x="945" y="7955"/>
                    </a:cubicBezTo>
                    <a:cubicBezTo>
                      <a:pt x="8699" y="988"/>
                      <a:pt x="19431" y="-1624"/>
                      <a:pt x="29520" y="1002"/>
                    </a:cubicBezTo>
                    <a:cubicBezTo>
                      <a:pt x="31224" y="1508"/>
                      <a:pt x="32202" y="3293"/>
                      <a:pt x="31710" y="5002"/>
                    </a:cubicBezTo>
                    <a:lnTo>
                      <a:pt x="31710" y="5002"/>
                    </a:lnTo>
                    <a:cubicBezTo>
                      <a:pt x="31125" y="6679"/>
                      <a:pt x="29297" y="7572"/>
                      <a:pt x="27615" y="7002"/>
                    </a:cubicBezTo>
                    <a:cubicBezTo>
                      <a:pt x="19714" y="5188"/>
                      <a:pt x="11422" y="7278"/>
                      <a:pt x="5326" y="12622"/>
                    </a:cubicBezTo>
                    <a:cubicBezTo>
                      <a:pt x="4541" y="13440"/>
                      <a:pt x="3356" y="13736"/>
                      <a:pt x="2278" y="133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4069F51F-8EFD-6BB9-FD96-A3D4750D9E4C}"/>
                  </a:ext>
                </a:extLst>
              </p:cNvPr>
              <p:cNvSpPr/>
              <p:nvPr/>
            </p:nvSpPr>
            <p:spPr>
              <a:xfrm>
                <a:off x="5228896" y="-1857673"/>
                <a:ext cx="26147" cy="23392"/>
              </a:xfrm>
              <a:custGeom>
                <a:avLst/>
                <a:gdLst>
                  <a:gd name="connsiteX0" fmla="*/ 109 w 26147"/>
                  <a:gd name="connsiteY0" fmla="*/ 4025 h 23392"/>
                  <a:gd name="connsiteX1" fmla="*/ 109 w 26147"/>
                  <a:gd name="connsiteY1" fmla="*/ 2406 h 23392"/>
                  <a:gd name="connsiteX2" fmla="*/ 4072 w 26147"/>
                  <a:gd name="connsiteY2" fmla="*/ 110 h 23392"/>
                  <a:gd name="connsiteX3" fmla="*/ 4110 w 26147"/>
                  <a:gd name="connsiteY3" fmla="*/ 120 h 23392"/>
                  <a:gd name="connsiteX4" fmla="*/ 26017 w 26147"/>
                  <a:gd name="connsiteY4" fmla="*/ 19170 h 23392"/>
                  <a:gd name="connsiteX5" fmla="*/ 23826 w 26147"/>
                  <a:gd name="connsiteY5" fmla="*/ 23266 h 23392"/>
                  <a:gd name="connsiteX6" fmla="*/ 19826 w 26147"/>
                  <a:gd name="connsiteY6" fmla="*/ 21075 h 23392"/>
                  <a:gd name="connsiteX7" fmla="*/ 2395 w 26147"/>
                  <a:gd name="connsiteY7" fmla="*/ 5930 h 23392"/>
                  <a:gd name="connsiteX8" fmla="*/ 109 w 26147"/>
                  <a:gd name="connsiteY8" fmla="*/ 4025 h 23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47" h="23392">
                    <a:moveTo>
                      <a:pt x="109" y="4025"/>
                    </a:moveTo>
                    <a:cubicBezTo>
                      <a:pt x="-36" y="3496"/>
                      <a:pt x="-36" y="2936"/>
                      <a:pt x="109" y="2406"/>
                    </a:cubicBezTo>
                    <a:cubicBezTo>
                      <a:pt x="570" y="678"/>
                      <a:pt x="2344" y="-350"/>
                      <a:pt x="4072" y="110"/>
                    </a:cubicBezTo>
                    <a:cubicBezTo>
                      <a:pt x="4085" y="113"/>
                      <a:pt x="4097" y="117"/>
                      <a:pt x="4110" y="120"/>
                    </a:cubicBezTo>
                    <a:cubicBezTo>
                      <a:pt x="14091" y="2501"/>
                      <a:pt x="22274" y="9616"/>
                      <a:pt x="26017" y="19170"/>
                    </a:cubicBezTo>
                    <a:cubicBezTo>
                      <a:pt x="26515" y="20903"/>
                      <a:pt x="25544" y="22718"/>
                      <a:pt x="23826" y="23266"/>
                    </a:cubicBezTo>
                    <a:cubicBezTo>
                      <a:pt x="22118" y="23758"/>
                      <a:pt x="20332" y="22780"/>
                      <a:pt x="19826" y="21075"/>
                    </a:cubicBezTo>
                    <a:cubicBezTo>
                      <a:pt x="16841" y="13481"/>
                      <a:pt x="10332" y="7825"/>
                      <a:pt x="2395" y="5930"/>
                    </a:cubicBezTo>
                    <a:cubicBezTo>
                      <a:pt x="1362" y="5719"/>
                      <a:pt x="503" y="5004"/>
                      <a:pt x="109" y="40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D2B6F046-A1CE-3F60-871F-7E18FAB4E4F5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2768AC5E-E234-B8DF-9D62-B89BB1C9D017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6574A944-B2E6-FD18-CCA9-8E7704725858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EF7E6F92-3F3D-C90D-BE8A-A8366AD5F483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3843B41-FFA9-8CF7-68FF-659B33498B50}"/>
                </a:ext>
              </a:extLst>
            </p:cNvPr>
            <p:cNvSpPr/>
            <p:nvPr/>
          </p:nvSpPr>
          <p:spPr>
            <a:xfrm>
              <a:off x="5452899" y="-1265538"/>
              <a:ext cx="59059" cy="59059"/>
            </a:xfrm>
            <a:custGeom>
              <a:avLst/>
              <a:gdLst>
                <a:gd name="connsiteX0" fmla="*/ 58904 w 59059"/>
                <a:gd name="connsiteY0" fmla="*/ 32539 h 59059"/>
                <a:gd name="connsiteX1" fmla="*/ 26521 w 59059"/>
                <a:gd name="connsiteY1" fmla="*/ 58904 h 59059"/>
                <a:gd name="connsiteX2" fmla="*/ 156 w 59059"/>
                <a:gd name="connsiteY2" fmla="*/ 26521 h 59059"/>
                <a:gd name="connsiteX3" fmla="*/ 32519 w 59059"/>
                <a:gd name="connsiteY3" fmla="*/ 154 h 59059"/>
                <a:gd name="connsiteX4" fmla="*/ 58905 w 59059"/>
                <a:gd name="connsiteY4" fmla="*/ 32519 h 59059"/>
                <a:gd name="connsiteX5" fmla="*/ 58903 w 59059"/>
                <a:gd name="connsiteY5" fmla="*/ 32539 h 5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059" h="59059">
                  <a:moveTo>
                    <a:pt x="58904" y="32539"/>
                  </a:moveTo>
                  <a:cubicBezTo>
                    <a:pt x="57242" y="48762"/>
                    <a:pt x="42743" y="60566"/>
                    <a:pt x="26521" y="58904"/>
                  </a:cubicBezTo>
                  <a:cubicBezTo>
                    <a:pt x="10298" y="57242"/>
                    <a:pt x="-1506" y="42743"/>
                    <a:pt x="156" y="26521"/>
                  </a:cubicBezTo>
                  <a:cubicBezTo>
                    <a:pt x="1817" y="10306"/>
                    <a:pt x="16303" y="-1496"/>
                    <a:pt x="32519" y="154"/>
                  </a:cubicBezTo>
                  <a:cubicBezTo>
                    <a:pt x="48743" y="1805"/>
                    <a:pt x="60556" y="16295"/>
                    <a:pt x="58905" y="32519"/>
                  </a:cubicBezTo>
                  <a:cubicBezTo>
                    <a:pt x="58905" y="32526"/>
                    <a:pt x="58904" y="32532"/>
                    <a:pt x="58903" y="325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41386998-CC43-993E-0F1B-72E0BE601805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04549E59-1191-1E1D-E1F6-E42BC9DC2FEA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C3F037A5-CDED-EF6B-DA73-AE72B6170AB3}"/>
                </a:ext>
              </a:extLst>
            </p:cNvPr>
            <p:cNvSpPr/>
            <p:nvPr/>
          </p:nvSpPr>
          <p:spPr>
            <a:xfrm>
              <a:off x="5007071" y="-1104888"/>
              <a:ext cx="239174" cy="23145"/>
            </a:xfrm>
            <a:custGeom>
              <a:avLst/>
              <a:gdLst>
                <a:gd name="connsiteX0" fmla="*/ 227649 w 239174"/>
                <a:gd name="connsiteY0" fmla="*/ 23146 h 23145"/>
                <a:gd name="connsiteX1" fmla="*/ 20004 w 239174"/>
                <a:gd name="connsiteY1" fmla="*/ 23146 h 23145"/>
                <a:gd name="connsiteX2" fmla="*/ 2 w 239174"/>
                <a:gd name="connsiteY2" fmla="*/ 3143 h 23145"/>
                <a:gd name="connsiteX3" fmla="*/ 2 w 239174"/>
                <a:gd name="connsiteY3" fmla="*/ 3143 h 23145"/>
                <a:gd name="connsiteX4" fmla="*/ 2953 w 239174"/>
                <a:gd name="connsiteY4" fmla="*/ 1 h 23145"/>
                <a:gd name="connsiteX5" fmla="*/ 3050 w 239174"/>
                <a:gd name="connsiteY5" fmla="*/ 0 h 23145"/>
                <a:gd name="connsiteX6" fmla="*/ 227649 w 239174"/>
                <a:gd name="connsiteY6" fmla="*/ 0 h 23145"/>
                <a:gd name="connsiteX7" fmla="*/ 239175 w 239174"/>
                <a:gd name="connsiteY7" fmla="*/ 11525 h 23145"/>
                <a:gd name="connsiteX8" fmla="*/ 239174 w 239174"/>
                <a:gd name="connsiteY8" fmla="*/ 11621 h 23145"/>
                <a:gd name="connsiteX9" fmla="*/ 239174 w 239174"/>
                <a:gd name="connsiteY9" fmla="*/ 11621 h 23145"/>
                <a:gd name="connsiteX10" fmla="*/ 227649 w 239174"/>
                <a:gd name="connsiteY10" fmla="*/ 23146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174" h="23145">
                  <a:moveTo>
                    <a:pt x="227649" y="23146"/>
                  </a:moveTo>
                  <a:lnTo>
                    <a:pt x="20004" y="23146"/>
                  </a:lnTo>
                  <a:cubicBezTo>
                    <a:pt x="8957" y="23146"/>
                    <a:pt x="2" y="14190"/>
                    <a:pt x="2" y="3143"/>
                  </a:cubicBezTo>
                  <a:lnTo>
                    <a:pt x="2" y="3143"/>
                  </a:lnTo>
                  <a:cubicBezTo>
                    <a:pt x="-51" y="1461"/>
                    <a:pt x="1270" y="54"/>
                    <a:pt x="2953" y="1"/>
                  </a:cubicBezTo>
                  <a:cubicBezTo>
                    <a:pt x="2985" y="0"/>
                    <a:pt x="3017" y="0"/>
                    <a:pt x="3050" y="0"/>
                  </a:cubicBezTo>
                  <a:lnTo>
                    <a:pt x="227649" y="0"/>
                  </a:lnTo>
                  <a:cubicBezTo>
                    <a:pt x="234014" y="0"/>
                    <a:pt x="239174" y="5160"/>
                    <a:pt x="239175" y="11525"/>
                  </a:cubicBezTo>
                  <a:cubicBezTo>
                    <a:pt x="239175" y="11557"/>
                    <a:pt x="239175" y="11589"/>
                    <a:pt x="239174" y="11621"/>
                  </a:cubicBezTo>
                  <a:lnTo>
                    <a:pt x="239174" y="11621"/>
                  </a:lnTo>
                  <a:cubicBezTo>
                    <a:pt x="239174" y="17986"/>
                    <a:pt x="234014" y="23146"/>
                    <a:pt x="227649" y="2314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F8380CF6-52BD-3BD6-A6F3-6688E61B4B3B}"/>
                </a:ext>
              </a:extLst>
            </p:cNvPr>
            <p:cNvSpPr/>
            <p:nvPr/>
          </p:nvSpPr>
          <p:spPr>
            <a:xfrm>
              <a:off x="5074319" y="-1252144"/>
              <a:ext cx="82677" cy="89369"/>
            </a:xfrm>
            <a:custGeom>
              <a:avLst/>
              <a:gdLst>
                <a:gd name="connsiteX0" fmla="*/ 48196 w 82677"/>
                <a:gd name="connsiteY0" fmla="*/ 10096 h 89369"/>
                <a:gd name="connsiteX1" fmla="*/ 82677 w 82677"/>
                <a:gd name="connsiteY1" fmla="*/ 0 h 89369"/>
                <a:gd name="connsiteX2" fmla="*/ 79534 w 82677"/>
                <a:gd name="connsiteY2" fmla="*/ 84868 h 89369"/>
                <a:gd name="connsiteX3" fmla="*/ 0 w 82677"/>
                <a:gd name="connsiteY3" fmla="*/ 68008 h 89369"/>
                <a:gd name="connsiteX4" fmla="*/ 9525 w 82677"/>
                <a:gd name="connsiteY4" fmla="*/ 49435 h 89369"/>
                <a:gd name="connsiteX5" fmla="*/ 48196 w 82677"/>
                <a:gd name="connsiteY5" fmla="*/ 10096 h 8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77" h="89369">
                  <a:moveTo>
                    <a:pt x="48196" y="10096"/>
                  </a:moveTo>
                  <a:lnTo>
                    <a:pt x="82677" y="0"/>
                  </a:lnTo>
                  <a:lnTo>
                    <a:pt x="79534" y="84868"/>
                  </a:lnTo>
                  <a:cubicBezTo>
                    <a:pt x="79534" y="84868"/>
                    <a:pt x="4667" y="102489"/>
                    <a:pt x="0" y="68008"/>
                  </a:cubicBezTo>
                  <a:lnTo>
                    <a:pt x="9525" y="49435"/>
                  </a:lnTo>
                  <a:cubicBezTo>
                    <a:pt x="17812" y="33433"/>
                    <a:pt x="29242" y="14764"/>
                    <a:pt x="48196" y="10096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297FD6C7-48B6-E59E-C114-5DEF3B23D053}"/>
                </a:ext>
              </a:extLst>
            </p:cNvPr>
            <p:cNvSpPr/>
            <p:nvPr/>
          </p:nvSpPr>
          <p:spPr>
            <a:xfrm>
              <a:off x="5153853" y="-1252144"/>
              <a:ext cx="54768" cy="84772"/>
            </a:xfrm>
            <a:custGeom>
              <a:avLst/>
              <a:gdLst>
                <a:gd name="connsiteX0" fmla="*/ 54769 w 54768"/>
                <a:gd name="connsiteY0" fmla="*/ 23527 h 84772"/>
                <a:gd name="connsiteX1" fmla="*/ 44577 w 54768"/>
                <a:gd name="connsiteY1" fmla="*/ 71152 h 84772"/>
                <a:gd name="connsiteX2" fmla="*/ 0 w 54768"/>
                <a:gd name="connsiteY2" fmla="*/ 84772 h 84772"/>
                <a:gd name="connsiteX3" fmla="*/ 3143 w 54768"/>
                <a:gd name="connsiteY3" fmla="*/ 0 h 84772"/>
                <a:gd name="connsiteX4" fmla="*/ 54769 w 54768"/>
                <a:gd name="connsiteY4" fmla="*/ 23527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84772">
                  <a:moveTo>
                    <a:pt x="54769" y="23527"/>
                  </a:moveTo>
                  <a:lnTo>
                    <a:pt x="44577" y="71152"/>
                  </a:lnTo>
                  <a:lnTo>
                    <a:pt x="0" y="84772"/>
                  </a:lnTo>
                  <a:lnTo>
                    <a:pt x="3143" y="0"/>
                  </a:lnTo>
                  <a:lnTo>
                    <a:pt x="54769" y="23527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BA584655-DCFD-B2CC-EBE2-4083F94A214F}"/>
                </a:ext>
              </a:extLst>
            </p:cNvPr>
            <p:cNvSpPr/>
            <p:nvPr/>
          </p:nvSpPr>
          <p:spPr>
            <a:xfrm>
              <a:off x="5222243" y="-416897"/>
              <a:ext cx="172116" cy="109251"/>
            </a:xfrm>
            <a:custGeom>
              <a:avLst/>
              <a:gdLst>
                <a:gd name="connsiteX0" fmla="*/ 0 w 172116"/>
                <a:gd name="connsiteY0" fmla="*/ 60770 h 109251"/>
                <a:gd name="connsiteX1" fmla="*/ 142875 w 172116"/>
                <a:gd name="connsiteY1" fmla="*/ 109252 h 109251"/>
                <a:gd name="connsiteX2" fmla="*/ 172117 w 172116"/>
                <a:gd name="connsiteY2" fmla="*/ 50197 h 109251"/>
                <a:gd name="connsiteX3" fmla="*/ 14097 w 172116"/>
                <a:gd name="connsiteY3" fmla="*/ 0 h 109251"/>
                <a:gd name="connsiteX4" fmla="*/ 0 w 172116"/>
                <a:gd name="connsiteY4" fmla="*/ 60770 h 1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16" h="109251">
                  <a:moveTo>
                    <a:pt x="0" y="60770"/>
                  </a:moveTo>
                  <a:lnTo>
                    <a:pt x="142875" y="109252"/>
                  </a:lnTo>
                  <a:lnTo>
                    <a:pt x="172117" y="50197"/>
                  </a:lnTo>
                  <a:lnTo>
                    <a:pt x="14097" y="0"/>
                  </a:lnTo>
                  <a:lnTo>
                    <a:pt x="0" y="6077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1388745A-782A-9E8E-1457-D53DFDA27B28}"/>
                </a:ext>
              </a:extLst>
            </p:cNvPr>
            <p:cNvSpPr/>
            <p:nvPr/>
          </p:nvSpPr>
          <p:spPr>
            <a:xfrm>
              <a:off x="5597052" y="-594252"/>
              <a:ext cx="167354" cy="134778"/>
            </a:xfrm>
            <a:custGeom>
              <a:avLst/>
              <a:gdLst>
                <a:gd name="connsiteX0" fmla="*/ 35623 w 167354"/>
                <a:gd name="connsiteY0" fmla="*/ 134779 h 134778"/>
                <a:gd name="connsiteX1" fmla="*/ 167354 w 167354"/>
                <a:gd name="connsiteY1" fmla="*/ 61246 h 134778"/>
                <a:gd name="connsiteX2" fmla="*/ 143161 w 167354"/>
                <a:gd name="connsiteY2" fmla="*/ 0 h 134778"/>
                <a:gd name="connsiteX3" fmla="*/ 0 w 167354"/>
                <a:gd name="connsiteY3" fmla="*/ 83629 h 134778"/>
                <a:gd name="connsiteX4" fmla="*/ 35623 w 167354"/>
                <a:gd name="connsiteY4" fmla="*/ 134779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4" h="134778">
                  <a:moveTo>
                    <a:pt x="35623" y="134779"/>
                  </a:moveTo>
                  <a:lnTo>
                    <a:pt x="167354" y="61246"/>
                  </a:lnTo>
                  <a:lnTo>
                    <a:pt x="143161" y="0"/>
                  </a:lnTo>
                  <a:lnTo>
                    <a:pt x="0" y="83629"/>
                  </a:lnTo>
                  <a:lnTo>
                    <a:pt x="35623" y="134779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9A644200-F739-02F3-141C-8291E75828BD}"/>
                </a:ext>
              </a:extLst>
            </p:cNvPr>
            <p:cNvSpPr/>
            <p:nvPr/>
          </p:nvSpPr>
          <p:spPr>
            <a:xfrm>
              <a:off x="5016768" y="-2019553"/>
              <a:ext cx="262746" cy="156185"/>
            </a:xfrm>
            <a:custGeom>
              <a:avLst/>
              <a:gdLst>
                <a:gd name="connsiteX0" fmla="*/ 237098 w 262746"/>
                <a:gd name="connsiteY0" fmla="*/ 147331 h 156185"/>
                <a:gd name="connsiteX1" fmla="*/ 262339 w 262746"/>
                <a:gd name="connsiteY1" fmla="*/ 113136 h 156185"/>
                <a:gd name="connsiteX2" fmla="*/ 240241 w 262746"/>
                <a:gd name="connsiteY2" fmla="*/ 81418 h 156185"/>
                <a:gd name="connsiteX3" fmla="*/ 214428 w 262746"/>
                <a:gd name="connsiteY3" fmla="*/ 23030 h 156185"/>
                <a:gd name="connsiteX4" fmla="*/ 157278 w 262746"/>
                <a:gd name="connsiteY4" fmla="*/ 18839 h 156185"/>
                <a:gd name="connsiteX5" fmla="*/ 105177 w 262746"/>
                <a:gd name="connsiteY5" fmla="*/ 11790 h 156185"/>
                <a:gd name="connsiteX6" fmla="*/ 50598 w 262746"/>
                <a:gd name="connsiteY6" fmla="*/ 16648 h 156185"/>
                <a:gd name="connsiteX7" fmla="*/ 44502 w 262746"/>
                <a:gd name="connsiteY7" fmla="*/ 35031 h 156185"/>
                <a:gd name="connsiteX8" fmla="*/ 3 w 262746"/>
                <a:gd name="connsiteY8" fmla="*/ 80632 h 156185"/>
                <a:gd name="connsiteX9" fmla="*/ 7545 w 262746"/>
                <a:gd name="connsiteY9" fmla="*/ 105040 h 156185"/>
                <a:gd name="connsiteX10" fmla="*/ 40502 w 262746"/>
                <a:gd name="connsiteY10" fmla="*/ 112089 h 156185"/>
                <a:gd name="connsiteX11" fmla="*/ 69934 w 262746"/>
                <a:gd name="connsiteY11" fmla="*/ 133710 h 156185"/>
                <a:gd name="connsiteX12" fmla="*/ 168423 w 262746"/>
                <a:gd name="connsiteY12" fmla="*/ 133710 h 156185"/>
                <a:gd name="connsiteX13" fmla="*/ 194807 w 262746"/>
                <a:gd name="connsiteY13" fmla="*/ 138949 h 156185"/>
                <a:gd name="connsiteX14" fmla="*/ 179853 w 262746"/>
                <a:gd name="connsiteY14" fmla="*/ 147236 h 156185"/>
                <a:gd name="connsiteX15" fmla="*/ 162898 w 262746"/>
                <a:gd name="connsiteY15" fmla="*/ 146379 h 156185"/>
                <a:gd name="connsiteX16" fmla="*/ 206141 w 262746"/>
                <a:gd name="connsiteY16" fmla="*/ 155237 h 156185"/>
                <a:gd name="connsiteX17" fmla="*/ 225953 w 262746"/>
                <a:gd name="connsiteY17" fmla="*/ 146569 h 156185"/>
                <a:gd name="connsiteX18" fmla="*/ 237098 w 262746"/>
                <a:gd name="connsiteY18" fmla="*/ 147331 h 15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746" h="156185">
                  <a:moveTo>
                    <a:pt x="237098" y="147331"/>
                  </a:moveTo>
                  <a:cubicBezTo>
                    <a:pt x="256719" y="146188"/>
                    <a:pt x="264720" y="123042"/>
                    <a:pt x="262339" y="113136"/>
                  </a:cubicBezTo>
                  <a:cubicBezTo>
                    <a:pt x="259434" y="100067"/>
                    <a:pt x="251494" y="88671"/>
                    <a:pt x="240241" y="81418"/>
                  </a:cubicBezTo>
                  <a:cubicBezTo>
                    <a:pt x="246528" y="62368"/>
                    <a:pt x="238050" y="39127"/>
                    <a:pt x="214428" y="23030"/>
                  </a:cubicBezTo>
                  <a:cubicBezTo>
                    <a:pt x="197022" y="12964"/>
                    <a:pt x="175966" y="11420"/>
                    <a:pt x="157278" y="18839"/>
                  </a:cubicBezTo>
                  <a:cubicBezTo>
                    <a:pt x="157278" y="1599"/>
                    <a:pt x="125560" y="-9736"/>
                    <a:pt x="105177" y="11790"/>
                  </a:cubicBezTo>
                  <a:cubicBezTo>
                    <a:pt x="87921" y="1121"/>
                    <a:pt x="65698" y="3099"/>
                    <a:pt x="50598" y="16648"/>
                  </a:cubicBezTo>
                  <a:cubicBezTo>
                    <a:pt x="45371" y="21209"/>
                    <a:pt x="43035" y="28251"/>
                    <a:pt x="44502" y="35031"/>
                  </a:cubicBezTo>
                  <a:cubicBezTo>
                    <a:pt x="19622" y="35336"/>
                    <a:pt x="-301" y="55752"/>
                    <a:pt x="3" y="80632"/>
                  </a:cubicBezTo>
                  <a:cubicBezTo>
                    <a:pt x="110" y="89326"/>
                    <a:pt x="2729" y="97802"/>
                    <a:pt x="7545" y="105040"/>
                  </a:cubicBezTo>
                  <a:cubicBezTo>
                    <a:pt x="13927" y="114565"/>
                    <a:pt x="29072" y="114565"/>
                    <a:pt x="40502" y="112089"/>
                  </a:cubicBezTo>
                  <a:cubicBezTo>
                    <a:pt x="46892" y="123064"/>
                    <a:pt x="57551" y="130894"/>
                    <a:pt x="69934" y="133710"/>
                  </a:cubicBezTo>
                  <a:cubicBezTo>
                    <a:pt x="107558" y="146188"/>
                    <a:pt x="159279" y="134472"/>
                    <a:pt x="168423" y="133710"/>
                  </a:cubicBezTo>
                  <a:cubicBezTo>
                    <a:pt x="177562" y="132191"/>
                    <a:pt x="186941" y="134053"/>
                    <a:pt x="194807" y="138949"/>
                  </a:cubicBezTo>
                  <a:cubicBezTo>
                    <a:pt x="191313" y="143810"/>
                    <a:pt x="185826" y="146851"/>
                    <a:pt x="179853" y="147236"/>
                  </a:cubicBezTo>
                  <a:cubicBezTo>
                    <a:pt x="174190" y="147807"/>
                    <a:pt x="168474" y="147518"/>
                    <a:pt x="162898" y="146379"/>
                  </a:cubicBezTo>
                  <a:cubicBezTo>
                    <a:pt x="175637" y="154782"/>
                    <a:pt x="191124" y="157955"/>
                    <a:pt x="206141" y="155237"/>
                  </a:cubicBezTo>
                  <a:cubicBezTo>
                    <a:pt x="212586" y="151995"/>
                    <a:pt x="219199" y="149102"/>
                    <a:pt x="225953" y="146569"/>
                  </a:cubicBezTo>
                  <a:cubicBezTo>
                    <a:pt x="230526" y="145902"/>
                    <a:pt x="237574" y="147998"/>
                    <a:pt x="237098" y="1473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9" name="椭圆 968">
            <a:extLst>
              <a:ext uri="{FF2B5EF4-FFF2-40B4-BE49-F238E27FC236}">
                <a16:creationId xmlns:a16="http://schemas.microsoft.com/office/drawing/2014/main" id="{CB377CAB-8403-7624-B492-E44C5E4E8AC5}"/>
              </a:ext>
            </a:extLst>
          </p:cNvPr>
          <p:cNvSpPr/>
          <p:nvPr/>
        </p:nvSpPr>
        <p:spPr>
          <a:xfrm>
            <a:off x="2963470" y="3201799"/>
            <a:ext cx="733201" cy="733201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99CFF6-1F64-CAD0-F3D2-34B27E4F54DB}"/>
              </a:ext>
            </a:extLst>
          </p:cNvPr>
          <p:cNvSpPr txBox="1"/>
          <p:nvPr/>
        </p:nvSpPr>
        <p:spPr>
          <a:xfrm>
            <a:off x="3557557" y="2309129"/>
            <a:ext cx="1279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PART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B3B222B-D009-F752-CFDD-9C6DA5CED151}"/>
              </a:ext>
            </a:extLst>
          </p:cNvPr>
          <p:cNvGrpSpPr/>
          <p:nvPr/>
        </p:nvGrpSpPr>
        <p:grpSpPr>
          <a:xfrm>
            <a:off x="3346916" y="2960143"/>
            <a:ext cx="5461000" cy="656734"/>
            <a:chOff x="1629026" y="2229143"/>
            <a:chExt cx="3807824" cy="656734"/>
          </a:xfrm>
        </p:grpSpPr>
        <p:sp>
          <p:nvSpPr>
            <p:cNvPr id="525" name="矩形: 圆角 524">
              <a:extLst>
                <a:ext uri="{FF2B5EF4-FFF2-40B4-BE49-F238E27FC236}">
                  <a16:creationId xmlns:a16="http://schemas.microsoft.com/office/drawing/2014/main" id="{52B80D5D-A83B-D431-3215-EFF5AD4E6E0E}"/>
                </a:ext>
              </a:extLst>
            </p:cNvPr>
            <p:cNvSpPr/>
            <p:nvPr/>
          </p:nvSpPr>
          <p:spPr>
            <a:xfrm>
              <a:off x="1629026" y="2229143"/>
              <a:ext cx="3807824" cy="656734"/>
            </a:xfrm>
            <a:prstGeom prst="roundRect">
              <a:avLst>
                <a:gd name="adj" fmla="val 9669"/>
              </a:avLst>
            </a:prstGeom>
            <a:solidFill>
              <a:srgbClr val="407BFF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文本框 523">
              <a:extLst>
                <a:ext uri="{FF2B5EF4-FFF2-40B4-BE49-F238E27FC236}">
                  <a16:creationId xmlns:a16="http://schemas.microsoft.com/office/drawing/2014/main" id="{CECF9340-14DB-5EB1-28EB-C00B532680C7}"/>
                </a:ext>
              </a:extLst>
            </p:cNvPr>
            <p:cNvSpPr txBox="1"/>
            <p:nvPr/>
          </p:nvSpPr>
          <p:spPr>
            <a:xfrm>
              <a:off x="2460042" y="2317717"/>
              <a:ext cx="21717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  <a:endPara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D44EFF2-506B-48D1-B57B-387A73012DA9}"/>
                </a:ext>
              </a:extLst>
            </p:cNvPr>
            <p:cNvSpPr/>
            <p:nvPr/>
          </p:nvSpPr>
          <p:spPr>
            <a:xfrm>
              <a:off x="1629026" y="2229143"/>
              <a:ext cx="1332413" cy="358500"/>
            </a:xfrm>
            <a:custGeom>
              <a:avLst/>
              <a:gdLst>
                <a:gd name="connsiteX0" fmla="*/ 0 w 2097692"/>
                <a:gd name="connsiteY0" fmla="*/ 0 h 564406"/>
                <a:gd name="connsiteX1" fmla="*/ 2097692 w 2097692"/>
                <a:gd name="connsiteY1" fmla="*/ 0 h 564406"/>
                <a:gd name="connsiteX2" fmla="*/ 2064479 w 2097692"/>
                <a:gd name="connsiteY2" fmla="*/ 37144 h 564406"/>
                <a:gd name="connsiteX3" fmla="*/ 1990474 w 2097692"/>
                <a:gd name="connsiteY3" fmla="*/ 73830 h 564406"/>
                <a:gd name="connsiteX4" fmla="*/ 1380874 w 2097692"/>
                <a:gd name="connsiteY4" fmla="*/ 130980 h 564406"/>
                <a:gd name="connsiteX5" fmla="*/ 761749 w 2097692"/>
                <a:gd name="connsiteY5" fmla="*/ 550080 h 564406"/>
                <a:gd name="connsiteX6" fmla="*/ 172278 w 2097692"/>
                <a:gd name="connsiteY6" fmla="*/ 489024 h 564406"/>
                <a:gd name="connsiteX7" fmla="*/ 0 w 2097692"/>
                <a:gd name="connsiteY7" fmla="*/ 437684 h 56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7692" h="564406">
                  <a:moveTo>
                    <a:pt x="0" y="0"/>
                  </a:moveTo>
                  <a:lnTo>
                    <a:pt x="2097692" y="0"/>
                  </a:lnTo>
                  <a:lnTo>
                    <a:pt x="2064479" y="37144"/>
                  </a:lnTo>
                  <a:cubicBezTo>
                    <a:pt x="2045888" y="51109"/>
                    <a:pt x="2021827" y="63511"/>
                    <a:pt x="1990474" y="73830"/>
                  </a:cubicBezTo>
                  <a:cubicBezTo>
                    <a:pt x="1865061" y="115105"/>
                    <a:pt x="1585662" y="51605"/>
                    <a:pt x="1380874" y="130980"/>
                  </a:cubicBezTo>
                  <a:cubicBezTo>
                    <a:pt x="1176087" y="210355"/>
                    <a:pt x="998287" y="500867"/>
                    <a:pt x="761749" y="550080"/>
                  </a:cubicBezTo>
                  <a:cubicBezTo>
                    <a:pt x="584346" y="586990"/>
                    <a:pt x="381493" y="547550"/>
                    <a:pt x="172278" y="489024"/>
                  </a:cubicBezTo>
                  <a:lnTo>
                    <a:pt x="0" y="437684"/>
                  </a:lnTo>
                  <a:close/>
                </a:path>
              </a:pathLst>
            </a:custGeom>
            <a:solidFill>
              <a:srgbClr val="263238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58F1B27-5113-CC51-6AE7-5419637B45E5}"/>
              </a:ext>
            </a:extLst>
          </p:cNvPr>
          <p:cNvSpPr txBox="1"/>
          <p:nvPr/>
        </p:nvSpPr>
        <p:spPr>
          <a:xfrm>
            <a:off x="4160328" y="3789845"/>
            <a:ext cx="387134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2856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CA2F79E-E74F-9D2A-11E2-95E0DAAA2629}"/>
              </a:ext>
            </a:extLst>
          </p:cNvPr>
          <p:cNvCxnSpPr/>
          <p:nvPr/>
        </p:nvCxnSpPr>
        <p:spPr>
          <a:xfrm>
            <a:off x="1127125" y="3678770"/>
            <a:ext cx="9937750" cy="0"/>
          </a:xfrm>
          <a:prstGeom prst="line">
            <a:avLst/>
          </a:prstGeom>
          <a:ln w="76200" cap="rnd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Oval 16">
            <a:extLst>
              <a:ext uri="{FF2B5EF4-FFF2-40B4-BE49-F238E27FC236}">
                <a16:creationId xmlns:a16="http://schemas.microsoft.com/office/drawing/2014/main" id="{61F2FB7F-C8F2-0649-4059-078E2E1118FF}"/>
              </a:ext>
            </a:extLst>
          </p:cNvPr>
          <p:cNvSpPr/>
          <p:nvPr/>
        </p:nvSpPr>
        <p:spPr>
          <a:xfrm rot="16200000">
            <a:off x="5120218" y="3545418"/>
            <a:ext cx="247649" cy="256116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 lang="id-ID" sz="1333" noProof="1">
              <a:cs typeface="+mn-ea"/>
              <a:sym typeface="+mn-lt"/>
            </a:endParaRPr>
          </a:p>
        </p:txBody>
      </p:sp>
      <p:sp>
        <p:nvSpPr>
          <p:cNvPr id="8" name="Oval 40">
            <a:extLst>
              <a:ext uri="{FF2B5EF4-FFF2-40B4-BE49-F238E27FC236}">
                <a16:creationId xmlns:a16="http://schemas.microsoft.com/office/drawing/2014/main" id="{DE2CEEA4-8431-A1D5-5542-8DC261B1234C}"/>
              </a:ext>
            </a:extLst>
          </p:cNvPr>
          <p:cNvSpPr/>
          <p:nvPr/>
        </p:nvSpPr>
        <p:spPr>
          <a:xfrm rot="16200000">
            <a:off x="3158068" y="3528484"/>
            <a:ext cx="247649" cy="256117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 lang="id-ID" sz="1333" noProof="1">
              <a:cs typeface="+mn-ea"/>
              <a:sym typeface="+mn-lt"/>
            </a:endParaRPr>
          </a:p>
        </p:txBody>
      </p:sp>
      <p:sp>
        <p:nvSpPr>
          <p:cNvPr id="9" name="Oval 41">
            <a:extLst>
              <a:ext uri="{FF2B5EF4-FFF2-40B4-BE49-F238E27FC236}">
                <a16:creationId xmlns:a16="http://schemas.microsoft.com/office/drawing/2014/main" id="{500E49BE-B0E5-8E2C-CBA3-68B9F572753D}"/>
              </a:ext>
            </a:extLst>
          </p:cNvPr>
          <p:cNvSpPr/>
          <p:nvPr/>
        </p:nvSpPr>
        <p:spPr>
          <a:xfrm rot="16200000">
            <a:off x="6883402" y="3547534"/>
            <a:ext cx="245533" cy="258233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 lang="id-ID" sz="1333" noProof="1">
              <a:cs typeface="+mn-ea"/>
              <a:sym typeface="+mn-lt"/>
            </a:endParaRPr>
          </a:p>
        </p:txBody>
      </p:sp>
      <p:sp>
        <p:nvSpPr>
          <p:cNvPr id="10" name="Isosceles Triangle 45">
            <a:extLst>
              <a:ext uri="{FF2B5EF4-FFF2-40B4-BE49-F238E27FC236}">
                <a16:creationId xmlns:a16="http://schemas.microsoft.com/office/drawing/2014/main" id="{5EC89E62-1A50-0380-39A7-F01E3FF1CD31}"/>
              </a:ext>
            </a:extLst>
          </p:cNvPr>
          <p:cNvSpPr/>
          <p:nvPr/>
        </p:nvSpPr>
        <p:spPr>
          <a:xfrm>
            <a:off x="3227917" y="3268134"/>
            <a:ext cx="127000" cy="21801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/>
            <a:endParaRPr lang="id-ID" sz="1467" noProof="1">
              <a:cs typeface="+mn-ea"/>
              <a:sym typeface="+mn-lt"/>
            </a:endParaRPr>
          </a:p>
        </p:txBody>
      </p:sp>
      <p:sp>
        <p:nvSpPr>
          <p:cNvPr id="11" name="Isosceles Triangle 48">
            <a:extLst>
              <a:ext uri="{FF2B5EF4-FFF2-40B4-BE49-F238E27FC236}">
                <a16:creationId xmlns:a16="http://schemas.microsoft.com/office/drawing/2014/main" id="{99CDD537-D347-2AEE-CB1A-1810234FDC65}"/>
              </a:ext>
            </a:extLst>
          </p:cNvPr>
          <p:cNvSpPr/>
          <p:nvPr/>
        </p:nvSpPr>
        <p:spPr>
          <a:xfrm rot="10800000" flipH="1">
            <a:off x="5190067" y="3850218"/>
            <a:ext cx="124884" cy="22013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/>
            <a:endParaRPr lang="id-ID" sz="1467" noProof="1">
              <a:cs typeface="+mn-ea"/>
              <a:sym typeface="+mn-lt"/>
            </a:endParaRPr>
          </a:p>
        </p:txBody>
      </p:sp>
      <p:sp>
        <p:nvSpPr>
          <p:cNvPr id="12" name="Isosceles Triangle 69">
            <a:extLst>
              <a:ext uri="{FF2B5EF4-FFF2-40B4-BE49-F238E27FC236}">
                <a16:creationId xmlns:a16="http://schemas.microsoft.com/office/drawing/2014/main" id="{148737B0-C04E-EB9B-C995-9E88174E3EB1}"/>
              </a:ext>
            </a:extLst>
          </p:cNvPr>
          <p:cNvSpPr/>
          <p:nvPr/>
        </p:nvSpPr>
        <p:spPr>
          <a:xfrm>
            <a:off x="6940551" y="3293534"/>
            <a:ext cx="124883" cy="21801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/>
            <a:endParaRPr lang="id-ID" sz="1333" noProof="1">
              <a:cs typeface="+mn-ea"/>
              <a:sym typeface="+mn-lt"/>
            </a:endParaRPr>
          </a:p>
        </p:txBody>
      </p:sp>
      <p:sp>
        <p:nvSpPr>
          <p:cNvPr id="13" name="Rectangle 70">
            <a:extLst>
              <a:ext uri="{FF2B5EF4-FFF2-40B4-BE49-F238E27FC236}">
                <a16:creationId xmlns:a16="http://schemas.microsoft.com/office/drawing/2014/main" id="{A23B02E8-1098-0014-9900-F22D7A6EF6B7}"/>
              </a:ext>
            </a:extLst>
          </p:cNvPr>
          <p:cNvSpPr/>
          <p:nvPr/>
        </p:nvSpPr>
        <p:spPr>
          <a:xfrm>
            <a:off x="1775885" y="1704586"/>
            <a:ext cx="3060700" cy="1418167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id-ID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Oval 40">
            <a:extLst>
              <a:ext uri="{FF2B5EF4-FFF2-40B4-BE49-F238E27FC236}">
                <a16:creationId xmlns:a16="http://schemas.microsoft.com/office/drawing/2014/main" id="{302AA6CB-CCCB-9832-61D5-AB21D07B855C}"/>
              </a:ext>
            </a:extLst>
          </p:cNvPr>
          <p:cNvSpPr/>
          <p:nvPr/>
        </p:nvSpPr>
        <p:spPr>
          <a:xfrm rot="16200000">
            <a:off x="8874126" y="3552826"/>
            <a:ext cx="245533" cy="256117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/>
            <a:endParaRPr lang="id-ID" sz="1333" noProof="1">
              <a:cs typeface="+mn-ea"/>
              <a:sym typeface="+mn-lt"/>
            </a:endParaRPr>
          </a:p>
        </p:txBody>
      </p:sp>
      <p:sp>
        <p:nvSpPr>
          <p:cNvPr id="17" name="Isosceles Triangle 45">
            <a:extLst>
              <a:ext uri="{FF2B5EF4-FFF2-40B4-BE49-F238E27FC236}">
                <a16:creationId xmlns:a16="http://schemas.microsoft.com/office/drawing/2014/main" id="{E7716F81-B331-7FC1-2D81-727868D68968}"/>
              </a:ext>
            </a:extLst>
          </p:cNvPr>
          <p:cNvSpPr/>
          <p:nvPr/>
        </p:nvSpPr>
        <p:spPr>
          <a:xfrm rot="10800000">
            <a:off x="8942917" y="3871384"/>
            <a:ext cx="124883" cy="220133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/>
            <a:endParaRPr lang="id-ID" sz="1333" noProof="1">
              <a:cs typeface="+mn-ea"/>
              <a:sym typeface="+mn-lt"/>
            </a:endParaRPr>
          </a:p>
        </p:txBody>
      </p:sp>
      <p:sp>
        <p:nvSpPr>
          <p:cNvPr id="21" name="TextBox 72">
            <a:extLst>
              <a:ext uri="{FF2B5EF4-FFF2-40B4-BE49-F238E27FC236}">
                <a16:creationId xmlns:a16="http://schemas.microsoft.com/office/drawing/2014/main" id="{0D317044-1943-CBC2-A45C-4A57AD7EBE1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6943506" y="2302634"/>
            <a:ext cx="614271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id-ID" altLang="en-US" sz="1467">
                <a:solidFill>
                  <a:schemeClr val="bg1"/>
                </a:solidFill>
                <a:cs typeface="+mn-ea"/>
                <a:sym typeface="+mn-lt"/>
              </a:rPr>
              <a:t>2014</a:t>
            </a:r>
          </a:p>
        </p:txBody>
      </p:sp>
      <p:sp>
        <p:nvSpPr>
          <p:cNvPr id="22" name="Rectangle 70">
            <a:extLst>
              <a:ext uri="{FF2B5EF4-FFF2-40B4-BE49-F238E27FC236}">
                <a16:creationId xmlns:a16="http://schemas.microsoft.com/office/drawing/2014/main" id="{D5BBA561-78A3-8762-2110-136E7E8CEDDD}"/>
              </a:ext>
            </a:extLst>
          </p:cNvPr>
          <p:cNvSpPr/>
          <p:nvPr/>
        </p:nvSpPr>
        <p:spPr>
          <a:xfrm>
            <a:off x="5475818" y="1704586"/>
            <a:ext cx="3060700" cy="1418167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id-ID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Rectangle 70">
            <a:extLst>
              <a:ext uri="{FF2B5EF4-FFF2-40B4-BE49-F238E27FC236}">
                <a16:creationId xmlns:a16="http://schemas.microsoft.com/office/drawing/2014/main" id="{DD89AD61-F448-09E0-1362-8DADFB04339C}"/>
              </a:ext>
            </a:extLst>
          </p:cNvPr>
          <p:cNvSpPr/>
          <p:nvPr/>
        </p:nvSpPr>
        <p:spPr>
          <a:xfrm>
            <a:off x="3729567" y="4248213"/>
            <a:ext cx="3060700" cy="1418167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id-ID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TextBox 81">
            <a:extLst>
              <a:ext uri="{FF2B5EF4-FFF2-40B4-BE49-F238E27FC236}">
                <a16:creationId xmlns:a16="http://schemas.microsoft.com/office/drawing/2014/main" id="{82CBF97F-5E25-69C6-CECD-88236B88D53E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8952222" y="5055359"/>
            <a:ext cx="614271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r>
              <a:rPr lang="id-ID" altLang="en-US" sz="1467">
                <a:solidFill>
                  <a:schemeClr val="bg1"/>
                </a:solidFill>
                <a:cs typeface="+mn-ea"/>
                <a:sym typeface="+mn-lt"/>
              </a:rPr>
              <a:t>2014</a:t>
            </a:r>
          </a:p>
        </p:txBody>
      </p:sp>
      <p:sp>
        <p:nvSpPr>
          <p:cNvPr id="31" name="Rectangle 70">
            <a:extLst>
              <a:ext uri="{FF2B5EF4-FFF2-40B4-BE49-F238E27FC236}">
                <a16:creationId xmlns:a16="http://schemas.microsoft.com/office/drawing/2014/main" id="{D222F63A-36FD-C52A-4382-8D537C7F76E6}"/>
              </a:ext>
            </a:extLst>
          </p:cNvPr>
          <p:cNvSpPr/>
          <p:nvPr/>
        </p:nvSpPr>
        <p:spPr>
          <a:xfrm>
            <a:off x="7484534" y="4246096"/>
            <a:ext cx="3060700" cy="1418167"/>
          </a:xfrm>
          <a:prstGeom prst="rect">
            <a:avLst/>
          </a:pr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id-ID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940A1DD-0813-7C66-DB19-7E926922F553}"/>
              </a:ext>
            </a:extLst>
          </p:cNvPr>
          <p:cNvGrpSpPr/>
          <p:nvPr/>
        </p:nvGrpSpPr>
        <p:grpSpPr>
          <a:xfrm>
            <a:off x="2068127" y="1971495"/>
            <a:ext cx="2476216" cy="891643"/>
            <a:chOff x="8851560" y="2118686"/>
            <a:chExt cx="2476216" cy="89164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14E67B4-EF90-18CC-0090-CFA8265A0F52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8BDD3C5-4EE5-8739-69A9-0BB4A3F7903D}"/>
                </a:ext>
              </a:extLst>
            </p:cNvPr>
            <p:cNvSpPr txBox="1"/>
            <p:nvPr/>
          </p:nvSpPr>
          <p:spPr>
            <a:xfrm>
              <a:off x="8851560" y="2388427"/>
              <a:ext cx="247621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0BAA01C-523A-9DEA-A6D8-8488C71300FC}"/>
              </a:ext>
            </a:extLst>
          </p:cNvPr>
          <p:cNvGrpSpPr/>
          <p:nvPr/>
        </p:nvGrpSpPr>
        <p:grpSpPr>
          <a:xfrm>
            <a:off x="5764884" y="1971495"/>
            <a:ext cx="2476216" cy="891643"/>
            <a:chOff x="8851560" y="2118686"/>
            <a:chExt cx="2476216" cy="89164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CDE1982-CEF7-C7D4-1D3F-285D07B3F1C7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62E9B8B-3208-4C78-5D54-9B1C7B6D3003}"/>
                </a:ext>
              </a:extLst>
            </p:cNvPr>
            <p:cNvSpPr txBox="1"/>
            <p:nvPr/>
          </p:nvSpPr>
          <p:spPr>
            <a:xfrm>
              <a:off x="8851560" y="2388427"/>
              <a:ext cx="247621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8C429A3-C7F8-4BB5-976A-E351B3F60526}"/>
              </a:ext>
            </a:extLst>
          </p:cNvPr>
          <p:cNvGrpSpPr/>
          <p:nvPr/>
        </p:nvGrpSpPr>
        <p:grpSpPr>
          <a:xfrm>
            <a:off x="4076843" y="4509357"/>
            <a:ext cx="2476216" cy="891643"/>
            <a:chOff x="8851560" y="2118686"/>
            <a:chExt cx="2476216" cy="89164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B10CF97-8FBC-0B04-9D37-5DD61E39794D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7CD9F72-DE35-8797-02EF-A01ED75CCD93}"/>
                </a:ext>
              </a:extLst>
            </p:cNvPr>
            <p:cNvSpPr txBox="1"/>
            <p:nvPr/>
          </p:nvSpPr>
          <p:spPr>
            <a:xfrm>
              <a:off x="8851560" y="2388427"/>
              <a:ext cx="247621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EDAA0FD-2B59-2E49-310E-9C1F33CEAA73}"/>
              </a:ext>
            </a:extLst>
          </p:cNvPr>
          <p:cNvGrpSpPr/>
          <p:nvPr/>
        </p:nvGrpSpPr>
        <p:grpSpPr>
          <a:xfrm>
            <a:off x="7828787" y="4509357"/>
            <a:ext cx="2476216" cy="891643"/>
            <a:chOff x="8851560" y="2118686"/>
            <a:chExt cx="2476216" cy="891643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DDC8C3C-1429-67A2-4FC8-6DB13A842F82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bg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A70EB0A-1945-974E-9F4E-06969309FECD}"/>
                </a:ext>
              </a:extLst>
            </p:cNvPr>
            <p:cNvSpPr txBox="1"/>
            <p:nvPr/>
          </p:nvSpPr>
          <p:spPr>
            <a:xfrm>
              <a:off x="8851560" y="2388427"/>
              <a:ext cx="2476216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639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>
            <a:extLst>
              <a:ext uri="{FF2B5EF4-FFF2-40B4-BE49-F238E27FC236}">
                <a16:creationId xmlns:a16="http://schemas.microsoft.com/office/drawing/2014/main" id="{F5407C28-7606-EC3C-AA3B-99CD9EA37904}"/>
              </a:ext>
            </a:extLst>
          </p:cNvPr>
          <p:cNvSpPr/>
          <p:nvPr/>
        </p:nvSpPr>
        <p:spPr>
          <a:xfrm>
            <a:off x="8908183" y="1173977"/>
            <a:ext cx="1575455" cy="1575455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66B25FE-057E-FB91-6A72-C46980E506D9}"/>
              </a:ext>
            </a:extLst>
          </p:cNvPr>
          <p:cNvSpPr/>
          <p:nvPr/>
        </p:nvSpPr>
        <p:spPr>
          <a:xfrm>
            <a:off x="5891460" y="4736124"/>
            <a:ext cx="6440240" cy="2241252"/>
          </a:xfrm>
          <a:custGeom>
            <a:avLst/>
            <a:gdLst>
              <a:gd name="connsiteX0" fmla="*/ 141040 w 6440240"/>
              <a:gd name="connsiteY0" fmla="*/ 2198076 h 2241252"/>
              <a:gd name="connsiteX1" fmla="*/ 179140 w 6440240"/>
              <a:gd name="connsiteY1" fmla="*/ 2109176 h 2241252"/>
              <a:gd name="connsiteX2" fmla="*/ 1906340 w 6440240"/>
              <a:gd name="connsiteY2" fmla="*/ 1093176 h 2241252"/>
              <a:gd name="connsiteX3" fmla="*/ 3062040 w 6440240"/>
              <a:gd name="connsiteY3" fmla="*/ 902676 h 2241252"/>
              <a:gd name="connsiteX4" fmla="*/ 4370140 w 6440240"/>
              <a:gd name="connsiteY4" fmla="*/ 976 h 2241252"/>
              <a:gd name="connsiteX5" fmla="*/ 6440240 w 6440240"/>
              <a:gd name="connsiteY5" fmla="*/ 1093176 h 224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0240" h="2241252">
                <a:moveTo>
                  <a:pt x="141040" y="2198076"/>
                </a:moveTo>
                <a:cubicBezTo>
                  <a:pt x="12981" y="2245701"/>
                  <a:pt x="-115077" y="2293326"/>
                  <a:pt x="179140" y="2109176"/>
                </a:cubicBezTo>
                <a:cubicBezTo>
                  <a:pt x="473357" y="1925026"/>
                  <a:pt x="1425857" y="1294259"/>
                  <a:pt x="1906340" y="1093176"/>
                </a:cubicBezTo>
                <a:cubicBezTo>
                  <a:pt x="2386823" y="892093"/>
                  <a:pt x="2651407" y="1084709"/>
                  <a:pt x="3062040" y="902676"/>
                </a:cubicBezTo>
                <a:cubicBezTo>
                  <a:pt x="3472673" y="720643"/>
                  <a:pt x="3807107" y="-30774"/>
                  <a:pt x="4370140" y="976"/>
                </a:cubicBezTo>
                <a:cubicBezTo>
                  <a:pt x="4933173" y="32726"/>
                  <a:pt x="5686706" y="562951"/>
                  <a:pt x="6440240" y="1093176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4AAD075-8EF4-8793-4138-0F8F019541BA}"/>
              </a:ext>
            </a:extLst>
          </p:cNvPr>
          <p:cNvSpPr/>
          <p:nvPr/>
        </p:nvSpPr>
        <p:spPr>
          <a:xfrm>
            <a:off x="7305070" y="5392002"/>
            <a:ext cx="4886931" cy="1465998"/>
          </a:xfrm>
          <a:custGeom>
            <a:avLst/>
            <a:gdLst>
              <a:gd name="connsiteX0" fmla="*/ 4886931 w 4886931"/>
              <a:gd name="connsiteY0" fmla="*/ 0 h 1465998"/>
              <a:gd name="connsiteX1" fmla="*/ 4886931 w 4886931"/>
              <a:gd name="connsiteY1" fmla="*/ 1465998 h 1465998"/>
              <a:gd name="connsiteX2" fmla="*/ 0 w 4886931"/>
              <a:gd name="connsiteY2" fmla="*/ 1465998 h 1465998"/>
              <a:gd name="connsiteX3" fmla="*/ 109114 w 4886931"/>
              <a:gd name="connsiteY3" fmla="*/ 1391615 h 1465998"/>
              <a:gd name="connsiteX4" fmla="*/ 1927831 w 4886931"/>
              <a:gd name="connsiteY4" fmla="*/ 386498 h 1465998"/>
              <a:gd name="connsiteX5" fmla="*/ 3540731 w 4886931"/>
              <a:gd name="connsiteY5" fmla="*/ 475398 h 1465998"/>
              <a:gd name="connsiteX6" fmla="*/ 4378931 w 4886931"/>
              <a:gd name="connsiteY6" fmla="*/ 462698 h 1465998"/>
              <a:gd name="connsiteX7" fmla="*/ 4826749 w 4886931"/>
              <a:gd name="connsiteY7" fmla="*/ 74474 h 146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86931" h="1465998">
                <a:moveTo>
                  <a:pt x="4886931" y="0"/>
                </a:moveTo>
                <a:lnTo>
                  <a:pt x="4886931" y="1465998"/>
                </a:lnTo>
                <a:lnTo>
                  <a:pt x="0" y="1465998"/>
                </a:lnTo>
                <a:lnTo>
                  <a:pt x="109114" y="1391615"/>
                </a:lnTo>
                <a:cubicBezTo>
                  <a:pt x="753841" y="954278"/>
                  <a:pt x="1387022" y="547629"/>
                  <a:pt x="1927831" y="386498"/>
                </a:cubicBezTo>
                <a:cubicBezTo>
                  <a:pt x="2545898" y="202348"/>
                  <a:pt x="3132214" y="462698"/>
                  <a:pt x="3540731" y="475398"/>
                </a:cubicBezTo>
                <a:cubicBezTo>
                  <a:pt x="3949248" y="488098"/>
                  <a:pt x="4122814" y="583348"/>
                  <a:pt x="4378931" y="462698"/>
                </a:cubicBezTo>
                <a:cubicBezTo>
                  <a:pt x="4539004" y="387292"/>
                  <a:pt x="4685434" y="243673"/>
                  <a:pt x="4826749" y="74474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5" name="组合 514">
            <a:extLst>
              <a:ext uri="{FF2B5EF4-FFF2-40B4-BE49-F238E27FC236}">
                <a16:creationId xmlns:a16="http://schemas.microsoft.com/office/drawing/2014/main" id="{63F9ED55-3567-9E51-193A-9D906ED016A5}"/>
              </a:ext>
            </a:extLst>
          </p:cNvPr>
          <p:cNvGrpSpPr/>
          <p:nvPr/>
        </p:nvGrpSpPr>
        <p:grpSpPr>
          <a:xfrm>
            <a:off x="8677676" y="3622128"/>
            <a:ext cx="3297050" cy="3032254"/>
            <a:chOff x="6882529" y="1854245"/>
            <a:chExt cx="4770024" cy="4386928"/>
          </a:xfrm>
        </p:grpSpPr>
        <p:grpSp>
          <p:nvGrpSpPr>
            <p:cNvPr id="289" name="图形 286">
              <a:extLst>
                <a:ext uri="{FF2B5EF4-FFF2-40B4-BE49-F238E27FC236}">
                  <a16:creationId xmlns:a16="http://schemas.microsoft.com/office/drawing/2014/main" id="{D46E0103-DABB-5C12-58DA-CD3EC33D7778}"/>
                </a:ext>
              </a:extLst>
            </p:cNvPr>
            <p:cNvGrpSpPr/>
            <p:nvPr/>
          </p:nvGrpSpPr>
          <p:grpSpPr>
            <a:xfrm>
              <a:off x="6890053" y="2560428"/>
              <a:ext cx="4762500" cy="3203448"/>
              <a:chOff x="6890053" y="2560428"/>
              <a:chExt cx="4762500" cy="3203448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29C67F2B-DE4C-3624-8F25-418A63B0C57F}"/>
                  </a:ext>
                </a:extLst>
              </p:cNvPr>
              <p:cNvSpPr/>
              <p:nvPr/>
            </p:nvSpPr>
            <p:spPr>
              <a:xfrm>
                <a:off x="9341312" y="2560523"/>
                <a:ext cx="1832895" cy="2619279"/>
              </a:xfrm>
              <a:custGeom>
                <a:avLst/>
                <a:gdLst>
                  <a:gd name="connsiteX0" fmla="*/ 1777079 w 1832895"/>
                  <a:gd name="connsiteY0" fmla="*/ 2619280 h 2619279"/>
                  <a:gd name="connsiteX1" fmla="*/ 55816 w 1832895"/>
                  <a:gd name="connsiteY1" fmla="*/ 2619280 h 2619279"/>
                  <a:gd name="connsiteX2" fmla="*/ 0 w 1832895"/>
                  <a:gd name="connsiteY2" fmla="*/ 2563463 h 2619279"/>
                  <a:gd name="connsiteX3" fmla="*/ 0 w 1832895"/>
                  <a:gd name="connsiteY3" fmla="*/ 55721 h 2619279"/>
                  <a:gd name="connsiteX4" fmla="*/ 55816 w 1832895"/>
                  <a:gd name="connsiteY4" fmla="*/ 0 h 2619279"/>
                  <a:gd name="connsiteX5" fmla="*/ 1777079 w 1832895"/>
                  <a:gd name="connsiteY5" fmla="*/ 0 h 2619279"/>
                  <a:gd name="connsiteX6" fmla="*/ 1832896 w 1832895"/>
                  <a:gd name="connsiteY6" fmla="*/ 55721 h 2619279"/>
                  <a:gd name="connsiteX7" fmla="*/ 1832896 w 1832895"/>
                  <a:gd name="connsiteY7" fmla="*/ 2563463 h 2619279"/>
                  <a:gd name="connsiteX8" fmla="*/ 1777079 w 1832895"/>
                  <a:gd name="connsiteY8" fmla="*/ 2619280 h 2619279"/>
                  <a:gd name="connsiteX9" fmla="*/ 55816 w 1832895"/>
                  <a:gd name="connsiteY9" fmla="*/ 2381 h 2619279"/>
                  <a:gd name="connsiteX10" fmla="*/ 2000 w 1832895"/>
                  <a:gd name="connsiteY10" fmla="*/ 55434 h 2619279"/>
                  <a:gd name="connsiteX11" fmla="*/ 2000 w 1832895"/>
                  <a:gd name="connsiteY11" fmla="*/ 55721 h 2619279"/>
                  <a:gd name="connsiteX12" fmla="*/ 2000 w 1832895"/>
                  <a:gd name="connsiteY12" fmla="*/ 2563463 h 2619279"/>
                  <a:gd name="connsiteX13" fmla="*/ 55435 w 1832895"/>
                  <a:gd name="connsiteY13" fmla="*/ 2616899 h 2619279"/>
                  <a:gd name="connsiteX14" fmla="*/ 1777079 w 1832895"/>
                  <a:gd name="connsiteY14" fmla="*/ 2616899 h 2619279"/>
                  <a:gd name="connsiteX15" fmla="*/ 1830514 w 1832895"/>
                  <a:gd name="connsiteY15" fmla="*/ 2563463 h 2619279"/>
                  <a:gd name="connsiteX16" fmla="*/ 1830514 w 1832895"/>
                  <a:gd name="connsiteY16" fmla="*/ 55721 h 2619279"/>
                  <a:gd name="connsiteX17" fmla="*/ 1777079 w 1832895"/>
                  <a:gd name="connsiteY17" fmla="*/ 2286 h 261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32895" h="2619279">
                    <a:moveTo>
                      <a:pt x="1777079" y="2619280"/>
                    </a:moveTo>
                    <a:lnTo>
                      <a:pt x="55816" y="2619280"/>
                    </a:lnTo>
                    <a:cubicBezTo>
                      <a:pt x="25012" y="2619232"/>
                      <a:pt x="57" y="2594267"/>
                      <a:pt x="0" y="2563463"/>
                    </a:cubicBezTo>
                    <a:lnTo>
                      <a:pt x="0" y="55721"/>
                    </a:lnTo>
                    <a:cubicBezTo>
                      <a:pt x="105" y="24954"/>
                      <a:pt x="25051" y="52"/>
                      <a:pt x="55816" y="0"/>
                    </a:cubicBezTo>
                    <a:lnTo>
                      <a:pt x="1777079" y="0"/>
                    </a:lnTo>
                    <a:cubicBezTo>
                      <a:pt x="1807845" y="52"/>
                      <a:pt x="1832791" y="24954"/>
                      <a:pt x="1832896" y="55721"/>
                    </a:cubicBezTo>
                    <a:lnTo>
                      <a:pt x="1832896" y="2563463"/>
                    </a:lnTo>
                    <a:cubicBezTo>
                      <a:pt x="1832848" y="2594267"/>
                      <a:pt x="1807883" y="2619223"/>
                      <a:pt x="1777079" y="2619280"/>
                    </a:cubicBezTo>
                    <a:close/>
                    <a:moveTo>
                      <a:pt x="55816" y="2381"/>
                    </a:moveTo>
                    <a:cubicBezTo>
                      <a:pt x="26308" y="2171"/>
                      <a:pt x="2210" y="25923"/>
                      <a:pt x="2000" y="55434"/>
                    </a:cubicBezTo>
                    <a:cubicBezTo>
                      <a:pt x="2000" y="55530"/>
                      <a:pt x="2000" y="55626"/>
                      <a:pt x="2000" y="55721"/>
                    </a:cubicBezTo>
                    <a:lnTo>
                      <a:pt x="2000" y="2563463"/>
                    </a:lnTo>
                    <a:cubicBezTo>
                      <a:pt x="2000" y="2592972"/>
                      <a:pt x="25927" y="2616899"/>
                      <a:pt x="55435" y="2616899"/>
                    </a:cubicBezTo>
                    <a:lnTo>
                      <a:pt x="1777079" y="2616899"/>
                    </a:lnTo>
                    <a:cubicBezTo>
                      <a:pt x="1806588" y="2616899"/>
                      <a:pt x="1830514" y="2592972"/>
                      <a:pt x="1830514" y="2563463"/>
                    </a:cubicBezTo>
                    <a:lnTo>
                      <a:pt x="1830514" y="55721"/>
                    </a:lnTo>
                    <a:cubicBezTo>
                      <a:pt x="1830514" y="26210"/>
                      <a:pt x="1806588" y="2286"/>
                      <a:pt x="1777079" y="228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138E1571-DB04-0442-C63A-281FD8FFE1EE}"/>
                  </a:ext>
                </a:extLst>
              </p:cNvPr>
              <p:cNvSpPr/>
              <p:nvPr/>
            </p:nvSpPr>
            <p:spPr>
              <a:xfrm>
                <a:off x="7355635" y="2560428"/>
                <a:ext cx="1833276" cy="2619375"/>
              </a:xfrm>
              <a:custGeom>
                <a:avLst/>
                <a:gdLst>
                  <a:gd name="connsiteX0" fmla="*/ 1777460 w 1833276"/>
                  <a:gd name="connsiteY0" fmla="*/ 2619375 h 2619375"/>
                  <a:gd name="connsiteX1" fmla="*/ 55817 w 1833276"/>
                  <a:gd name="connsiteY1" fmla="*/ 2619375 h 2619375"/>
                  <a:gd name="connsiteX2" fmla="*/ 0 w 1833276"/>
                  <a:gd name="connsiteY2" fmla="*/ 2563559 h 2619375"/>
                  <a:gd name="connsiteX3" fmla="*/ 0 w 1833276"/>
                  <a:gd name="connsiteY3" fmla="*/ 55817 h 2619375"/>
                  <a:gd name="connsiteX4" fmla="*/ 55817 w 1833276"/>
                  <a:gd name="connsiteY4" fmla="*/ 0 h 2619375"/>
                  <a:gd name="connsiteX5" fmla="*/ 1777460 w 1833276"/>
                  <a:gd name="connsiteY5" fmla="*/ 0 h 2619375"/>
                  <a:gd name="connsiteX6" fmla="*/ 1833277 w 1833276"/>
                  <a:gd name="connsiteY6" fmla="*/ 55817 h 2619375"/>
                  <a:gd name="connsiteX7" fmla="*/ 1833277 w 1833276"/>
                  <a:gd name="connsiteY7" fmla="*/ 2563559 h 2619375"/>
                  <a:gd name="connsiteX8" fmla="*/ 1777460 w 1833276"/>
                  <a:gd name="connsiteY8" fmla="*/ 2619375 h 2619375"/>
                  <a:gd name="connsiteX9" fmla="*/ 55817 w 1833276"/>
                  <a:gd name="connsiteY9" fmla="*/ 2477 h 2619375"/>
                  <a:gd name="connsiteX10" fmla="*/ 2381 w 1833276"/>
                  <a:gd name="connsiteY10" fmla="*/ 55817 h 2619375"/>
                  <a:gd name="connsiteX11" fmla="*/ 2381 w 1833276"/>
                  <a:gd name="connsiteY11" fmla="*/ 2563559 h 2619375"/>
                  <a:gd name="connsiteX12" fmla="*/ 55817 w 1833276"/>
                  <a:gd name="connsiteY12" fmla="*/ 2616994 h 2619375"/>
                  <a:gd name="connsiteX13" fmla="*/ 1777460 w 1833276"/>
                  <a:gd name="connsiteY13" fmla="*/ 2616994 h 2619375"/>
                  <a:gd name="connsiteX14" fmla="*/ 1830896 w 1833276"/>
                  <a:gd name="connsiteY14" fmla="*/ 2563559 h 2619375"/>
                  <a:gd name="connsiteX15" fmla="*/ 1830896 w 1833276"/>
                  <a:gd name="connsiteY15" fmla="*/ 55817 h 2619375"/>
                  <a:gd name="connsiteX16" fmla="*/ 1777460 w 1833276"/>
                  <a:gd name="connsiteY16" fmla="*/ 2381 h 261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33276" h="2619375">
                    <a:moveTo>
                      <a:pt x="1777460" y="2619375"/>
                    </a:moveTo>
                    <a:lnTo>
                      <a:pt x="55817" y="2619375"/>
                    </a:lnTo>
                    <a:cubicBezTo>
                      <a:pt x="25012" y="2619328"/>
                      <a:pt x="52" y="2594363"/>
                      <a:pt x="0" y="2563559"/>
                    </a:cubicBezTo>
                    <a:lnTo>
                      <a:pt x="0" y="55817"/>
                    </a:lnTo>
                    <a:cubicBezTo>
                      <a:pt x="52" y="25012"/>
                      <a:pt x="25012" y="52"/>
                      <a:pt x="55817" y="0"/>
                    </a:cubicBezTo>
                    <a:lnTo>
                      <a:pt x="1777460" y="0"/>
                    </a:lnTo>
                    <a:cubicBezTo>
                      <a:pt x="1808264" y="52"/>
                      <a:pt x="1833220" y="25012"/>
                      <a:pt x="1833277" y="55817"/>
                    </a:cubicBezTo>
                    <a:lnTo>
                      <a:pt x="1833277" y="2563559"/>
                    </a:lnTo>
                    <a:cubicBezTo>
                      <a:pt x="1833220" y="2594363"/>
                      <a:pt x="1808264" y="2619318"/>
                      <a:pt x="1777460" y="2619375"/>
                    </a:cubicBezTo>
                    <a:close/>
                    <a:moveTo>
                      <a:pt x="55817" y="2477"/>
                    </a:moveTo>
                    <a:cubicBezTo>
                      <a:pt x="26342" y="2477"/>
                      <a:pt x="2434" y="26342"/>
                      <a:pt x="2381" y="55817"/>
                    </a:cubicBezTo>
                    <a:lnTo>
                      <a:pt x="2381" y="2563559"/>
                    </a:lnTo>
                    <a:cubicBezTo>
                      <a:pt x="2381" y="2593067"/>
                      <a:pt x="26305" y="2616994"/>
                      <a:pt x="55817" y="2616994"/>
                    </a:cubicBezTo>
                    <a:lnTo>
                      <a:pt x="1777460" y="2616994"/>
                    </a:lnTo>
                    <a:cubicBezTo>
                      <a:pt x="1806969" y="2616994"/>
                      <a:pt x="1830896" y="2593067"/>
                      <a:pt x="1830896" y="2563559"/>
                    </a:cubicBezTo>
                    <a:lnTo>
                      <a:pt x="1830896" y="55817"/>
                    </a:lnTo>
                    <a:cubicBezTo>
                      <a:pt x="1830896" y="26305"/>
                      <a:pt x="1806969" y="2381"/>
                      <a:pt x="1777460" y="2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C66E788-215B-7ADF-C63A-AB7E968FC118}"/>
                  </a:ext>
                </a:extLst>
              </p:cNvPr>
              <p:cNvSpPr/>
              <p:nvPr/>
            </p:nvSpPr>
            <p:spPr>
              <a:xfrm>
                <a:off x="6890053" y="5761495"/>
                <a:ext cx="4762500" cy="2381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1ADAF38F-3D7A-5C93-6721-5FF06DE76819}"/>
                  </a:ext>
                </a:extLst>
              </p:cNvPr>
              <p:cNvSpPr/>
              <p:nvPr/>
            </p:nvSpPr>
            <p:spPr>
              <a:xfrm rot="5400000">
                <a:off x="7859317" y="3295758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E226A0F4-9878-046D-6E2B-B43E88C87216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F0341761-8E95-3BB8-C07C-63A2A299672C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A822C3C7-5B22-25EB-4E80-13B6F5BE51D5}"/>
                  </a:ext>
                </a:extLst>
              </p:cNvPr>
              <p:cNvSpPr/>
              <p:nvPr/>
            </p:nvSpPr>
            <p:spPr>
              <a:xfrm>
                <a:off x="8375477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7A26F81E-F487-E698-D273-CFD30E2E912A}"/>
                  </a:ext>
                </a:extLst>
              </p:cNvPr>
              <p:cNvSpPr/>
              <p:nvPr/>
            </p:nvSpPr>
            <p:spPr>
              <a:xfrm>
                <a:off x="8658465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E306BC10-C2DB-F0C0-8559-F3E444065336}"/>
                  </a:ext>
                </a:extLst>
              </p:cNvPr>
              <p:cNvSpPr/>
              <p:nvPr/>
            </p:nvSpPr>
            <p:spPr>
              <a:xfrm rot="5400000">
                <a:off x="9009080" y="3295663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DD289891-D343-3881-8403-63EE0098AE45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76015185-F7B4-1BE7-C218-D294E0984687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A4051F24-86FD-BB28-4C6F-CA7F7134AE85}"/>
                  </a:ext>
                </a:extLst>
              </p:cNvPr>
              <p:cNvSpPr/>
              <p:nvPr/>
            </p:nvSpPr>
            <p:spPr>
              <a:xfrm>
                <a:off x="9525335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8D47D505-84D1-D96A-5145-3060EAB32F67}"/>
                  </a:ext>
                </a:extLst>
              </p:cNvPr>
              <p:cNvSpPr/>
              <p:nvPr/>
            </p:nvSpPr>
            <p:spPr>
              <a:xfrm>
                <a:off x="9808228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02E52F97-E639-C4D3-283D-D5B2B41873B4}"/>
                  </a:ext>
                </a:extLst>
              </p:cNvPr>
              <p:cNvSpPr/>
              <p:nvPr/>
            </p:nvSpPr>
            <p:spPr>
              <a:xfrm>
                <a:off x="7658721" y="2798744"/>
                <a:ext cx="389953" cy="389953"/>
              </a:xfrm>
              <a:custGeom>
                <a:avLst/>
                <a:gdLst>
                  <a:gd name="connsiteX0" fmla="*/ 389954 w 389953"/>
                  <a:gd name="connsiteY0" fmla="*/ 194977 h 389953"/>
                  <a:gd name="connsiteX1" fmla="*/ 194977 w 389953"/>
                  <a:gd name="connsiteY1" fmla="*/ 389953 h 389953"/>
                  <a:gd name="connsiteX2" fmla="*/ 0 w 389953"/>
                  <a:gd name="connsiteY2" fmla="*/ 194977 h 389953"/>
                  <a:gd name="connsiteX3" fmla="*/ 194977 w 389953"/>
                  <a:gd name="connsiteY3" fmla="*/ 0 h 389953"/>
                  <a:gd name="connsiteX4" fmla="*/ 389954 w 389953"/>
                  <a:gd name="connsiteY4" fmla="*/ 194977 h 3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953" h="389953">
                    <a:moveTo>
                      <a:pt x="389954" y="194977"/>
                    </a:moveTo>
                    <a:cubicBezTo>
                      <a:pt x="389954" y="302659"/>
                      <a:pt x="302659" y="389953"/>
                      <a:pt x="194977" y="389953"/>
                    </a:cubicBezTo>
                    <a:cubicBezTo>
                      <a:pt x="87294" y="389953"/>
                      <a:pt x="0" y="302659"/>
                      <a:pt x="0" y="194977"/>
                    </a:cubicBezTo>
                    <a:cubicBezTo>
                      <a:pt x="0" y="87294"/>
                      <a:pt x="87294" y="0"/>
                      <a:pt x="194977" y="0"/>
                    </a:cubicBezTo>
                    <a:cubicBezTo>
                      <a:pt x="302659" y="0"/>
                      <a:pt x="389954" y="87294"/>
                      <a:pt x="389954" y="1949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5E9CF974-44E5-61DD-CC63-C8F5F215CC01}"/>
                  </a:ext>
                </a:extLst>
              </p:cNvPr>
              <p:cNvSpPr/>
              <p:nvPr/>
            </p:nvSpPr>
            <p:spPr>
              <a:xfrm rot="-4616401">
                <a:off x="7674110" y="2814081"/>
                <a:ext cx="359282" cy="359282"/>
              </a:xfrm>
              <a:custGeom>
                <a:avLst/>
                <a:gdLst>
                  <a:gd name="connsiteX0" fmla="*/ 359283 w 359282"/>
                  <a:gd name="connsiteY0" fmla="*/ 179641 h 359282"/>
                  <a:gd name="connsiteX1" fmla="*/ 179641 w 359282"/>
                  <a:gd name="connsiteY1" fmla="*/ 359283 h 359282"/>
                  <a:gd name="connsiteX2" fmla="*/ 0 w 359282"/>
                  <a:gd name="connsiteY2" fmla="*/ 179641 h 359282"/>
                  <a:gd name="connsiteX3" fmla="*/ 179641 w 359282"/>
                  <a:gd name="connsiteY3" fmla="*/ 0 h 359282"/>
                  <a:gd name="connsiteX4" fmla="*/ 359283 w 359282"/>
                  <a:gd name="connsiteY4" fmla="*/ 179641 h 35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282" h="359282">
                    <a:moveTo>
                      <a:pt x="359283" y="179641"/>
                    </a:moveTo>
                    <a:cubicBezTo>
                      <a:pt x="359283" y="278855"/>
                      <a:pt x="278855" y="359283"/>
                      <a:pt x="179641" y="359283"/>
                    </a:cubicBezTo>
                    <a:cubicBezTo>
                      <a:pt x="80428" y="359283"/>
                      <a:pt x="0" y="278855"/>
                      <a:pt x="0" y="179641"/>
                    </a:cubicBezTo>
                    <a:cubicBezTo>
                      <a:pt x="0" y="80428"/>
                      <a:pt x="80428" y="0"/>
                      <a:pt x="179641" y="0"/>
                    </a:cubicBezTo>
                    <a:cubicBezTo>
                      <a:pt x="278855" y="0"/>
                      <a:pt x="359283" y="80428"/>
                      <a:pt x="359283" y="179641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3E27B9CC-93DB-6919-1005-C6E00442D666}"/>
                  </a:ext>
                </a:extLst>
              </p:cNvPr>
              <p:cNvSpPr/>
              <p:nvPr/>
            </p:nvSpPr>
            <p:spPr>
              <a:xfrm>
                <a:off x="7847506" y="2830367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BFB449F2-83C6-B682-B58A-EE4D886DE03D}"/>
                  </a:ext>
                </a:extLst>
              </p:cNvPr>
              <p:cNvSpPr/>
              <p:nvPr/>
            </p:nvSpPr>
            <p:spPr>
              <a:xfrm>
                <a:off x="7847506" y="311859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1BD2E18C-B6D3-C3E3-09C2-7DAA7FCD5B48}"/>
                  </a:ext>
                </a:extLst>
              </p:cNvPr>
              <p:cNvSpPr/>
              <p:nvPr/>
            </p:nvSpPr>
            <p:spPr>
              <a:xfrm>
                <a:off x="7687963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541BB724-DF03-E7BC-09A8-11FEC577386B}"/>
                  </a:ext>
                </a:extLst>
              </p:cNvPr>
              <p:cNvSpPr/>
              <p:nvPr/>
            </p:nvSpPr>
            <p:spPr>
              <a:xfrm>
                <a:off x="7976189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69037E27-7B6D-1955-24E9-D713859B69A5}"/>
                  </a:ext>
                </a:extLst>
              </p:cNvPr>
              <p:cNvSpPr/>
              <p:nvPr/>
            </p:nvSpPr>
            <p:spPr>
              <a:xfrm rot="-2700000">
                <a:off x="7934044" y="28880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AD2CAAC-548B-42F8-ED87-2C863086450F}"/>
                  </a:ext>
                </a:extLst>
              </p:cNvPr>
              <p:cNvSpPr/>
              <p:nvPr/>
            </p:nvSpPr>
            <p:spPr>
              <a:xfrm rot="-2701201">
                <a:off x="7730302" y="30916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30AECE0E-1D8E-71EF-30BC-379AF5B0213A}"/>
                  </a:ext>
                </a:extLst>
              </p:cNvPr>
              <p:cNvSpPr/>
              <p:nvPr/>
            </p:nvSpPr>
            <p:spPr>
              <a:xfrm rot="-2700600">
                <a:off x="7745545" y="2872606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F851D38D-EC72-1E02-BB81-5A60C5645C76}"/>
                  </a:ext>
                </a:extLst>
              </p:cNvPr>
              <p:cNvSpPr/>
              <p:nvPr/>
            </p:nvSpPr>
            <p:spPr>
              <a:xfrm rot="-2699399">
                <a:off x="7949310" y="307655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A38080E4-EF64-4616-80B1-4CB1707C9945}"/>
                  </a:ext>
                </a:extLst>
              </p:cNvPr>
              <p:cNvSpPr/>
              <p:nvPr/>
            </p:nvSpPr>
            <p:spPr>
              <a:xfrm rot="-4110600">
                <a:off x="7877394" y="2969774"/>
                <a:ext cx="5715" cy="68294"/>
              </a:xfrm>
              <a:custGeom>
                <a:avLst/>
                <a:gdLst>
                  <a:gd name="connsiteX0" fmla="*/ 0 w 5715"/>
                  <a:gd name="connsiteY0" fmla="*/ 0 h 68294"/>
                  <a:gd name="connsiteX1" fmla="*/ 5715 w 5715"/>
                  <a:gd name="connsiteY1" fmla="*/ 0 h 68294"/>
                  <a:gd name="connsiteX2" fmla="*/ 5715 w 5715"/>
                  <a:gd name="connsiteY2" fmla="*/ 68294 h 68294"/>
                  <a:gd name="connsiteX3" fmla="*/ 0 w 5715"/>
                  <a:gd name="connsiteY3" fmla="*/ 68294 h 68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" h="68294">
                    <a:moveTo>
                      <a:pt x="0" y="0"/>
                    </a:moveTo>
                    <a:lnTo>
                      <a:pt x="5715" y="0"/>
                    </a:lnTo>
                    <a:lnTo>
                      <a:pt x="5715" y="68294"/>
                    </a:lnTo>
                    <a:lnTo>
                      <a:pt x="0" y="6829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2ACA8631-E447-384C-0767-9B2BE69964DC}"/>
                  </a:ext>
                </a:extLst>
              </p:cNvPr>
              <p:cNvSpPr/>
              <p:nvPr/>
            </p:nvSpPr>
            <p:spPr>
              <a:xfrm>
                <a:off x="7748922" y="2909043"/>
                <a:ext cx="104775" cy="87058"/>
              </a:xfrm>
              <a:custGeom>
                <a:avLst/>
                <a:gdLst>
                  <a:gd name="connsiteX0" fmla="*/ 104775 w 104775"/>
                  <a:gd name="connsiteY0" fmla="*/ 87058 h 87058"/>
                  <a:gd name="connsiteX1" fmla="*/ 0 w 104775"/>
                  <a:gd name="connsiteY1" fmla="*/ 87058 h 87058"/>
                  <a:gd name="connsiteX2" fmla="*/ 0 w 104775"/>
                  <a:gd name="connsiteY2" fmla="*/ 81248 h 87058"/>
                  <a:gd name="connsiteX3" fmla="*/ 99060 w 104775"/>
                  <a:gd name="connsiteY3" fmla="*/ 81248 h 87058"/>
                  <a:gd name="connsiteX4" fmla="*/ 99060 w 104775"/>
                  <a:gd name="connsiteY4" fmla="*/ 0 h 87058"/>
                  <a:gd name="connsiteX5" fmla="*/ 104775 w 104775"/>
                  <a:gd name="connsiteY5" fmla="*/ 0 h 87058"/>
                  <a:gd name="connsiteX6" fmla="*/ 104775 w 104775"/>
                  <a:gd name="connsiteY6" fmla="*/ 87058 h 8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5" h="87058">
                    <a:moveTo>
                      <a:pt x="104775" y="87058"/>
                    </a:moveTo>
                    <a:lnTo>
                      <a:pt x="0" y="87058"/>
                    </a:lnTo>
                    <a:lnTo>
                      <a:pt x="0" y="81248"/>
                    </a:lnTo>
                    <a:lnTo>
                      <a:pt x="99060" y="81248"/>
                    </a:lnTo>
                    <a:lnTo>
                      <a:pt x="99060" y="0"/>
                    </a:lnTo>
                    <a:lnTo>
                      <a:pt x="104775" y="0"/>
                    </a:lnTo>
                    <a:lnTo>
                      <a:pt x="104775" y="8705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B452F3FC-1D73-5548-55EC-7AF97F9A9867}"/>
                  </a:ext>
                </a:extLst>
              </p:cNvPr>
              <p:cNvSpPr/>
              <p:nvPr/>
            </p:nvSpPr>
            <p:spPr>
              <a:xfrm>
                <a:off x="10296384" y="2816555"/>
                <a:ext cx="658463" cy="223647"/>
              </a:xfrm>
              <a:custGeom>
                <a:avLst/>
                <a:gdLst>
                  <a:gd name="connsiteX0" fmla="*/ 5715 w 658463"/>
                  <a:gd name="connsiteY0" fmla="*/ 219075 h 223647"/>
                  <a:gd name="connsiteX1" fmla="*/ 0 w 658463"/>
                  <a:gd name="connsiteY1" fmla="*/ 210026 h 223647"/>
                  <a:gd name="connsiteX2" fmla="*/ 333280 w 658463"/>
                  <a:gd name="connsiteY2" fmla="*/ 0 h 223647"/>
                  <a:gd name="connsiteX3" fmla="*/ 658463 w 658463"/>
                  <a:gd name="connsiteY3" fmla="*/ 214694 h 223647"/>
                  <a:gd name="connsiteX4" fmla="*/ 652558 w 658463"/>
                  <a:gd name="connsiteY4" fmla="*/ 223647 h 223647"/>
                  <a:gd name="connsiteX5" fmla="*/ 333185 w 658463"/>
                  <a:gd name="connsiteY5" fmla="*/ 12764 h 223647"/>
                  <a:gd name="connsiteX6" fmla="*/ 5715 w 658463"/>
                  <a:gd name="connsiteY6" fmla="*/ 219075 h 22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463" h="223647">
                    <a:moveTo>
                      <a:pt x="5715" y="219075"/>
                    </a:moveTo>
                    <a:lnTo>
                      <a:pt x="0" y="210026"/>
                    </a:lnTo>
                    <a:lnTo>
                      <a:pt x="333280" y="0"/>
                    </a:lnTo>
                    <a:lnTo>
                      <a:pt x="658463" y="214694"/>
                    </a:lnTo>
                    <a:lnTo>
                      <a:pt x="652558" y="223647"/>
                    </a:lnTo>
                    <a:lnTo>
                      <a:pt x="333185" y="12764"/>
                    </a:lnTo>
                    <a:lnTo>
                      <a:pt x="5715" y="21907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417C016-314A-0D2C-A223-A8196EC7F3EF}"/>
                  </a:ext>
                </a:extLst>
              </p:cNvPr>
              <p:cNvSpPr/>
              <p:nvPr/>
            </p:nvSpPr>
            <p:spPr>
              <a:xfrm>
                <a:off x="10290669" y="3027058"/>
                <a:ext cx="671322" cy="419861"/>
              </a:xfrm>
              <a:custGeom>
                <a:avLst/>
                <a:gdLst>
                  <a:gd name="connsiteX0" fmla="*/ 0 w 671322"/>
                  <a:gd name="connsiteY0" fmla="*/ 0 h 419861"/>
                  <a:gd name="connsiteX1" fmla="*/ 671322 w 671322"/>
                  <a:gd name="connsiteY1" fmla="*/ 0 h 419861"/>
                  <a:gd name="connsiteX2" fmla="*/ 671322 w 671322"/>
                  <a:gd name="connsiteY2" fmla="*/ 419862 h 419861"/>
                  <a:gd name="connsiteX3" fmla="*/ 0 w 671322"/>
                  <a:gd name="connsiteY3" fmla="*/ 419862 h 419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322" h="419861">
                    <a:moveTo>
                      <a:pt x="0" y="0"/>
                    </a:moveTo>
                    <a:lnTo>
                      <a:pt x="671322" y="0"/>
                    </a:lnTo>
                    <a:lnTo>
                      <a:pt x="671322" y="419862"/>
                    </a:lnTo>
                    <a:lnTo>
                      <a:pt x="0" y="41986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AAC359B8-DCAE-525A-E51A-ACEF4368F999}"/>
                  </a:ext>
                </a:extLst>
              </p:cNvPr>
              <p:cNvSpPr/>
              <p:nvPr/>
            </p:nvSpPr>
            <p:spPr>
              <a:xfrm rot="5400000">
                <a:off x="10434925" y="2920044"/>
                <a:ext cx="382714" cy="634079"/>
              </a:xfrm>
              <a:custGeom>
                <a:avLst/>
                <a:gdLst>
                  <a:gd name="connsiteX0" fmla="*/ 0 w 382714"/>
                  <a:gd name="connsiteY0" fmla="*/ 0 h 634079"/>
                  <a:gd name="connsiteX1" fmla="*/ 382714 w 382714"/>
                  <a:gd name="connsiteY1" fmla="*/ 0 h 634079"/>
                  <a:gd name="connsiteX2" fmla="*/ 382714 w 382714"/>
                  <a:gd name="connsiteY2" fmla="*/ 634079 h 634079"/>
                  <a:gd name="connsiteX3" fmla="*/ 0 w 382714"/>
                  <a:gd name="connsiteY3" fmla="*/ 634079 h 634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714" h="634079">
                    <a:moveTo>
                      <a:pt x="0" y="0"/>
                    </a:moveTo>
                    <a:lnTo>
                      <a:pt x="382714" y="0"/>
                    </a:lnTo>
                    <a:lnTo>
                      <a:pt x="382714" y="634079"/>
                    </a:lnTo>
                    <a:lnTo>
                      <a:pt x="0" y="63407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2856156-50BB-6C33-9ACE-F5FD979A72CD}"/>
                  </a:ext>
                </a:extLst>
              </p:cNvPr>
              <p:cNvSpPr/>
              <p:nvPr/>
            </p:nvSpPr>
            <p:spPr>
              <a:xfrm>
                <a:off x="10358868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ADE6E934-DF06-EAB0-9D13-52AFAA49030A}"/>
                  </a:ext>
                </a:extLst>
              </p:cNvPr>
              <p:cNvSpPr/>
              <p:nvPr/>
            </p:nvSpPr>
            <p:spPr>
              <a:xfrm>
                <a:off x="10421352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E13020F2-6309-3388-D456-5CC3DF07FE49}"/>
                  </a:ext>
                </a:extLst>
              </p:cNvPr>
              <p:cNvSpPr/>
              <p:nvPr/>
            </p:nvSpPr>
            <p:spPr>
              <a:xfrm>
                <a:off x="1048374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1F17BEAD-BF6E-DB5E-8BF9-45B227D7C483}"/>
                  </a:ext>
                </a:extLst>
              </p:cNvPr>
              <p:cNvSpPr/>
              <p:nvPr/>
            </p:nvSpPr>
            <p:spPr>
              <a:xfrm>
                <a:off x="1054622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78A00416-9EA4-0F0C-EFDF-FFFB19E94881}"/>
                  </a:ext>
                </a:extLst>
              </p:cNvPr>
              <p:cNvSpPr/>
              <p:nvPr/>
            </p:nvSpPr>
            <p:spPr>
              <a:xfrm>
                <a:off x="1060870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8FA1E99-54BA-8385-9DF6-4ADDA53839DB}"/>
                  </a:ext>
                </a:extLst>
              </p:cNvPr>
              <p:cNvSpPr/>
              <p:nvPr/>
            </p:nvSpPr>
            <p:spPr>
              <a:xfrm>
                <a:off x="10671193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E369C81-33EA-0EE1-F2BC-FA363BE36D24}"/>
                  </a:ext>
                </a:extLst>
              </p:cNvPr>
              <p:cNvSpPr/>
              <p:nvPr/>
            </p:nvSpPr>
            <p:spPr>
              <a:xfrm>
                <a:off x="1073358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24B74585-C20A-1C49-4C77-7E808BDD9B3D}"/>
                  </a:ext>
                </a:extLst>
              </p:cNvPr>
              <p:cNvSpPr/>
              <p:nvPr/>
            </p:nvSpPr>
            <p:spPr>
              <a:xfrm>
                <a:off x="1079606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C239ECE-80D8-D076-ABA3-902BCEDF0437}"/>
                  </a:ext>
                </a:extLst>
              </p:cNvPr>
              <p:cNvSpPr/>
              <p:nvPr/>
            </p:nvSpPr>
            <p:spPr>
              <a:xfrm>
                <a:off x="1085854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BA27D11-A972-670A-7DB4-FA39AE35A53F}"/>
                  </a:ext>
                </a:extLst>
              </p:cNvPr>
              <p:cNvSpPr/>
              <p:nvPr/>
            </p:nvSpPr>
            <p:spPr>
              <a:xfrm>
                <a:off x="10358868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0CBE6FB4-3A68-F24C-C1F0-4BA7C36C2BD4}"/>
                  </a:ext>
                </a:extLst>
              </p:cNvPr>
              <p:cNvSpPr/>
              <p:nvPr/>
            </p:nvSpPr>
            <p:spPr>
              <a:xfrm>
                <a:off x="10421352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497A287-626A-2924-9C2E-5706716FEC3E}"/>
                  </a:ext>
                </a:extLst>
              </p:cNvPr>
              <p:cNvSpPr/>
              <p:nvPr/>
            </p:nvSpPr>
            <p:spPr>
              <a:xfrm>
                <a:off x="1048374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FF79310-3B1E-ACC9-E055-63E294D555D1}"/>
                  </a:ext>
                </a:extLst>
              </p:cNvPr>
              <p:cNvSpPr/>
              <p:nvPr/>
            </p:nvSpPr>
            <p:spPr>
              <a:xfrm>
                <a:off x="1054622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A501DFBF-730D-1532-A193-4AD0B8AA780C}"/>
                  </a:ext>
                </a:extLst>
              </p:cNvPr>
              <p:cNvSpPr/>
              <p:nvPr/>
            </p:nvSpPr>
            <p:spPr>
              <a:xfrm>
                <a:off x="1060870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CC943CE3-925C-918A-2C82-C7FDECEA1937}"/>
                  </a:ext>
                </a:extLst>
              </p:cNvPr>
              <p:cNvSpPr/>
              <p:nvPr/>
            </p:nvSpPr>
            <p:spPr>
              <a:xfrm>
                <a:off x="10671193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3ABB485B-81DF-E890-ABB8-A9D158DE3E15}"/>
                  </a:ext>
                </a:extLst>
              </p:cNvPr>
              <p:cNvSpPr/>
              <p:nvPr/>
            </p:nvSpPr>
            <p:spPr>
              <a:xfrm>
                <a:off x="1073358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15FCF351-22CA-8BFC-732B-5EF42457E903}"/>
                  </a:ext>
                </a:extLst>
              </p:cNvPr>
              <p:cNvSpPr/>
              <p:nvPr/>
            </p:nvSpPr>
            <p:spPr>
              <a:xfrm>
                <a:off x="1079606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CB05E76D-006B-2A07-4848-777FF0706C71}"/>
                  </a:ext>
                </a:extLst>
              </p:cNvPr>
              <p:cNvSpPr/>
              <p:nvPr/>
            </p:nvSpPr>
            <p:spPr>
              <a:xfrm>
                <a:off x="1085854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0BD2EF3A-1C14-3348-457C-69D0861A6A9E}"/>
                  </a:ext>
                </a:extLst>
              </p:cNvPr>
              <p:cNvSpPr/>
              <p:nvPr/>
            </p:nvSpPr>
            <p:spPr>
              <a:xfrm>
                <a:off x="10358868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D29FFB3-24A1-9229-3E88-6F5E1DCF796C}"/>
                  </a:ext>
                </a:extLst>
              </p:cNvPr>
              <p:cNvSpPr/>
              <p:nvPr/>
            </p:nvSpPr>
            <p:spPr>
              <a:xfrm>
                <a:off x="10421352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8708CEA-1ED6-7A84-021B-4E49C21F1E85}"/>
                  </a:ext>
                </a:extLst>
              </p:cNvPr>
              <p:cNvSpPr/>
              <p:nvPr/>
            </p:nvSpPr>
            <p:spPr>
              <a:xfrm>
                <a:off x="1048374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136AF2D-B153-F36F-350D-EAC14E387A50}"/>
                  </a:ext>
                </a:extLst>
              </p:cNvPr>
              <p:cNvSpPr/>
              <p:nvPr/>
            </p:nvSpPr>
            <p:spPr>
              <a:xfrm>
                <a:off x="1054622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E2D2486A-0819-A020-5B59-3C0B46C4D344}"/>
                  </a:ext>
                </a:extLst>
              </p:cNvPr>
              <p:cNvSpPr/>
              <p:nvPr/>
            </p:nvSpPr>
            <p:spPr>
              <a:xfrm>
                <a:off x="1060870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7323CDC-B9E5-B8FE-35E8-4F9D6C743BE2}"/>
                  </a:ext>
                </a:extLst>
              </p:cNvPr>
              <p:cNvSpPr/>
              <p:nvPr/>
            </p:nvSpPr>
            <p:spPr>
              <a:xfrm>
                <a:off x="10671193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79C40616-DA05-3FC5-8B89-521D2E6762D7}"/>
                  </a:ext>
                </a:extLst>
              </p:cNvPr>
              <p:cNvSpPr/>
              <p:nvPr/>
            </p:nvSpPr>
            <p:spPr>
              <a:xfrm>
                <a:off x="1073358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43A9941E-8DF2-AEF5-7DD3-BC4136CBBBC2}"/>
                  </a:ext>
                </a:extLst>
              </p:cNvPr>
              <p:cNvSpPr/>
              <p:nvPr/>
            </p:nvSpPr>
            <p:spPr>
              <a:xfrm>
                <a:off x="1079606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1D56FEB9-29DC-A009-387A-9CB8DCDEC23C}"/>
                  </a:ext>
                </a:extLst>
              </p:cNvPr>
              <p:cNvSpPr/>
              <p:nvPr/>
            </p:nvSpPr>
            <p:spPr>
              <a:xfrm>
                <a:off x="1085854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65328A2E-558A-DF01-4BF6-4B38EDEC97B2}"/>
                  </a:ext>
                </a:extLst>
              </p:cNvPr>
              <p:cNvSpPr/>
              <p:nvPr/>
            </p:nvSpPr>
            <p:spPr>
              <a:xfrm>
                <a:off x="10358868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8539198B-83B6-AD8F-B0CD-088981AA11E3}"/>
                  </a:ext>
                </a:extLst>
              </p:cNvPr>
              <p:cNvSpPr/>
              <p:nvPr/>
            </p:nvSpPr>
            <p:spPr>
              <a:xfrm>
                <a:off x="10421352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673734D6-4590-E0CC-3246-8E01F25CC614}"/>
                  </a:ext>
                </a:extLst>
              </p:cNvPr>
              <p:cNvSpPr/>
              <p:nvPr/>
            </p:nvSpPr>
            <p:spPr>
              <a:xfrm>
                <a:off x="10483741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54430C2C-E246-078B-DDDF-B97BF0498CCB}"/>
                  </a:ext>
                </a:extLst>
              </p:cNvPr>
              <p:cNvSpPr/>
              <p:nvPr/>
            </p:nvSpPr>
            <p:spPr>
              <a:xfrm>
                <a:off x="10546225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33C266F2-F348-DC3A-CB6C-22273A265467}"/>
                  </a:ext>
                </a:extLst>
              </p:cNvPr>
              <p:cNvSpPr/>
              <p:nvPr/>
            </p:nvSpPr>
            <p:spPr>
              <a:xfrm>
                <a:off x="10448784" y="3083160"/>
                <a:ext cx="360425" cy="35052"/>
              </a:xfrm>
              <a:custGeom>
                <a:avLst/>
                <a:gdLst>
                  <a:gd name="connsiteX0" fmla="*/ 0 w 360425"/>
                  <a:gd name="connsiteY0" fmla="*/ 0 h 35052"/>
                  <a:gd name="connsiteX1" fmla="*/ 360426 w 360425"/>
                  <a:gd name="connsiteY1" fmla="*/ 0 h 35052"/>
                  <a:gd name="connsiteX2" fmla="*/ 360426 w 360425"/>
                  <a:gd name="connsiteY2" fmla="*/ 35052 h 35052"/>
                  <a:gd name="connsiteX3" fmla="*/ 0 w 360425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425" h="35052">
                    <a:moveTo>
                      <a:pt x="0" y="0"/>
                    </a:moveTo>
                    <a:lnTo>
                      <a:pt x="360426" y="0"/>
                    </a:lnTo>
                    <a:lnTo>
                      <a:pt x="360426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C6E2A79A-46A8-6BDE-836E-8A9B903E91AE}"/>
                  </a:ext>
                </a:extLst>
              </p:cNvPr>
              <p:cNvSpPr/>
              <p:nvPr/>
            </p:nvSpPr>
            <p:spPr>
              <a:xfrm>
                <a:off x="10610328" y="2799982"/>
                <a:ext cx="40766" cy="40766"/>
              </a:xfrm>
              <a:custGeom>
                <a:avLst/>
                <a:gdLst>
                  <a:gd name="connsiteX0" fmla="*/ 40767 w 40766"/>
                  <a:gd name="connsiteY0" fmla="*/ 20383 h 40766"/>
                  <a:gd name="connsiteX1" fmla="*/ 20384 w 40766"/>
                  <a:gd name="connsiteY1" fmla="*/ 40767 h 40766"/>
                  <a:gd name="connsiteX2" fmla="*/ 0 w 40766"/>
                  <a:gd name="connsiteY2" fmla="*/ 20383 h 40766"/>
                  <a:gd name="connsiteX3" fmla="*/ 20384 w 40766"/>
                  <a:gd name="connsiteY3" fmla="*/ 0 h 40766"/>
                  <a:gd name="connsiteX4" fmla="*/ 40767 w 40766"/>
                  <a:gd name="connsiteY4" fmla="*/ 20383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6" h="40766">
                    <a:moveTo>
                      <a:pt x="40767" y="20383"/>
                    </a:moveTo>
                    <a:cubicBezTo>
                      <a:pt x="40767" y="31642"/>
                      <a:pt x="31642" y="40767"/>
                      <a:pt x="20384" y="40767"/>
                    </a:cubicBezTo>
                    <a:cubicBezTo>
                      <a:pt x="9125" y="40767"/>
                      <a:pt x="0" y="31642"/>
                      <a:pt x="0" y="20383"/>
                    </a:cubicBezTo>
                    <a:cubicBezTo>
                      <a:pt x="0" y="9125"/>
                      <a:pt x="9125" y="0"/>
                      <a:pt x="20384" y="0"/>
                    </a:cubicBezTo>
                    <a:cubicBezTo>
                      <a:pt x="31642" y="0"/>
                      <a:pt x="40767" y="9125"/>
                      <a:pt x="40767" y="2038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BBD4EE60-4B15-C085-A377-175C4EAA386F}"/>
                </a:ext>
              </a:extLst>
            </p:cNvPr>
            <p:cNvSpPr/>
            <p:nvPr/>
          </p:nvSpPr>
          <p:spPr>
            <a:xfrm>
              <a:off x="7325441" y="6124302"/>
              <a:ext cx="3979068" cy="116871"/>
            </a:xfrm>
            <a:custGeom>
              <a:avLst/>
              <a:gdLst>
                <a:gd name="connsiteX0" fmla="*/ 3979069 w 3979068"/>
                <a:gd name="connsiteY0" fmla="*/ 58484 h 116871"/>
                <a:gd name="connsiteX1" fmla="*/ 1989582 w 3979068"/>
                <a:gd name="connsiteY1" fmla="*/ 116872 h 116871"/>
                <a:gd name="connsiteX2" fmla="*/ 0 w 3979068"/>
                <a:gd name="connsiteY2" fmla="*/ 58484 h 116871"/>
                <a:gd name="connsiteX3" fmla="*/ 1989582 w 3979068"/>
                <a:gd name="connsiteY3" fmla="*/ 0 h 116871"/>
                <a:gd name="connsiteX4" fmla="*/ 3979069 w 3979068"/>
                <a:gd name="connsiteY4" fmla="*/ 58484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9068" h="116871">
                  <a:moveTo>
                    <a:pt x="3979069" y="58484"/>
                  </a:moveTo>
                  <a:cubicBezTo>
                    <a:pt x="3979069" y="90678"/>
                    <a:pt x="3088291" y="116872"/>
                    <a:pt x="1989582" y="116872"/>
                  </a:cubicBezTo>
                  <a:cubicBezTo>
                    <a:pt x="890873" y="116872"/>
                    <a:pt x="0" y="90678"/>
                    <a:pt x="0" y="58484"/>
                  </a:cubicBezTo>
                  <a:cubicBezTo>
                    <a:pt x="0" y="26289"/>
                    <a:pt x="890588" y="0"/>
                    <a:pt x="1989582" y="0"/>
                  </a:cubicBezTo>
                  <a:cubicBezTo>
                    <a:pt x="3088577" y="0"/>
                    <a:pt x="3979069" y="26194"/>
                    <a:pt x="3979069" y="58484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2" name="图形 286">
              <a:extLst>
                <a:ext uri="{FF2B5EF4-FFF2-40B4-BE49-F238E27FC236}">
                  <a16:creationId xmlns:a16="http://schemas.microsoft.com/office/drawing/2014/main" id="{38C7249B-F0E4-CD46-2F76-750828FB179E}"/>
                </a:ext>
              </a:extLst>
            </p:cNvPr>
            <p:cNvGrpSpPr/>
            <p:nvPr/>
          </p:nvGrpSpPr>
          <p:grpSpPr>
            <a:xfrm>
              <a:off x="7381734" y="2980957"/>
              <a:ext cx="3905440" cy="1230153"/>
              <a:chOff x="7381734" y="2980957"/>
              <a:chExt cx="3905440" cy="1230153"/>
            </a:xfrm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CF718C91-4BCD-AC78-33FA-93295BD35546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BD454F5-5C29-5453-B35A-B80333FB23CF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AA17B47B-5FB9-0FD6-5D40-B8AC8F02FF3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D8B503F8-1B01-253B-89F2-9A4E37810D8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7" name="图形 286">
              <a:extLst>
                <a:ext uri="{FF2B5EF4-FFF2-40B4-BE49-F238E27FC236}">
                  <a16:creationId xmlns:a16="http://schemas.microsoft.com/office/drawing/2014/main" id="{D021D3F6-3682-0DA1-DA85-902B65BA9265}"/>
                </a:ext>
              </a:extLst>
            </p:cNvPr>
            <p:cNvGrpSpPr/>
            <p:nvPr/>
          </p:nvGrpSpPr>
          <p:grpSpPr>
            <a:xfrm>
              <a:off x="7640396" y="3420440"/>
              <a:ext cx="347506" cy="348901"/>
              <a:chOff x="7640396" y="3420440"/>
              <a:chExt cx="347506" cy="348901"/>
            </a:xfrm>
          </p:grpSpPr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41CD646-74FA-52AC-9CB6-2D248528AE8D}"/>
                  </a:ext>
                </a:extLst>
              </p:cNvPr>
              <p:cNvSpPr/>
              <p:nvPr/>
            </p:nvSpPr>
            <p:spPr>
              <a:xfrm>
                <a:off x="7640396" y="3420440"/>
                <a:ext cx="347506" cy="348901"/>
              </a:xfrm>
              <a:custGeom>
                <a:avLst/>
                <a:gdLst>
                  <a:gd name="connsiteX0" fmla="*/ 172439 w 347506"/>
                  <a:gd name="connsiteY0" fmla="*/ 348901 h 348901"/>
                  <a:gd name="connsiteX1" fmla="*/ 123290 w 347506"/>
                  <a:gd name="connsiteY1" fmla="*/ 341853 h 348901"/>
                  <a:gd name="connsiteX2" fmla="*/ 120853 w 347506"/>
                  <a:gd name="connsiteY2" fmla="*/ 337662 h 348901"/>
                  <a:gd name="connsiteX3" fmla="*/ 120909 w 347506"/>
                  <a:gd name="connsiteY3" fmla="*/ 337471 h 348901"/>
                  <a:gd name="connsiteX4" fmla="*/ 125224 w 347506"/>
                  <a:gd name="connsiteY4" fmla="*/ 334976 h 348901"/>
                  <a:gd name="connsiteX5" fmla="*/ 125290 w 347506"/>
                  <a:gd name="connsiteY5" fmla="*/ 334995 h 348901"/>
                  <a:gd name="connsiteX6" fmla="*/ 172344 w 347506"/>
                  <a:gd name="connsiteY6" fmla="*/ 341757 h 348901"/>
                  <a:gd name="connsiteX7" fmla="*/ 176249 w 347506"/>
                  <a:gd name="connsiteY7" fmla="*/ 345377 h 348901"/>
                  <a:gd name="connsiteX8" fmla="*/ 173310 w 347506"/>
                  <a:gd name="connsiteY8" fmla="*/ 348892 h 348901"/>
                  <a:gd name="connsiteX9" fmla="*/ 173106 w 347506"/>
                  <a:gd name="connsiteY9" fmla="*/ 348901 h 348901"/>
                  <a:gd name="connsiteX10" fmla="*/ 173106 w 347506"/>
                  <a:gd name="connsiteY10" fmla="*/ 345377 h 348901"/>
                  <a:gd name="connsiteX11" fmla="*/ 221112 w 347506"/>
                  <a:gd name="connsiteY11" fmla="*/ 341853 h 348901"/>
                  <a:gd name="connsiteX12" fmla="*/ 217683 w 347506"/>
                  <a:gd name="connsiteY12" fmla="*/ 339281 h 348901"/>
                  <a:gd name="connsiteX13" fmla="*/ 219874 w 347506"/>
                  <a:gd name="connsiteY13" fmla="*/ 334956 h 348901"/>
                  <a:gd name="connsiteX14" fmla="*/ 220064 w 347506"/>
                  <a:gd name="connsiteY14" fmla="*/ 334899 h 348901"/>
                  <a:gd name="connsiteX15" fmla="*/ 263212 w 347506"/>
                  <a:gd name="connsiteY15" fmla="*/ 314897 h 348901"/>
                  <a:gd name="connsiteX16" fmla="*/ 268165 w 347506"/>
                  <a:gd name="connsiteY16" fmla="*/ 315945 h 348901"/>
                  <a:gd name="connsiteX17" fmla="*/ 267118 w 347506"/>
                  <a:gd name="connsiteY17" fmla="*/ 320898 h 348901"/>
                  <a:gd name="connsiteX18" fmla="*/ 222160 w 347506"/>
                  <a:gd name="connsiteY18" fmla="*/ 341662 h 348901"/>
                  <a:gd name="connsiteX19" fmla="*/ 80332 w 347506"/>
                  <a:gd name="connsiteY19" fmla="*/ 321850 h 348901"/>
                  <a:gd name="connsiteX20" fmla="*/ 78427 w 347506"/>
                  <a:gd name="connsiteY20" fmla="*/ 321279 h 348901"/>
                  <a:gd name="connsiteX21" fmla="*/ 40899 w 347506"/>
                  <a:gd name="connsiteY21" fmla="*/ 288798 h 348901"/>
                  <a:gd name="connsiteX22" fmla="*/ 40899 w 347506"/>
                  <a:gd name="connsiteY22" fmla="*/ 283750 h 348901"/>
                  <a:gd name="connsiteX23" fmla="*/ 45882 w 347506"/>
                  <a:gd name="connsiteY23" fmla="*/ 283683 h 348901"/>
                  <a:gd name="connsiteX24" fmla="*/ 45947 w 347506"/>
                  <a:gd name="connsiteY24" fmla="*/ 283750 h 348901"/>
                  <a:gd name="connsiteX25" fmla="*/ 81856 w 347506"/>
                  <a:gd name="connsiteY25" fmla="*/ 314897 h 348901"/>
                  <a:gd name="connsiteX26" fmla="*/ 83106 w 347506"/>
                  <a:gd name="connsiteY26" fmla="*/ 319583 h 348901"/>
                  <a:gd name="connsiteX27" fmla="*/ 82999 w 347506"/>
                  <a:gd name="connsiteY27" fmla="*/ 319755 h 348901"/>
                  <a:gd name="connsiteX28" fmla="*/ 80332 w 347506"/>
                  <a:gd name="connsiteY28" fmla="*/ 321850 h 348901"/>
                  <a:gd name="connsiteX29" fmla="*/ 301979 w 347506"/>
                  <a:gd name="connsiteY29" fmla="*/ 289465 h 348901"/>
                  <a:gd name="connsiteX30" fmla="*/ 299598 w 347506"/>
                  <a:gd name="connsiteY30" fmla="*/ 288608 h 348901"/>
                  <a:gd name="connsiteX31" fmla="*/ 299598 w 347506"/>
                  <a:gd name="connsiteY31" fmla="*/ 283560 h 348901"/>
                  <a:gd name="connsiteX32" fmla="*/ 325220 w 347506"/>
                  <a:gd name="connsiteY32" fmla="*/ 243555 h 348901"/>
                  <a:gd name="connsiteX33" fmla="*/ 330154 w 347506"/>
                  <a:gd name="connsiteY33" fmla="*/ 242211 h 348901"/>
                  <a:gd name="connsiteX34" fmla="*/ 331792 w 347506"/>
                  <a:gd name="connsiteY34" fmla="*/ 246507 h 348901"/>
                  <a:gd name="connsiteX35" fmla="*/ 305027 w 347506"/>
                  <a:gd name="connsiteY35" fmla="*/ 288227 h 348901"/>
                  <a:gd name="connsiteX36" fmla="*/ 301789 w 347506"/>
                  <a:gd name="connsiteY36" fmla="*/ 289465 h 348901"/>
                  <a:gd name="connsiteX37" fmla="*/ 17277 w 347506"/>
                  <a:gd name="connsiteY37" fmla="*/ 249174 h 348901"/>
                  <a:gd name="connsiteX38" fmla="*/ 14038 w 347506"/>
                  <a:gd name="connsiteY38" fmla="*/ 247079 h 348901"/>
                  <a:gd name="connsiteX39" fmla="*/ 37 w 347506"/>
                  <a:gd name="connsiteY39" fmla="*/ 199454 h 348901"/>
                  <a:gd name="connsiteX40" fmla="*/ 3021 w 347506"/>
                  <a:gd name="connsiteY40" fmla="*/ 195463 h 348901"/>
                  <a:gd name="connsiteX41" fmla="*/ 3085 w 347506"/>
                  <a:gd name="connsiteY41" fmla="*/ 195453 h 348901"/>
                  <a:gd name="connsiteX42" fmla="*/ 7058 w 347506"/>
                  <a:gd name="connsiteY42" fmla="*/ 198235 h 348901"/>
                  <a:gd name="connsiteX43" fmla="*/ 7085 w 347506"/>
                  <a:gd name="connsiteY43" fmla="*/ 198406 h 348901"/>
                  <a:gd name="connsiteX44" fmla="*/ 20515 w 347506"/>
                  <a:gd name="connsiteY44" fmla="*/ 244031 h 348901"/>
                  <a:gd name="connsiteX45" fmla="*/ 18901 w 347506"/>
                  <a:gd name="connsiteY45" fmla="*/ 248746 h 348901"/>
                  <a:gd name="connsiteX46" fmla="*/ 18801 w 347506"/>
                  <a:gd name="connsiteY46" fmla="*/ 248793 h 348901"/>
                  <a:gd name="connsiteX47" fmla="*/ 17086 w 347506"/>
                  <a:gd name="connsiteY47" fmla="*/ 249174 h 348901"/>
                  <a:gd name="connsiteX48" fmla="*/ 341698 w 347506"/>
                  <a:gd name="connsiteY48" fmla="*/ 201549 h 348901"/>
                  <a:gd name="connsiteX49" fmla="*/ 341698 w 347506"/>
                  <a:gd name="connsiteY49" fmla="*/ 201549 h 348901"/>
                  <a:gd name="connsiteX50" fmla="*/ 338650 w 347506"/>
                  <a:gd name="connsiteY50" fmla="*/ 197454 h 348901"/>
                  <a:gd name="connsiteX51" fmla="*/ 338650 w 347506"/>
                  <a:gd name="connsiteY51" fmla="*/ 149829 h 348901"/>
                  <a:gd name="connsiteX52" fmla="*/ 341632 w 347506"/>
                  <a:gd name="connsiteY52" fmla="*/ 145838 h 348901"/>
                  <a:gd name="connsiteX53" fmla="*/ 341698 w 347506"/>
                  <a:gd name="connsiteY53" fmla="*/ 145828 h 348901"/>
                  <a:gd name="connsiteX54" fmla="*/ 345699 w 347506"/>
                  <a:gd name="connsiteY54" fmla="*/ 148781 h 348901"/>
                  <a:gd name="connsiteX55" fmla="*/ 345699 w 347506"/>
                  <a:gd name="connsiteY55" fmla="*/ 198406 h 348901"/>
                  <a:gd name="connsiteX56" fmla="*/ 342032 w 347506"/>
                  <a:gd name="connsiteY56" fmla="*/ 201978 h 348901"/>
                  <a:gd name="connsiteX57" fmla="*/ 341508 w 347506"/>
                  <a:gd name="connsiteY57" fmla="*/ 201930 h 348901"/>
                  <a:gd name="connsiteX58" fmla="*/ 3466 w 347506"/>
                  <a:gd name="connsiteY58" fmla="*/ 153924 h 348901"/>
                  <a:gd name="connsiteX59" fmla="*/ 3466 w 347506"/>
                  <a:gd name="connsiteY59" fmla="*/ 153924 h 348901"/>
                  <a:gd name="connsiteX60" fmla="*/ 418 w 347506"/>
                  <a:gd name="connsiteY60" fmla="*/ 149924 h 348901"/>
                  <a:gd name="connsiteX61" fmla="*/ 14419 w 347506"/>
                  <a:gd name="connsiteY61" fmla="*/ 102299 h 348901"/>
                  <a:gd name="connsiteX62" fmla="*/ 19058 w 347506"/>
                  <a:gd name="connsiteY62" fmla="*/ 100480 h 348901"/>
                  <a:gd name="connsiteX63" fmla="*/ 19087 w 347506"/>
                  <a:gd name="connsiteY63" fmla="*/ 100489 h 348901"/>
                  <a:gd name="connsiteX64" fmla="*/ 20896 w 347506"/>
                  <a:gd name="connsiteY64" fmla="*/ 105252 h 348901"/>
                  <a:gd name="connsiteX65" fmla="*/ 7561 w 347506"/>
                  <a:gd name="connsiteY65" fmla="*/ 150876 h 348901"/>
                  <a:gd name="connsiteX66" fmla="*/ 3555 w 347506"/>
                  <a:gd name="connsiteY66" fmla="*/ 154067 h 348901"/>
                  <a:gd name="connsiteX67" fmla="*/ 3275 w 347506"/>
                  <a:gd name="connsiteY67" fmla="*/ 154020 h 348901"/>
                  <a:gd name="connsiteX68" fmla="*/ 327316 w 347506"/>
                  <a:gd name="connsiteY68" fmla="*/ 106776 h 348901"/>
                  <a:gd name="connsiteX69" fmla="*/ 324077 w 347506"/>
                  <a:gd name="connsiteY69" fmla="*/ 104680 h 348901"/>
                  <a:gd name="connsiteX70" fmla="*/ 298169 w 347506"/>
                  <a:gd name="connsiteY70" fmla="*/ 64770 h 348901"/>
                  <a:gd name="connsiteX71" fmla="*/ 298169 w 347506"/>
                  <a:gd name="connsiteY71" fmla="*/ 59722 h 348901"/>
                  <a:gd name="connsiteX72" fmla="*/ 303151 w 347506"/>
                  <a:gd name="connsiteY72" fmla="*/ 59655 h 348901"/>
                  <a:gd name="connsiteX73" fmla="*/ 303217 w 347506"/>
                  <a:gd name="connsiteY73" fmla="*/ 59722 h 348901"/>
                  <a:gd name="connsiteX74" fmla="*/ 330173 w 347506"/>
                  <a:gd name="connsiteY74" fmla="*/ 101251 h 348901"/>
                  <a:gd name="connsiteX75" fmla="*/ 328459 w 347506"/>
                  <a:gd name="connsiteY75" fmla="*/ 106014 h 348901"/>
                  <a:gd name="connsiteX76" fmla="*/ 327982 w 347506"/>
                  <a:gd name="connsiteY76" fmla="*/ 106871 h 348901"/>
                  <a:gd name="connsiteX77" fmla="*/ 43185 w 347506"/>
                  <a:gd name="connsiteY77" fmla="*/ 66580 h 348901"/>
                  <a:gd name="connsiteX78" fmla="*/ 40899 w 347506"/>
                  <a:gd name="connsiteY78" fmla="*/ 65723 h 348901"/>
                  <a:gd name="connsiteX79" fmla="*/ 40834 w 347506"/>
                  <a:gd name="connsiteY79" fmla="*/ 60741 h 348901"/>
                  <a:gd name="connsiteX80" fmla="*/ 40899 w 347506"/>
                  <a:gd name="connsiteY80" fmla="*/ 60675 h 348901"/>
                  <a:gd name="connsiteX81" fmla="*/ 78332 w 347506"/>
                  <a:gd name="connsiteY81" fmla="*/ 28099 h 348901"/>
                  <a:gd name="connsiteX82" fmla="*/ 83285 w 347506"/>
                  <a:gd name="connsiteY82" fmla="*/ 29147 h 348901"/>
                  <a:gd name="connsiteX83" fmla="*/ 82262 w 347506"/>
                  <a:gd name="connsiteY83" fmla="*/ 34024 h 348901"/>
                  <a:gd name="connsiteX84" fmla="*/ 82142 w 347506"/>
                  <a:gd name="connsiteY84" fmla="*/ 34100 h 348901"/>
                  <a:gd name="connsiteX85" fmla="*/ 46328 w 347506"/>
                  <a:gd name="connsiteY85" fmla="*/ 65342 h 348901"/>
                  <a:gd name="connsiteX86" fmla="*/ 43185 w 347506"/>
                  <a:gd name="connsiteY86" fmla="*/ 66580 h 348901"/>
                  <a:gd name="connsiteX87" fmla="*/ 264355 w 347506"/>
                  <a:gd name="connsiteY87" fmla="*/ 34005 h 348901"/>
                  <a:gd name="connsiteX88" fmla="*/ 262355 w 347506"/>
                  <a:gd name="connsiteY88" fmla="*/ 33528 h 348901"/>
                  <a:gd name="connsiteX89" fmla="*/ 219112 w 347506"/>
                  <a:gd name="connsiteY89" fmla="*/ 13812 h 348901"/>
                  <a:gd name="connsiteX90" fmla="*/ 216730 w 347506"/>
                  <a:gd name="connsiteY90" fmla="*/ 9335 h 348901"/>
                  <a:gd name="connsiteX91" fmla="*/ 220921 w 347506"/>
                  <a:gd name="connsiteY91" fmla="*/ 6896 h 348901"/>
                  <a:gd name="connsiteX92" fmla="*/ 221112 w 347506"/>
                  <a:gd name="connsiteY92" fmla="*/ 6954 h 348901"/>
                  <a:gd name="connsiteX93" fmla="*/ 266260 w 347506"/>
                  <a:gd name="connsiteY93" fmla="*/ 27432 h 348901"/>
                  <a:gd name="connsiteX94" fmla="*/ 267308 w 347506"/>
                  <a:gd name="connsiteY94" fmla="*/ 32385 h 348901"/>
                  <a:gd name="connsiteX95" fmla="*/ 264355 w 347506"/>
                  <a:gd name="connsiteY95" fmla="*/ 34005 h 348901"/>
                  <a:gd name="connsiteX96" fmla="*/ 123957 w 347506"/>
                  <a:gd name="connsiteY96" fmla="*/ 14097 h 348901"/>
                  <a:gd name="connsiteX97" fmla="*/ 120283 w 347506"/>
                  <a:gd name="connsiteY97" fmla="*/ 10725 h 348901"/>
                  <a:gd name="connsiteX98" fmla="*/ 123004 w 347506"/>
                  <a:gd name="connsiteY98" fmla="*/ 7144 h 348901"/>
                  <a:gd name="connsiteX99" fmla="*/ 172058 w 347506"/>
                  <a:gd name="connsiteY99" fmla="*/ 0 h 348901"/>
                  <a:gd name="connsiteX100" fmla="*/ 172058 w 347506"/>
                  <a:gd name="connsiteY100" fmla="*/ 0 h 348901"/>
                  <a:gd name="connsiteX101" fmla="*/ 175045 w 347506"/>
                  <a:gd name="connsiteY101" fmla="*/ 4153 h 348901"/>
                  <a:gd name="connsiteX102" fmla="*/ 172058 w 347506"/>
                  <a:gd name="connsiteY102" fmla="*/ 7144 h 348901"/>
                  <a:gd name="connsiteX103" fmla="*/ 125005 w 347506"/>
                  <a:gd name="connsiteY103" fmla="*/ 14002 h 34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347506" h="348901">
                    <a:moveTo>
                      <a:pt x="172439" y="348901"/>
                    </a:moveTo>
                    <a:cubicBezTo>
                      <a:pt x="155804" y="348911"/>
                      <a:pt x="139252" y="346539"/>
                      <a:pt x="123290" y="341853"/>
                    </a:cubicBezTo>
                    <a:cubicBezTo>
                      <a:pt x="121459" y="341367"/>
                      <a:pt x="120368" y="339490"/>
                      <a:pt x="120853" y="337662"/>
                    </a:cubicBezTo>
                    <a:cubicBezTo>
                      <a:pt x="120870" y="337595"/>
                      <a:pt x="120888" y="337538"/>
                      <a:pt x="120909" y="337471"/>
                    </a:cubicBezTo>
                    <a:cubicBezTo>
                      <a:pt x="121411" y="335595"/>
                      <a:pt x="123343" y="334471"/>
                      <a:pt x="125224" y="334976"/>
                    </a:cubicBezTo>
                    <a:cubicBezTo>
                      <a:pt x="125246" y="334985"/>
                      <a:pt x="125268" y="334985"/>
                      <a:pt x="125290" y="334995"/>
                    </a:cubicBezTo>
                    <a:cubicBezTo>
                      <a:pt x="140571" y="339481"/>
                      <a:pt x="156417" y="341757"/>
                      <a:pt x="172344" y="341757"/>
                    </a:cubicBezTo>
                    <a:cubicBezTo>
                      <a:pt x="174394" y="341748"/>
                      <a:pt x="176100" y="343329"/>
                      <a:pt x="176249" y="345377"/>
                    </a:cubicBezTo>
                    <a:cubicBezTo>
                      <a:pt x="176407" y="347158"/>
                      <a:pt x="175092" y="348730"/>
                      <a:pt x="173310" y="348892"/>
                    </a:cubicBezTo>
                    <a:cubicBezTo>
                      <a:pt x="173242" y="348892"/>
                      <a:pt x="173174" y="348901"/>
                      <a:pt x="173106" y="348901"/>
                    </a:cubicBezTo>
                    <a:lnTo>
                      <a:pt x="173106" y="345377"/>
                    </a:lnTo>
                    <a:close/>
                    <a:moveTo>
                      <a:pt x="221112" y="341853"/>
                    </a:moveTo>
                    <a:cubicBezTo>
                      <a:pt x="219531" y="341833"/>
                      <a:pt x="218140" y="340795"/>
                      <a:pt x="217683" y="339281"/>
                    </a:cubicBezTo>
                    <a:cubicBezTo>
                      <a:pt x="217092" y="337481"/>
                      <a:pt x="218073" y="335547"/>
                      <a:pt x="219874" y="334956"/>
                    </a:cubicBezTo>
                    <a:cubicBezTo>
                      <a:pt x="219940" y="334937"/>
                      <a:pt x="219997" y="334918"/>
                      <a:pt x="220064" y="334899"/>
                    </a:cubicBezTo>
                    <a:cubicBezTo>
                      <a:pt x="235323" y="330318"/>
                      <a:pt x="249849" y="323584"/>
                      <a:pt x="263212" y="314897"/>
                    </a:cubicBezTo>
                    <a:cubicBezTo>
                      <a:pt x="264870" y="313840"/>
                      <a:pt x="267070" y="314306"/>
                      <a:pt x="268165" y="315945"/>
                    </a:cubicBezTo>
                    <a:cubicBezTo>
                      <a:pt x="269223" y="317602"/>
                      <a:pt x="268756" y="319802"/>
                      <a:pt x="267118" y="320898"/>
                    </a:cubicBezTo>
                    <a:cubicBezTo>
                      <a:pt x="253202" y="329937"/>
                      <a:pt x="238057" y="336928"/>
                      <a:pt x="222160" y="341662"/>
                    </a:cubicBezTo>
                    <a:close/>
                    <a:moveTo>
                      <a:pt x="80332" y="321850"/>
                    </a:moveTo>
                    <a:cubicBezTo>
                      <a:pt x="79655" y="321850"/>
                      <a:pt x="78992" y="321650"/>
                      <a:pt x="78427" y="321279"/>
                    </a:cubicBezTo>
                    <a:cubicBezTo>
                      <a:pt x="64455" y="312268"/>
                      <a:pt x="51821" y="301333"/>
                      <a:pt x="40899" y="288798"/>
                    </a:cubicBezTo>
                    <a:cubicBezTo>
                      <a:pt x="39532" y="287389"/>
                      <a:pt x="39532" y="285160"/>
                      <a:pt x="40899" y="283750"/>
                    </a:cubicBezTo>
                    <a:cubicBezTo>
                      <a:pt x="42257" y="282359"/>
                      <a:pt x="44489" y="282331"/>
                      <a:pt x="45882" y="283683"/>
                    </a:cubicBezTo>
                    <a:cubicBezTo>
                      <a:pt x="45904" y="283702"/>
                      <a:pt x="45926" y="283731"/>
                      <a:pt x="45947" y="283750"/>
                    </a:cubicBezTo>
                    <a:cubicBezTo>
                      <a:pt x="56421" y="295742"/>
                      <a:pt x="68506" y="306220"/>
                      <a:pt x="81856" y="314897"/>
                    </a:cubicBezTo>
                    <a:cubicBezTo>
                      <a:pt x="83496" y="315849"/>
                      <a:pt x="84055" y="317945"/>
                      <a:pt x="83106" y="319583"/>
                    </a:cubicBezTo>
                    <a:cubicBezTo>
                      <a:pt x="83072" y="319640"/>
                      <a:pt x="83036" y="319697"/>
                      <a:pt x="82999" y="319755"/>
                    </a:cubicBezTo>
                    <a:cubicBezTo>
                      <a:pt x="82513" y="320850"/>
                      <a:pt x="81513" y="321641"/>
                      <a:pt x="80332" y="321850"/>
                    </a:cubicBezTo>
                    <a:close/>
                    <a:moveTo>
                      <a:pt x="301979" y="289465"/>
                    </a:moveTo>
                    <a:cubicBezTo>
                      <a:pt x="301112" y="289475"/>
                      <a:pt x="300265" y="289170"/>
                      <a:pt x="299598" y="288608"/>
                    </a:cubicBezTo>
                    <a:cubicBezTo>
                      <a:pt x="298226" y="287208"/>
                      <a:pt x="298226" y="284969"/>
                      <a:pt x="299598" y="283560"/>
                    </a:cubicBezTo>
                    <a:cubicBezTo>
                      <a:pt x="310018" y="271529"/>
                      <a:pt x="318648" y="258052"/>
                      <a:pt x="325220" y="243555"/>
                    </a:cubicBezTo>
                    <a:cubicBezTo>
                      <a:pt x="326211" y="241821"/>
                      <a:pt x="328421" y="241211"/>
                      <a:pt x="330154" y="242211"/>
                    </a:cubicBezTo>
                    <a:cubicBezTo>
                      <a:pt x="331659" y="243069"/>
                      <a:pt x="332345" y="244869"/>
                      <a:pt x="331792" y="246507"/>
                    </a:cubicBezTo>
                    <a:cubicBezTo>
                      <a:pt x="324896" y="261614"/>
                      <a:pt x="315886" y="275663"/>
                      <a:pt x="305027" y="288227"/>
                    </a:cubicBezTo>
                    <a:cubicBezTo>
                      <a:pt x="304265" y="289217"/>
                      <a:pt x="303017" y="289694"/>
                      <a:pt x="301789" y="289465"/>
                    </a:cubicBezTo>
                    <a:close/>
                    <a:moveTo>
                      <a:pt x="17277" y="249174"/>
                    </a:moveTo>
                    <a:cubicBezTo>
                      <a:pt x="15877" y="249184"/>
                      <a:pt x="14606" y="248355"/>
                      <a:pt x="14038" y="247079"/>
                    </a:cubicBezTo>
                    <a:cubicBezTo>
                      <a:pt x="7085" y="231963"/>
                      <a:pt x="2368" y="215923"/>
                      <a:pt x="37" y="199454"/>
                    </a:cubicBezTo>
                    <a:cubicBezTo>
                      <a:pt x="-241" y="197530"/>
                      <a:pt x="1095" y="195739"/>
                      <a:pt x="3021" y="195463"/>
                    </a:cubicBezTo>
                    <a:cubicBezTo>
                      <a:pt x="3042" y="195463"/>
                      <a:pt x="3064" y="195453"/>
                      <a:pt x="3085" y="195453"/>
                    </a:cubicBezTo>
                    <a:cubicBezTo>
                      <a:pt x="4950" y="195120"/>
                      <a:pt x="6729" y="196368"/>
                      <a:pt x="7058" y="198235"/>
                    </a:cubicBezTo>
                    <a:cubicBezTo>
                      <a:pt x="7069" y="198292"/>
                      <a:pt x="7077" y="198349"/>
                      <a:pt x="7085" y="198406"/>
                    </a:cubicBezTo>
                    <a:cubicBezTo>
                      <a:pt x="9342" y="214179"/>
                      <a:pt x="13865" y="229553"/>
                      <a:pt x="20515" y="244031"/>
                    </a:cubicBezTo>
                    <a:cubicBezTo>
                      <a:pt x="21372" y="245774"/>
                      <a:pt x="20649" y="247888"/>
                      <a:pt x="18901" y="248746"/>
                    </a:cubicBezTo>
                    <a:cubicBezTo>
                      <a:pt x="18868" y="248765"/>
                      <a:pt x="18834" y="248774"/>
                      <a:pt x="18801" y="248793"/>
                    </a:cubicBezTo>
                    <a:cubicBezTo>
                      <a:pt x="18262" y="249041"/>
                      <a:pt x="17678" y="249165"/>
                      <a:pt x="17086" y="249174"/>
                    </a:cubicBezTo>
                    <a:close/>
                    <a:moveTo>
                      <a:pt x="341698" y="201549"/>
                    </a:moveTo>
                    <a:lnTo>
                      <a:pt x="341698" y="201549"/>
                    </a:lnTo>
                    <a:cubicBezTo>
                      <a:pt x="339727" y="201254"/>
                      <a:pt x="338365" y="199425"/>
                      <a:pt x="338650" y="197454"/>
                    </a:cubicBezTo>
                    <a:cubicBezTo>
                      <a:pt x="340946" y="181661"/>
                      <a:pt x="340946" y="165621"/>
                      <a:pt x="338650" y="149829"/>
                    </a:cubicBezTo>
                    <a:cubicBezTo>
                      <a:pt x="338374" y="147904"/>
                      <a:pt x="339708" y="146114"/>
                      <a:pt x="341632" y="145838"/>
                    </a:cubicBezTo>
                    <a:cubicBezTo>
                      <a:pt x="341660" y="145838"/>
                      <a:pt x="341679" y="145828"/>
                      <a:pt x="341698" y="145828"/>
                    </a:cubicBezTo>
                    <a:cubicBezTo>
                      <a:pt x="343613" y="145542"/>
                      <a:pt x="345404" y="146866"/>
                      <a:pt x="345699" y="148781"/>
                    </a:cubicBezTo>
                    <a:cubicBezTo>
                      <a:pt x="348109" y="165230"/>
                      <a:pt x="348109" y="181956"/>
                      <a:pt x="345699" y="198406"/>
                    </a:cubicBezTo>
                    <a:cubicBezTo>
                      <a:pt x="345670" y="200406"/>
                      <a:pt x="344032" y="202007"/>
                      <a:pt x="342032" y="201978"/>
                    </a:cubicBezTo>
                    <a:cubicBezTo>
                      <a:pt x="341851" y="201968"/>
                      <a:pt x="341679" y="201959"/>
                      <a:pt x="341508" y="201930"/>
                    </a:cubicBezTo>
                    <a:close/>
                    <a:moveTo>
                      <a:pt x="3466" y="153924"/>
                    </a:moveTo>
                    <a:lnTo>
                      <a:pt x="3466" y="153924"/>
                    </a:lnTo>
                    <a:cubicBezTo>
                      <a:pt x="1538" y="153629"/>
                      <a:pt x="190" y="151857"/>
                      <a:pt x="418" y="149924"/>
                    </a:cubicBezTo>
                    <a:cubicBezTo>
                      <a:pt x="2776" y="133455"/>
                      <a:pt x="7492" y="117424"/>
                      <a:pt x="14419" y="102299"/>
                    </a:cubicBezTo>
                    <a:cubicBezTo>
                      <a:pt x="15198" y="100518"/>
                      <a:pt x="17274" y="99699"/>
                      <a:pt x="19058" y="100480"/>
                    </a:cubicBezTo>
                    <a:cubicBezTo>
                      <a:pt x="19068" y="100480"/>
                      <a:pt x="19077" y="100489"/>
                      <a:pt x="19087" y="100489"/>
                    </a:cubicBezTo>
                    <a:cubicBezTo>
                      <a:pt x="20855" y="101346"/>
                      <a:pt x="21648" y="103432"/>
                      <a:pt x="20896" y="105252"/>
                    </a:cubicBezTo>
                    <a:cubicBezTo>
                      <a:pt x="14231" y="119720"/>
                      <a:pt x="9738" y="135093"/>
                      <a:pt x="7561" y="150876"/>
                    </a:cubicBezTo>
                    <a:cubicBezTo>
                      <a:pt x="7335" y="152867"/>
                      <a:pt x="5541" y="154286"/>
                      <a:pt x="3555" y="154067"/>
                    </a:cubicBezTo>
                    <a:cubicBezTo>
                      <a:pt x="3462" y="154048"/>
                      <a:pt x="3368" y="154039"/>
                      <a:pt x="3275" y="154020"/>
                    </a:cubicBezTo>
                    <a:close/>
                    <a:moveTo>
                      <a:pt x="327316" y="106776"/>
                    </a:moveTo>
                    <a:cubicBezTo>
                      <a:pt x="325925" y="106737"/>
                      <a:pt x="324677" y="105928"/>
                      <a:pt x="324077" y="104680"/>
                    </a:cubicBezTo>
                    <a:cubicBezTo>
                      <a:pt x="317429" y="90193"/>
                      <a:pt x="308694" y="76743"/>
                      <a:pt x="298169" y="64770"/>
                    </a:cubicBezTo>
                    <a:cubicBezTo>
                      <a:pt x="296798" y="63361"/>
                      <a:pt x="296798" y="61132"/>
                      <a:pt x="298169" y="59722"/>
                    </a:cubicBezTo>
                    <a:cubicBezTo>
                      <a:pt x="299531" y="58331"/>
                      <a:pt x="301760" y="58303"/>
                      <a:pt x="303151" y="59655"/>
                    </a:cubicBezTo>
                    <a:cubicBezTo>
                      <a:pt x="303179" y="59675"/>
                      <a:pt x="303198" y="59703"/>
                      <a:pt x="303217" y="59722"/>
                    </a:cubicBezTo>
                    <a:cubicBezTo>
                      <a:pt x="314152" y="72200"/>
                      <a:pt x="323229" y="86182"/>
                      <a:pt x="330173" y="101251"/>
                    </a:cubicBezTo>
                    <a:cubicBezTo>
                      <a:pt x="330992" y="103042"/>
                      <a:pt x="330230" y="105156"/>
                      <a:pt x="328459" y="106014"/>
                    </a:cubicBezTo>
                    <a:cubicBezTo>
                      <a:pt x="328335" y="106318"/>
                      <a:pt x="328173" y="106604"/>
                      <a:pt x="327982" y="106871"/>
                    </a:cubicBezTo>
                    <a:close/>
                    <a:moveTo>
                      <a:pt x="43185" y="66580"/>
                    </a:moveTo>
                    <a:cubicBezTo>
                      <a:pt x="42347" y="66571"/>
                      <a:pt x="41539" y="66266"/>
                      <a:pt x="40899" y="65723"/>
                    </a:cubicBezTo>
                    <a:cubicBezTo>
                      <a:pt x="39504" y="64361"/>
                      <a:pt x="39476" y="62132"/>
                      <a:pt x="40834" y="60741"/>
                    </a:cubicBezTo>
                    <a:cubicBezTo>
                      <a:pt x="40856" y="60722"/>
                      <a:pt x="40877" y="60694"/>
                      <a:pt x="40899" y="60675"/>
                    </a:cubicBezTo>
                    <a:cubicBezTo>
                      <a:pt x="51763" y="48092"/>
                      <a:pt x="64368" y="37119"/>
                      <a:pt x="78332" y="28099"/>
                    </a:cubicBezTo>
                    <a:cubicBezTo>
                      <a:pt x="79993" y="27042"/>
                      <a:pt x="82194" y="27508"/>
                      <a:pt x="83285" y="29147"/>
                    </a:cubicBezTo>
                    <a:cubicBezTo>
                      <a:pt x="84350" y="30776"/>
                      <a:pt x="83892" y="32957"/>
                      <a:pt x="82262" y="34024"/>
                    </a:cubicBezTo>
                    <a:cubicBezTo>
                      <a:pt x="82223" y="34052"/>
                      <a:pt x="82183" y="34071"/>
                      <a:pt x="82142" y="34100"/>
                    </a:cubicBezTo>
                    <a:cubicBezTo>
                      <a:pt x="68778" y="42758"/>
                      <a:pt x="56718" y="53274"/>
                      <a:pt x="46328" y="65342"/>
                    </a:cubicBezTo>
                    <a:cubicBezTo>
                      <a:pt x="45559" y="66266"/>
                      <a:pt x="44375" y="66733"/>
                      <a:pt x="43185" y="66580"/>
                    </a:cubicBezTo>
                    <a:close/>
                    <a:moveTo>
                      <a:pt x="264355" y="34005"/>
                    </a:moveTo>
                    <a:cubicBezTo>
                      <a:pt x="263660" y="34024"/>
                      <a:pt x="262965" y="33862"/>
                      <a:pt x="262355" y="33528"/>
                    </a:cubicBezTo>
                    <a:cubicBezTo>
                      <a:pt x="248982" y="24880"/>
                      <a:pt x="234409" y="18231"/>
                      <a:pt x="219112" y="13812"/>
                    </a:cubicBezTo>
                    <a:cubicBezTo>
                      <a:pt x="217235" y="13221"/>
                      <a:pt x="216168" y="11230"/>
                      <a:pt x="216730" y="9335"/>
                    </a:cubicBezTo>
                    <a:cubicBezTo>
                      <a:pt x="217216" y="7506"/>
                      <a:pt x="219093" y="6411"/>
                      <a:pt x="220921" y="6896"/>
                    </a:cubicBezTo>
                    <a:cubicBezTo>
                      <a:pt x="220988" y="6916"/>
                      <a:pt x="221045" y="6935"/>
                      <a:pt x="221112" y="6954"/>
                    </a:cubicBezTo>
                    <a:cubicBezTo>
                      <a:pt x="237066" y="11573"/>
                      <a:pt x="252278" y="18469"/>
                      <a:pt x="266260" y="27432"/>
                    </a:cubicBezTo>
                    <a:cubicBezTo>
                      <a:pt x="267899" y="28528"/>
                      <a:pt x="268365" y="30728"/>
                      <a:pt x="267308" y="32385"/>
                    </a:cubicBezTo>
                    <a:cubicBezTo>
                      <a:pt x="266660" y="33395"/>
                      <a:pt x="265546" y="34005"/>
                      <a:pt x="264355" y="34005"/>
                    </a:cubicBezTo>
                    <a:close/>
                    <a:moveTo>
                      <a:pt x="123957" y="14097"/>
                    </a:moveTo>
                    <a:cubicBezTo>
                      <a:pt x="122012" y="14183"/>
                      <a:pt x="120368" y="12678"/>
                      <a:pt x="120283" y="10725"/>
                    </a:cubicBezTo>
                    <a:cubicBezTo>
                      <a:pt x="120210" y="9040"/>
                      <a:pt x="121353" y="7525"/>
                      <a:pt x="123004" y="7144"/>
                    </a:cubicBezTo>
                    <a:cubicBezTo>
                      <a:pt x="138918" y="2372"/>
                      <a:pt x="155446" y="-28"/>
                      <a:pt x="172058" y="0"/>
                    </a:cubicBezTo>
                    <a:lnTo>
                      <a:pt x="172058" y="0"/>
                    </a:lnTo>
                    <a:cubicBezTo>
                      <a:pt x="174031" y="324"/>
                      <a:pt x="175368" y="2182"/>
                      <a:pt x="175045" y="4153"/>
                    </a:cubicBezTo>
                    <a:cubicBezTo>
                      <a:pt x="174794" y="5687"/>
                      <a:pt x="173592" y="6896"/>
                      <a:pt x="172058" y="7144"/>
                    </a:cubicBezTo>
                    <a:cubicBezTo>
                      <a:pt x="156123" y="7125"/>
                      <a:pt x="140271" y="9440"/>
                      <a:pt x="125005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91DD503-C42E-BB14-7A25-499D32662B51}"/>
                  </a:ext>
                </a:extLst>
              </p:cNvPr>
              <p:cNvSpPr/>
              <p:nvPr/>
            </p:nvSpPr>
            <p:spPr>
              <a:xfrm>
                <a:off x="7670532" y="3452825"/>
                <a:ext cx="284416" cy="284416"/>
              </a:xfrm>
              <a:custGeom>
                <a:avLst/>
                <a:gdLst>
                  <a:gd name="connsiteX0" fmla="*/ 284416 w 284416"/>
                  <a:gd name="connsiteY0" fmla="*/ 142208 h 284416"/>
                  <a:gd name="connsiteX1" fmla="*/ 142208 w 284416"/>
                  <a:gd name="connsiteY1" fmla="*/ 284416 h 284416"/>
                  <a:gd name="connsiteX2" fmla="*/ 0 w 284416"/>
                  <a:gd name="connsiteY2" fmla="*/ 142208 h 284416"/>
                  <a:gd name="connsiteX3" fmla="*/ 142208 w 284416"/>
                  <a:gd name="connsiteY3" fmla="*/ 0 h 284416"/>
                  <a:gd name="connsiteX4" fmla="*/ 284416 w 284416"/>
                  <a:gd name="connsiteY4" fmla="*/ 142208 h 28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16" h="284416">
                    <a:moveTo>
                      <a:pt x="284416" y="142208"/>
                    </a:moveTo>
                    <a:cubicBezTo>
                      <a:pt x="284416" y="220748"/>
                      <a:pt x="220748" y="284416"/>
                      <a:pt x="142208" y="284416"/>
                    </a:cubicBezTo>
                    <a:cubicBezTo>
                      <a:pt x="63669" y="284416"/>
                      <a:pt x="0" y="220748"/>
                      <a:pt x="0" y="142208"/>
                    </a:cubicBezTo>
                    <a:cubicBezTo>
                      <a:pt x="0" y="63669"/>
                      <a:pt x="63669" y="0"/>
                      <a:pt x="142208" y="0"/>
                    </a:cubicBezTo>
                    <a:cubicBezTo>
                      <a:pt x="220748" y="0"/>
                      <a:pt x="284416" y="63669"/>
                      <a:pt x="284416" y="1422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CC51306D-7679-FD68-AEB9-55ADAB6EAF3C}"/>
                  </a:ext>
                </a:extLst>
              </p:cNvPr>
              <p:cNvSpPr/>
              <p:nvPr/>
            </p:nvSpPr>
            <p:spPr>
              <a:xfrm>
                <a:off x="7736346" y="3542209"/>
                <a:ext cx="160508" cy="114554"/>
              </a:xfrm>
              <a:custGeom>
                <a:avLst/>
                <a:gdLst>
                  <a:gd name="connsiteX0" fmla="*/ 51724 w 160508"/>
                  <a:gd name="connsiteY0" fmla="*/ 114547 h 114554"/>
                  <a:gd name="connsiteX1" fmla="*/ 51724 w 160508"/>
                  <a:gd name="connsiteY1" fmla="*/ 114547 h 114554"/>
                  <a:gd name="connsiteX2" fmla="*/ 44961 w 160508"/>
                  <a:gd name="connsiteY2" fmla="*/ 111403 h 114554"/>
                  <a:gd name="connsiteX3" fmla="*/ 2099 w 160508"/>
                  <a:gd name="connsiteY3" fmla="*/ 63778 h 114554"/>
                  <a:gd name="connsiteX4" fmla="*/ 3562 w 160508"/>
                  <a:gd name="connsiteY4" fmla="*/ 50386 h 114554"/>
                  <a:gd name="connsiteX5" fmla="*/ 16196 w 160508"/>
                  <a:gd name="connsiteY5" fmla="*/ 51015 h 114554"/>
                  <a:gd name="connsiteX6" fmla="*/ 52486 w 160508"/>
                  <a:gd name="connsiteY6" fmla="*/ 91210 h 114554"/>
                  <a:gd name="connsiteX7" fmla="*/ 144212 w 160508"/>
                  <a:gd name="connsiteY7" fmla="*/ 2818 h 114554"/>
                  <a:gd name="connsiteX8" fmla="*/ 157680 w 160508"/>
                  <a:gd name="connsiteY8" fmla="*/ 2761 h 114554"/>
                  <a:gd name="connsiteX9" fmla="*/ 157737 w 160508"/>
                  <a:gd name="connsiteY9" fmla="*/ 2818 h 114554"/>
                  <a:gd name="connsiteX10" fmla="*/ 157737 w 160508"/>
                  <a:gd name="connsiteY10" fmla="*/ 16249 h 114554"/>
                  <a:gd name="connsiteX11" fmla="*/ 58296 w 160508"/>
                  <a:gd name="connsiteY11" fmla="*/ 112261 h 114554"/>
                  <a:gd name="connsiteX12" fmla="*/ 51724 w 160508"/>
                  <a:gd name="connsiteY12" fmla="*/ 114547 h 11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0508" h="114554">
                    <a:moveTo>
                      <a:pt x="51724" y="114547"/>
                    </a:moveTo>
                    <a:lnTo>
                      <a:pt x="51724" y="114547"/>
                    </a:lnTo>
                    <a:cubicBezTo>
                      <a:pt x="49136" y="114461"/>
                      <a:pt x="46695" y="113327"/>
                      <a:pt x="44961" y="111403"/>
                    </a:cubicBezTo>
                    <a:lnTo>
                      <a:pt x="2099" y="63778"/>
                    </a:lnTo>
                    <a:cubicBezTo>
                      <a:pt x="-1195" y="59673"/>
                      <a:pt x="-541" y="53682"/>
                      <a:pt x="3562" y="50386"/>
                    </a:cubicBezTo>
                    <a:cubicBezTo>
                      <a:pt x="7324" y="47367"/>
                      <a:pt x="12751" y="47633"/>
                      <a:pt x="16196" y="51015"/>
                    </a:cubicBezTo>
                    <a:lnTo>
                      <a:pt x="52486" y="91210"/>
                    </a:lnTo>
                    <a:lnTo>
                      <a:pt x="144212" y="2818"/>
                    </a:lnTo>
                    <a:cubicBezTo>
                      <a:pt x="147917" y="-916"/>
                      <a:pt x="153946" y="-944"/>
                      <a:pt x="157680" y="2761"/>
                    </a:cubicBezTo>
                    <a:cubicBezTo>
                      <a:pt x="157699" y="2780"/>
                      <a:pt x="157718" y="2799"/>
                      <a:pt x="157737" y="2818"/>
                    </a:cubicBezTo>
                    <a:cubicBezTo>
                      <a:pt x="161433" y="6533"/>
                      <a:pt x="161433" y="12534"/>
                      <a:pt x="157737" y="16249"/>
                    </a:cubicBezTo>
                    <a:lnTo>
                      <a:pt x="58296" y="112261"/>
                    </a:lnTo>
                    <a:cubicBezTo>
                      <a:pt x="56472" y="113823"/>
                      <a:pt x="54124" y="114642"/>
                      <a:pt x="51724" y="1145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1" name="图形 286">
              <a:extLst>
                <a:ext uri="{FF2B5EF4-FFF2-40B4-BE49-F238E27FC236}">
                  <a16:creationId xmlns:a16="http://schemas.microsoft.com/office/drawing/2014/main" id="{E89950F7-018B-9F76-E0B8-26736DF279C5}"/>
                </a:ext>
              </a:extLst>
            </p:cNvPr>
            <p:cNvGrpSpPr/>
            <p:nvPr/>
          </p:nvGrpSpPr>
          <p:grpSpPr>
            <a:xfrm>
              <a:off x="8406351" y="2792878"/>
              <a:ext cx="1817249" cy="3383144"/>
              <a:chOff x="8406351" y="2792878"/>
              <a:chExt cx="1817249" cy="3383144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B012CD64-1526-981A-4200-3FECDF98F216}"/>
                  </a:ext>
                </a:extLst>
              </p:cNvPr>
              <p:cNvSpPr/>
              <p:nvPr/>
            </p:nvSpPr>
            <p:spPr>
              <a:xfrm>
                <a:off x="8406351" y="3867734"/>
                <a:ext cx="435984" cy="1325656"/>
              </a:xfrm>
              <a:custGeom>
                <a:avLst/>
                <a:gdLst>
                  <a:gd name="connsiteX0" fmla="*/ 412610 w 435984"/>
                  <a:gd name="connsiteY0" fmla="*/ 0 h 1325656"/>
                  <a:gd name="connsiteX1" fmla="*/ 35896 w 435984"/>
                  <a:gd name="connsiteY1" fmla="*/ 511683 h 1325656"/>
                  <a:gd name="connsiteX2" fmla="*/ 106096 w 435984"/>
                  <a:gd name="connsiteY2" fmla="*/ 1322070 h 1325656"/>
                  <a:gd name="connsiteX3" fmla="*/ 234302 w 435984"/>
                  <a:gd name="connsiteY3" fmla="*/ 940022 h 1325656"/>
                  <a:gd name="connsiteX4" fmla="*/ 431565 w 435984"/>
                  <a:gd name="connsiteY4" fmla="*/ 685895 h 1325656"/>
                  <a:gd name="connsiteX5" fmla="*/ 412610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412610" y="0"/>
                    </a:moveTo>
                    <a:cubicBezTo>
                      <a:pt x="412610" y="0"/>
                      <a:pt x="123050" y="146018"/>
                      <a:pt x="35896" y="511683"/>
                    </a:cubicBezTo>
                    <a:cubicBezTo>
                      <a:pt x="-27635" y="778383"/>
                      <a:pt x="-8395" y="1281684"/>
                      <a:pt x="106096" y="1322070"/>
                    </a:cubicBezTo>
                    <a:cubicBezTo>
                      <a:pt x="220586" y="1362456"/>
                      <a:pt x="233350" y="1050798"/>
                      <a:pt x="234302" y="940022"/>
                    </a:cubicBezTo>
                    <a:cubicBezTo>
                      <a:pt x="235255" y="829247"/>
                      <a:pt x="339077" y="693992"/>
                      <a:pt x="431565" y="685895"/>
                    </a:cubicBezTo>
                    <a:cubicBezTo>
                      <a:pt x="431565" y="685895"/>
                      <a:pt x="449662" y="101060"/>
                      <a:pt x="41261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0CF207A-4A6A-1B6B-B643-00DBF9E29604}"/>
                  </a:ext>
                </a:extLst>
              </p:cNvPr>
              <p:cNvSpPr/>
              <p:nvPr/>
            </p:nvSpPr>
            <p:spPr>
              <a:xfrm>
                <a:off x="8479282" y="3939968"/>
                <a:ext cx="387398" cy="1165756"/>
              </a:xfrm>
              <a:custGeom>
                <a:avLst/>
                <a:gdLst>
                  <a:gd name="connsiteX0" fmla="*/ 383018 w 387398"/>
                  <a:gd name="connsiteY0" fmla="*/ 251 h 1165756"/>
                  <a:gd name="connsiteX1" fmla="*/ 212616 w 387398"/>
                  <a:gd name="connsiteY1" fmla="*/ 132459 h 1165756"/>
                  <a:gd name="connsiteX2" fmla="*/ 93839 w 387398"/>
                  <a:gd name="connsiteY2" fmla="*/ 334484 h 1165756"/>
                  <a:gd name="connsiteX3" fmla="*/ 20973 w 387398"/>
                  <a:gd name="connsiteY3" fmla="*/ 575847 h 1165756"/>
                  <a:gd name="connsiteX4" fmla="*/ 684 w 387398"/>
                  <a:gd name="connsiteY4" fmla="*/ 840261 h 1165756"/>
                  <a:gd name="connsiteX5" fmla="*/ 38784 w 387398"/>
                  <a:gd name="connsiteY5" fmla="*/ 1163445 h 1165756"/>
                  <a:gd name="connsiteX6" fmla="*/ 45452 w 387398"/>
                  <a:gd name="connsiteY6" fmla="*/ 1161635 h 1165756"/>
                  <a:gd name="connsiteX7" fmla="*/ 7352 w 387398"/>
                  <a:gd name="connsiteY7" fmla="*/ 880743 h 1165756"/>
                  <a:gd name="connsiteX8" fmla="*/ 22116 w 387398"/>
                  <a:gd name="connsiteY8" fmla="*/ 612804 h 1165756"/>
                  <a:gd name="connsiteX9" fmla="*/ 195661 w 387398"/>
                  <a:gd name="connsiteY9" fmla="*/ 166177 h 1165756"/>
                  <a:gd name="connsiteX10" fmla="*/ 385018 w 387398"/>
                  <a:gd name="connsiteY10" fmla="*/ 6919 h 1165756"/>
                  <a:gd name="connsiteX11" fmla="*/ 383208 w 387398"/>
                  <a:gd name="connsiteY11" fmla="*/ 251 h 1165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398" h="1165756">
                    <a:moveTo>
                      <a:pt x="383018" y="251"/>
                    </a:moveTo>
                    <a:cubicBezTo>
                      <a:pt x="314533" y="26350"/>
                      <a:pt x="258240" y="76451"/>
                      <a:pt x="212616" y="132459"/>
                    </a:cubicBezTo>
                    <a:cubicBezTo>
                      <a:pt x="164038" y="194095"/>
                      <a:pt x="124081" y="262065"/>
                      <a:pt x="93839" y="334484"/>
                    </a:cubicBezTo>
                    <a:cubicBezTo>
                      <a:pt x="60301" y="411846"/>
                      <a:pt x="35851" y="492846"/>
                      <a:pt x="20973" y="575847"/>
                    </a:cubicBezTo>
                    <a:cubicBezTo>
                      <a:pt x="7076" y="663296"/>
                      <a:pt x="284" y="751717"/>
                      <a:pt x="684" y="840261"/>
                    </a:cubicBezTo>
                    <a:cubicBezTo>
                      <a:pt x="-840" y="948560"/>
                      <a:pt x="-3507" y="1061336"/>
                      <a:pt x="38784" y="1163445"/>
                    </a:cubicBezTo>
                    <a:cubicBezTo>
                      <a:pt x="40404" y="1167540"/>
                      <a:pt x="47166" y="1165730"/>
                      <a:pt x="45452" y="1161635"/>
                    </a:cubicBezTo>
                    <a:cubicBezTo>
                      <a:pt x="8876" y="1072671"/>
                      <a:pt x="6685" y="975516"/>
                      <a:pt x="7352" y="880743"/>
                    </a:cubicBezTo>
                    <a:cubicBezTo>
                      <a:pt x="8114" y="791303"/>
                      <a:pt x="9447" y="701482"/>
                      <a:pt x="22116" y="612804"/>
                    </a:cubicBezTo>
                    <a:cubicBezTo>
                      <a:pt x="44785" y="455261"/>
                      <a:pt x="102221" y="295907"/>
                      <a:pt x="195661" y="166177"/>
                    </a:cubicBezTo>
                    <a:cubicBezTo>
                      <a:pt x="244143" y="98930"/>
                      <a:pt x="306342" y="36923"/>
                      <a:pt x="385018" y="6919"/>
                    </a:cubicBezTo>
                    <a:cubicBezTo>
                      <a:pt x="389209" y="5300"/>
                      <a:pt x="387399" y="-1368"/>
                      <a:pt x="383208" y="25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E78344E-32AC-8E07-52E6-657740E03D75}"/>
                  </a:ext>
                </a:extLst>
              </p:cNvPr>
              <p:cNvSpPr/>
              <p:nvPr/>
            </p:nvSpPr>
            <p:spPr>
              <a:xfrm>
                <a:off x="9787616" y="3867734"/>
                <a:ext cx="435984" cy="1325656"/>
              </a:xfrm>
              <a:custGeom>
                <a:avLst/>
                <a:gdLst>
                  <a:gd name="connsiteX0" fmla="*/ 23374 w 435984"/>
                  <a:gd name="connsiteY0" fmla="*/ 0 h 1325656"/>
                  <a:gd name="connsiteX1" fmla="*/ 400088 w 435984"/>
                  <a:gd name="connsiteY1" fmla="*/ 511683 h 1325656"/>
                  <a:gd name="connsiteX2" fmla="*/ 329888 w 435984"/>
                  <a:gd name="connsiteY2" fmla="*/ 1322070 h 1325656"/>
                  <a:gd name="connsiteX3" fmla="*/ 201682 w 435984"/>
                  <a:gd name="connsiteY3" fmla="*/ 940022 h 1325656"/>
                  <a:gd name="connsiteX4" fmla="*/ 4419 w 435984"/>
                  <a:gd name="connsiteY4" fmla="*/ 685895 h 1325656"/>
                  <a:gd name="connsiteX5" fmla="*/ 23374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23374" y="0"/>
                    </a:moveTo>
                    <a:cubicBezTo>
                      <a:pt x="23374" y="0"/>
                      <a:pt x="312934" y="146018"/>
                      <a:pt x="400088" y="511683"/>
                    </a:cubicBezTo>
                    <a:cubicBezTo>
                      <a:pt x="463620" y="778383"/>
                      <a:pt x="444379" y="1281684"/>
                      <a:pt x="329888" y="1322070"/>
                    </a:cubicBezTo>
                    <a:cubicBezTo>
                      <a:pt x="215398" y="1362456"/>
                      <a:pt x="202634" y="1050798"/>
                      <a:pt x="201682" y="940022"/>
                    </a:cubicBezTo>
                    <a:cubicBezTo>
                      <a:pt x="200729" y="829247"/>
                      <a:pt x="96907" y="693992"/>
                      <a:pt x="4419" y="685895"/>
                    </a:cubicBezTo>
                    <a:cubicBezTo>
                      <a:pt x="4419" y="685895"/>
                      <a:pt x="-13678" y="101060"/>
                      <a:pt x="23374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D86AD65C-628A-79C0-3B23-A14FAF877590}"/>
                  </a:ext>
                </a:extLst>
              </p:cNvPr>
              <p:cNvSpPr/>
              <p:nvPr/>
            </p:nvSpPr>
            <p:spPr>
              <a:xfrm>
                <a:off x="9763461" y="3939968"/>
                <a:ext cx="386666" cy="1165661"/>
              </a:xfrm>
              <a:custGeom>
                <a:avLst/>
                <a:gdLst>
                  <a:gd name="connsiteX0" fmla="*/ 2381 w 386666"/>
                  <a:gd name="connsiteY0" fmla="*/ 6824 h 1165661"/>
                  <a:gd name="connsiteX1" fmla="*/ 172878 w 386666"/>
                  <a:gd name="connsiteY1" fmla="*/ 141222 h 1165661"/>
                  <a:gd name="connsiteX2" fmla="*/ 288702 w 386666"/>
                  <a:gd name="connsiteY2" fmla="*/ 341247 h 1165661"/>
                  <a:gd name="connsiteX3" fmla="*/ 360235 w 386666"/>
                  <a:gd name="connsiteY3" fmla="*/ 581277 h 1165661"/>
                  <a:gd name="connsiteX4" fmla="*/ 379285 w 386666"/>
                  <a:gd name="connsiteY4" fmla="*/ 844452 h 1165661"/>
                  <a:gd name="connsiteX5" fmla="*/ 341756 w 386666"/>
                  <a:gd name="connsiteY5" fmla="*/ 1161540 h 1165661"/>
                  <a:gd name="connsiteX6" fmla="*/ 348424 w 386666"/>
                  <a:gd name="connsiteY6" fmla="*/ 1163349 h 1165661"/>
                  <a:gd name="connsiteX7" fmla="*/ 386524 w 386666"/>
                  <a:gd name="connsiteY7" fmla="*/ 878552 h 1165661"/>
                  <a:gd name="connsiteX8" fmla="*/ 370998 w 386666"/>
                  <a:gd name="connsiteY8" fmla="*/ 607185 h 1165661"/>
                  <a:gd name="connsiteX9" fmla="*/ 302799 w 386666"/>
                  <a:gd name="connsiteY9" fmla="*/ 357915 h 1165661"/>
                  <a:gd name="connsiteX10" fmla="*/ 191262 w 386666"/>
                  <a:gd name="connsiteY10" fmla="*/ 154366 h 1165661"/>
                  <a:gd name="connsiteX11" fmla="*/ 4190 w 386666"/>
                  <a:gd name="connsiteY11" fmla="*/ 251 h 1165661"/>
                  <a:gd name="connsiteX12" fmla="*/ 2381 w 386666"/>
                  <a:gd name="connsiteY12" fmla="*/ 6919 h 1165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6666" h="1165661">
                    <a:moveTo>
                      <a:pt x="2381" y="6824"/>
                    </a:moveTo>
                    <a:cubicBezTo>
                      <a:pt x="71247" y="33113"/>
                      <a:pt x="127539" y="84167"/>
                      <a:pt x="172878" y="141222"/>
                    </a:cubicBezTo>
                    <a:cubicBezTo>
                      <a:pt x="220275" y="202401"/>
                      <a:pt x="259232" y="269685"/>
                      <a:pt x="288702" y="341247"/>
                    </a:cubicBezTo>
                    <a:cubicBezTo>
                      <a:pt x="321725" y="418227"/>
                      <a:pt x="345728" y="498771"/>
                      <a:pt x="360235" y="581277"/>
                    </a:cubicBezTo>
                    <a:cubicBezTo>
                      <a:pt x="375380" y="668144"/>
                      <a:pt x="378428" y="756441"/>
                      <a:pt x="379285" y="844452"/>
                    </a:cubicBezTo>
                    <a:cubicBezTo>
                      <a:pt x="380714" y="950846"/>
                      <a:pt x="383000" y="1061241"/>
                      <a:pt x="341756" y="1161540"/>
                    </a:cubicBezTo>
                    <a:cubicBezTo>
                      <a:pt x="340137" y="1165635"/>
                      <a:pt x="346805" y="1167445"/>
                      <a:pt x="348424" y="1163349"/>
                    </a:cubicBezTo>
                    <a:cubicBezTo>
                      <a:pt x="385476" y="1073243"/>
                      <a:pt x="387381" y="974564"/>
                      <a:pt x="386524" y="878552"/>
                    </a:cubicBezTo>
                    <a:cubicBezTo>
                      <a:pt x="385762" y="787969"/>
                      <a:pt x="384143" y="697005"/>
                      <a:pt x="370998" y="607185"/>
                    </a:cubicBezTo>
                    <a:cubicBezTo>
                      <a:pt x="358301" y="521669"/>
                      <a:pt x="335403" y="437982"/>
                      <a:pt x="302799" y="357915"/>
                    </a:cubicBezTo>
                    <a:cubicBezTo>
                      <a:pt x="274462" y="285582"/>
                      <a:pt x="236981" y="217174"/>
                      <a:pt x="191262" y="154366"/>
                    </a:cubicBezTo>
                    <a:cubicBezTo>
                      <a:pt x="142970" y="88929"/>
                      <a:pt x="81343" y="29684"/>
                      <a:pt x="4190" y="251"/>
                    </a:cubicBezTo>
                    <a:cubicBezTo>
                      <a:pt x="-1" y="-1368"/>
                      <a:pt x="-1810" y="5300"/>
                      <a:pt x="2381" y="6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74BE7D9A-B12D-F53A-6A7F-EAB19300B96F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29E043DE-3823-DE94-F0A0-968C2AD6BD04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C9EFA1A0-4E41-6F54-9EEA-0223CD2EF283}"/>
                  </a:ext>
                </a:extLst>
              </p:cNvPr>
              <p:cNvSpPr/>
              <p:nvPr/>
            </p:nvSpPr>
            <p:spPr>
              <a:xfrm>
                <a:off x="9022987" y="4898816"/>
                <a:ext cx="599979" cy="9143"/>
              </a:xfrm>
              <a:custGeom>
                <a:avLst/>
                <a:gdLst>
                  <a:gd name="connsiteX0" fmla="*/ 0 w 599979"/>
                  <a:gd name="connsiteY0" fmla="*/ 0 h 9143"/>
                  <a:gd name="connsiteX1" fmla="*/ 599980 w 599979"/>
                  <a:gd name="connsiteY1" fmla="*/ 0 h 9143"/>
                  <a:gd name="connsiteX2" fmla="*/ 599980 w 599979"/>
                  <a:gd name="connsiteY2" fmla="*/ 9144 h 9143"/>
                  <a:gd name="connsiteX3" fmla="*/ 0 w 599979"/>
                  <a:gd name="connsiteY3" fmla="*/ 9144 h 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9979" h="9143">
                    <a:moveTo>
                      <a:pt x="0" y="0"/>
                    </a:moveTo>
                    <a:lnTo>
                      <a:pt x="599980" y="0"/>
                    </a:lnTo>
                    <a:lnTo>
                      <a:pt x="599980" y="9144"/>
                    </a:lnTo>
                    <a:lnTo>
                      <a:pt x="0" y="9144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6F56020C-C2B3-6F54-5159-9C323B5FA607}"/>
                  </a:ext>
                </a:extLst>
              </p:cNvPr>
              <p:cNvSpPr/>
              <p:nvPr/>
            </p:nvSpPr>
            <p:spPr>
              <a:xfrm>
                <a:off x="8896103" y="4979016"/>
                <a:ext cx="849724" cy="214312"/>
              </a:xfrm>
              <a:custGeom>
                <a:avLst/>
                <a:gdLst>
                  <a:gd name="connsiteX0" fmla="*/ 833543 w 849724"/>
                  <a:gd name="connsiteY0" fmla="*/ 214313 h 214312"/>
                  <a:gd name="connsiteX1" fmla="*/ 24775 w 849724"/>
                  <a:gd name="connsiteY1" fmla="*/ 214313 h 214312"/>
                  <a:gd name="connsiteX2" fmla="*/ 28109 w 849724"/>
                  <a:gd name="connsiteY2" fmla="*/ 0 h 214312"/>
                  <a:gd name="connsiteX3" fmla="*/ 817160 w 849724"/>
                  <a:gd name="connsiteY3" fmla="*/ 0 h 214312"/>
                  <a:gd name="connsiteX4" fmla="*/ 833543 w 849724"/>
                  <a:gd name="connsiteY4" fmla="*/ 214313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9724" h="214312">
                    <a:moveTo>
                      <a:pt x="833543" y="214313"/>
                    </a:moveTo>
                    <a:lnTo>
                      <a:pt x="24775" y="214313"/>
                    </a:lnTo>
                    <a:cubicBezTo>
                      <a:pt x="-32851" y="131350"/>
                      <a:pt x="28109" y="0"/>
                      <a:pt x="28109" y="0"/>
                    </a:cubicBezTo>
                    <a:lnTo>
                      <a:pt x="817160" y="0"/>
                    </a:lnTo>
                    <a:cubicBezTo>
                      <a:pt x="817160" y="0"/>
                      <a:pt x="877834" y="107156"/>
                      <a:pt x="833543" y="2143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89F6537-734B-4AB2-A816-446586E06C7B}"/>
                  </a:ext>
                </a:extLst>
              </p:cNvPr>
              <p:cNvSpPr/>
              <p:nvPr/>
            </p:nvSpPr>
            <p:spPr>
              <a:xfrm>
                <a:off x="9108633" y="5161420"/>
                <a:ext cx="424771" cy="107156"/>
              </a:xfrm>
              <a:custGeom>
                <a:avLst/>
                <a:gdLst>
                  <a:gd name="connsiteX0" fmla="*/ 416702 w 424771"/>
                  <a:gd name="connsiteY0" fmla="*/ 107156 h 107156"/>
                  <a:gd name="connsiteX1" fmla="*/ 12270 w 424771"/>
                  <a:gd name="connsiteY1" fmla="*/ 107156 h 107156"/>
                  <a:gd name="connsiteX2" fmla="*/ 13985 w 424771"/>
                  <a:gd name="connsiteY2" fmla="*/ 0 h 107156"/>
                  <a:gd name="connsiteX3" fmla="*/ 408510 w 424771"/>
                  <a:gd name="connsiteY3" fmla="*/ 0 h 107156"/>
                  <a:gd name="connsiteX4" fmla="*/ 416702 w 424771"/>
                  <a:gd name="connsiteY4" fmla="*/ 107156 h 10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771" h="107156">
                    <a:moveTo>
                      <a:pt x="416702" y="107156"/>
                    </a:moveTo>
                    <a:lnTo>
                      <a:pt x="12270" y="107156"/>
                    </a:lnTo>
                    <a:cubicBezTo>
                      <a:pt x="-16305" y="65627"/>
                      <a:pt x="13985" y="0"/>
                      <a:pt x="13985" y="0"/>
                    </a:cubicBezTo>
                    <a:lnTo>
                      <a:pt x="408510" y="0"/>
                    </a:lnTo>
                    <a:cubicBezTo>
                      <a:pt x="408510" y="0"/>
                      <a:pt x="438800" y="53530"/>
                      <a:pt x="416702" y="1071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5185997D-9E67-7800-1E89-E9A9FA8367CF}"/>
                  </a:ext>
                </a:extLst>
              </p:cNvPr>
              <p:cNvSpPr/>
              <p:nvPr/>
            </p:nvSpPr>
            <p:spPr>
              <a:xfrm>
                <a:off x="8863221" y="5268576"/>
                <a:ext cx="931584" cy="322040"/>
              </a:xfrm>
              <a:custGeom>
                <a:avLst/>
                <a:gdLst>
                  <a:gd name="connsiteX0" fmla="*/ 662305 w 931584"/>
                  <a:gd name="connsiteY0" fmla="*/ 0 h 322040"/>
                  <a:gd name="connsiteX1" fmla="*/ 259016 w 931584"/>
                  <a:gd name="connsiteY1" fmla="*/ 0 h 322040"/>
                  <a:gd name="connsiteX2" fmla="*/ 2698 w 931584"/>
                  <a:gd name="connsiteY2" fmla="*/ 322040 h 322040"/>
                  <a:gd name="connsiteX3" fmla="*/ 929005 w 931584"/>
                  <a:gd name="connsiteY3" fmla="*/ 322040 h 322040"/>
                  <a:gd name="connsiteX4" fmla="*/ 662305 w 931584"/>
                  <a:gd name="connsiteY4" fmla="*/ 0 h 32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584" h="322040">
                    <a:moveTo>
                      <a:pt x="662305" y="0"/>
                    </a:moveTo>
                    <a:lnTo>
                      <a:pt x="259016" y="0"/>
                    </a:lnTo>
                    <a:cubicBezTo>
                      <a:pt x="177387" y="43339"/>
                      <a:pt x="-25686" y="146780"/>
                      <a:pt x="2698" y="322040"/>
                    </a:cubicBezTo>
                    <a:lnTo>
                      <a:pt x="929005" y="322040"/>
                    </a:lnTo>
                    <a:cubicBezTo>
                      <a:pt x="957389" y="146780"/>
                      <a:pt x="743934" y="43244"/>
                      <a:pt x="66230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ED2C70B8-3CDC-E94D-1FFB-9436CA947B2B}"/>
                  </a:ext>
                </a:extLst>
              </p:cNvPr>
              <p:cNvSpPr/>
              <p:nvPr/>
            </p:nvSpPr>
            <p:spPr>
              <a:xfrm>
                <a:off x="8831153" y="5553564"/>
                <a:ext cx="988980" cy="76295"/>
              </a:xfrm>
              <a:custGeom>
                <a:avLst/>
                <a:gdLst>
                  <a:gd name="connsiteX0" fmla="*/ 0 w 988980"/>
                  <a:gd name="connsiteY0" fmla="*/ 0 h 76295"/>
                  <a:gd name="connsiteX1" fmla="*/ 988981 w 988980"/>
                  <a:gd name="connsiteY1" fmla="*/ 0 h 76295"/>
                  <a:gd name="connsiteX2" fmla="*/ 988981 w 988980"/>
                  <a:gd name="connsiteY2" fmla="*/ 76295 h 76295"/>
                  <a:gd name="connsiteX3" fmla="*/ 0 w 988980"/>
                  <a:gd name="connsiteY3" fmla="*/ 76295 h 76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980" h="76295">
                    <a:moveTo>
                      <a:pt x="0" y="0"/>
                    </a:moveTo>
                    <a:lnTo>
                      <a:pt x="988981" y="0"/>
                    </a:lnTo>
                    <a:lnTo>
                      <a:pt x="988981" y="76295"/>
                    </a:lnTo>
                    <a:lnTo>
                      <a:pt x="0" y="7629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19AB90C-1859-C58C-3D66-94D6AE5E708E}"/>
                  </a:ext>
                </a:extLst>
              </p:cNvPr>
              <p:cNvSpPr/>
              <p:nvPr/>
            </p:nvSpPr>
            <p:spPr>
              <a:xfrm>
                <a:off x="9003460" y="2792878"/>
                <a:ext cx="629221" cy="515643"/>
              </a:xfrm>
              <a:custGeom>
                <a:avLst/>
                <a:gdLst>
                  <a:gd name="connsiteX0" fmla="*/ 629222 w 629221"/>
                  <a:gd name="connsiteY0" fmla="*/ 404963 h 515643"/>
                  <a:gd name="connsiteX1" fmla="*/ 311277 w 629221"/>
                  <a:gd name="connsiteY1" fmla="*/ 515643 h 515643"/>
                  <a:gd name="connsiteX2" fmla="*/ 0 w 629221"/>
                  <a:gd name="connsiteY2" fmla="*/ 391818 h 515643"/>
                  <a:gd name="connsiteX3" fmla="*/ 23050 w 629221"/>
                  <a:gd name="connsiteY3" fmla="*/ 349718 h 515643"/>
                  <a:gd name="connsiteX4" fmla="*/ 26765 w 629221"/>
                  <a:gd name="connsiteY4" fmla="*/ 343336 h 515643"/>
                  <a:gd name="connsiteX5" fmla="*/ 263557 w 629221"/>
                  <a:gd name="connsiteY5" fmla="*/ 21582 h 515643"/>
                  <a:gd name="connsiteX6" fmla="*/ 352939 w 629221"/>
                  <a:gd name="connsiteY6" fmla="*/ 15714 h 515643"/>
                  <a:gd name="connsiteX7" fmla="*/ 358807 w 629221"/>
                  <a:gd name="connsiteY7" fmla="*/ 21582 h 515643"/>
                  <a:gd name="connsiteX8" fmla="*/ 596170 w 629221"/>
                  <a:gd name="connsiteY8" fmla="*/ 344193 h 515643"/>
                  <a:gd name="connsiteX9" fmla="*/ 599884 w 629221"/>
                  <a:gd name="connsiteY9" fmla="*/ 350766 h 515643"/>
                  <a:gd name="connsiteX10" fmla="*/ 629222 w 629221"/>
                  <a:gd name="connsiteY10" fmla="*/ 404963 h 51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9221" h="515643">
                    <a:moveTo>
                      <a:pt x="629222" y="404963"/>
                    </a:moveTo>
                    <a:cubicBezTo>
                      <a:pt x="556260" y="457160"/>
                      <a:pt x="444627" y="515643"/>
                      <a:pt x="311277" y="515643"/>
                    </a:cubicBezTo>
                    <a:cubicBezTo>
                      <a:pt x="195634" y="514986"/>
                      <a:pt x="84496" y="470771"/>
                      <a:pt x="0" y="391818"/>
                    </a:cubicBezTo>
                    <a:cubicBezTo>
                      <a:pt x="7620" y="377407"/>
                      <a:pt x="15307" y="363367"/>
                      <a:pt x="23050" y="349718"/>
                    </a:cubicBezTo>
                    <a:lnTo>
                      <a:pt x="26765" y="343336"/>
                    </a:lnTo>
                    <a:cubicBezTo>
                      <a:pt x="92812" y="227169"/>
                      <a:pt x="172288" y="119175"/>
                      <a:pt x="263557" y="21582"/>
                    </a:cubicBezTo>
                    <a:cubicBezTo>
                      <a:pt x="286617" y="-4721"/>
                      <a:pt x="326641" y="-7347"/>
                      <a:pt x="352939" y="15714"/>
                    </a:cubicBezTo>
                    <a:cubicBezTo>
                      <a:pt x="355025" y="17543"/>
                      <a:pt x="356978" y="19505"/>
                      <a:pt x="358807" y="21582"/>
                    </a:cubicBezTo>
                    <a:cubicBezTo>
                      <a:pt x="450351" y="119394"/>
                      <a:pt x="530028" y="227684"/>
                      <a:pt x="596170" y="344193"/>
                    </a:cubicBezTo>
                    <a:lnTo>
                      <a:pt x="599884" y="350766"/>
                    </a:lnTo>
                    <a:cubicBezTo>
                      <a:pt x="609857" y="368358"/>
                      <a:pt x="619630" y="386418"/>
                      <a:pt x="629222" y="40496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ECD7FA5E-7C18-F3F8-05F9-7D411119FADA}"/>
                  </a:ext>
                </a:extLst>
              </p:cNvPr>
              <p:cNvSpPr/>
              <p:nvPr/>
            </p:nvSpPr>
            <p:spPr>
              <a:xfrm>
                <a:off x="9026511" y="3136500"/>
                <a:ext cx="576929" cy="100487"/>
              </a:xfrm>
              <a:custGeom>
                <a:avLst/>
                <a:gdLst>
                  <a:gd name="connsiteX0" fmla="*/ 576929 w 576929"/>
                  <a:gd name="connsiteY0" fmla="*/ 7429 h 100487"/>
                  <a:gd name="connsiteX1" fmla="*/ 502730 w 576929"/>
                  <a:gd name="connsiteY1" fmla="*/ 51530 h 100487"/>
                  <a:gd name="connsiteX2" fmla="*/ 208121 w 576929"/>
                  <a:gd name="connsiteY2" fmla="*/ 93821 h 100487"/>
                  <a:gd name="connsiteX3" fmla="*/ 0 w 576929"/>
                  <a:gd name="connsiteY3" fmla="*/ 6382 h 100487"/>
                  <a:gd name="connsiteX4" fmla="*/ 3715 w 576929"/>
                  <a:gd name="connsiteY4" fmla="*/ 0 h 100487"/>
                  <a:gd name="connsiteX5" fmla="*/ 83725 w 576929"/>
                  <a:gd name="connsiteY5" fmla="*/ 47149 h 100487"/>
                  <a:gd name="connsiteX6" fmla="*/ 376904 w 576929"/>
                  <a:gd name="connsiteY6" fmla="*/ 85249 h 100487"/>
                  <a:gd name="connsiteX7" fmla="*/ 573214 w 576929"/>
                  <a:gd name="connsiteY7" fmla="*/ 953 h 10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6929" h="100487">
                    <a:moveTo>
                      <a:pt x="576929" y="7429"/>
                    </a:moveTo>
                    <a:cubicBezTo>
                      <a:pt x="553507" y="24241"/>
                      <a:pt x="528685" y="38995"/>
                      <a:pt x="502730" y="51530"/>
                    </a:cubicBezTo>
                    <a:cubicBezTo>
                      <a:pt x="411251" y="95717"/>
                      <a:pt x="308334" y="110490"/>
                      <a:pt x="208121" y="93821"/>
                    </a:cubicBezTo>
                    <a:cubicBezTo>
                      <a:pt x="133007" y="80877"/>
                      <a:pt x="61827" y="50968"/>
                      <a:pt x="0" y="6382"/>
                    </a:cubicBezTo>
                    <a:lnTo>
                      <a:pt x="3715" y="0"/>
                    </a:lnTo>
                    <a:cubicBezTo>
                      <a:pt x="28823" y="18221"/>
                      <a:pt x="55617" y="34004"/>
                      <a:pt x="83725" y="47149"/>
                    </a:cubicBezTo>
                    <a:cubicBezTo>
                      <a:pt x="175060" y="90202"/>
                      <a:pt x="277597" y="103527"/>
                      <a:pt x="376904" y="85249"/>
                    </a:cubicBezTo>
                    <a:cubicBezTo>
                      <a:pt x="447713" y="71828"/>
                      <a:pt x="514722" y="43053"/>
                      <a:pt x="573214" y="95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E6340141-4CA6-7642-32D0-C42FF74C8F2B}"/>
                  </a:ext>
                </a:extLst>
              </p:cNvPr>
              <p:cNvSpPr/>
              <p:nvPr/>
            </p:nvSpPr>
            <p:spPr>
              <a:xfrm>
                <a:off x="8939119" y="3293186"/>
                <a:ext cx="771344" cy="1689639"/>
              </a:xfrm>
              <a:custGeom>
                <a:avLst/>
                <a:gdLst>
                  <a:gd name="connsiteX0" fmla="*/ 759095 w 771344"/>
                  <a:gd name="connsiteY0" fmla="*/ 592455 h 1689639"/>
                  <a:gd name="connsiteX1" fmla="*/ 690419 w 771344"/>
                  <a:gd name="connsiteY1" fmla="*/ 57626 h 1689639"/>
                  <a:gd name="connsiteX2" fmla="*/ 728519 w 771344"/>
                  <a:gd name="connsiteY2" fmla="*/ 35052 h 1689639"/>
                  <a:gd name="connsiteX3" fmla="*/ 748522 w 771344"/>
                  <a:gd name="connsiteY3" fmla="*/ 22003 h 1689639"/>
                  <a:gd name="connsiteX4" fmla="*/ 745569 w 771344"/>
                  <a:gd name="connsiteY4" fmla="*/ 15145 h 1689639"/>
                  <a:gd name="connsiteX5" fmla="*/ 724614 w 771344"/>
                  <a:gd name="connsiteY5" fmla="*/ 28861 h 1689639"/>
                  <a:gd name="connsiteX6" fmla="*/ 378571 w 771344"/>
                  <a:gd name="connsiteY6" fmla="*/ 134398 h 1689639"/>
                  <a:gd name="connsiteX7" fmla="*/ 53673 w 771344"/>
                  <a:gd name="connsiteY7" fmla="*/ 32290 h 1689639"/>
                  <a:gd name="connsiteX8" fmla="*/ 11477 w 771344"/>
                  <a:gd name="connsiteY8" fmla="*/ 0 h 1689639"/>
                  <a:gd name="connsiteX9" fmla="*/ 8430 w 771344"/>
                  <a:gd name="connsiteY9" fmla="*/ 7048 h 1689639"/>
                  <a:gd name="connsiteX10" fmla="*/ 49197 w 771344"/>
                  <a:gd name="connsiteY10" fmla="*/ 38195 h 1689639"/>
                  <a:gd name="connsiteX11" fmla="*/ 80819 w 771344"/>
                  <a:gd name="connsiteY11" fmla="*/ 58674 h 1689639"/>
                  <a:gd name="connsiteX12" fmla="*/ 12430 w 771344"/>
                  <a:gd name="connsiteY12" fmla="*/ 592074 h 1689639"/>
                  <a:gd name="connsiteX13" fmla="*/ 36433 w 771344"/>
                  <a:gd name="connsiteY13" fmla="*/ 1345311 h 1689639"/>
                  <a:gd name="connsiteX14" fmla="*/ 101393 w 771344"/>
                  <a:gd name="connsiteY14" fmla="*/ 1686401 h 1689639"/>
                  <a:gd name="connsiteX15" fmla="*/ 104727 w 771344"/>
                  <a:gd name="connsiteY15" fmla="*/ 1688973 h 1689639"/>
                  <a:gd name="connsiteX16" fmla="*/ 105585 w 771344"/>
                  <a:gd name="connsiteY16" fmla="*/ 1688973 h 1689639"/>
                  <a:gd name="connsiteX17" fmla="*/ 108061 w 771344"/>
                  <a:gd name="connsiteY17" fmla="*/ 1684782 h 1689639"/>
                  <a:gd name="connsiteX18" fmla="*/ 43291 w 771344"/>
                  <a:gd name="connsiteY18" fmla="*/ 1344358 h 1689639"/>
                  <a:gd name="connsiteX19" fmla="*/ 19288 w 771344"/>
                  <a:gd name="connsiteY19" fmla="*/ 592931 h 1689639"/>
                  <a:gd name="connsiteX20" fmla="*/ 87106 w 771344"/>
                  <a:gd name="connsiteY20" fmla="*/ 62198 h 1689639"/>
                  <a:gd name="connsiteX21" fmla="*/ 378952 w 771344"/>
                  <a:gd name="connsiteY21" fmla="*/ 142208 h 1689639"/>
                  <a:gd name="connsiteX22" fmla="*/ 683752 w 771344"/>
                  <a:gd name="connsiteY22" fmla="*/ 61627 h 1689639"/>
                  <a:gd name="connsiteX23" fmla="*/ 751856 w 771344"/>
                  <a:gd name="connsiteY23" fmla="*/ 593598 h 1689639"/>
                  <a:gd name="connsiteX24" fmla="*/ 727853 w 771344"/>
                  <a:gd name="connsiteY24" fmla="*/ 1345025 h 1689639"/>
                  <a:gd name="connsiteX25" fmla="*/ 663083 w 771344"/>
                  <a:gd name="connsiteY25" fmla="*/ 1685449 h 1689639"/>
                  <a:gd name="connsiteX26" fmla="*/ 665559 w 771344"/>
                  <a:gd name="connsiteY26" fmla="*/ 1689640 h 1689639"/>
                  <a:gd name="connsiteX27" fmla="*/ 666417 w 771344"/>
                  <a:gd name="connsiteY27" fmla="*/ 1689640 h 1689639"/>
                  <a:gd name="connsiteX28" fmla="*/ 669750 w 771344"/>
                  <a:gd name="connsiteY28" fmla="*/ 1687068 h 1689639"/>
                  <a:gd name="connsiteX29" fmla="*/ 734711 w 771344"/>
                  <a:gd name="connsiteY29" fmla="*/ 1345978 h 1689639"/>
                  <a:gd name="connsiteX30" fmla="*/ 759095 w 771344"/>
                  <a:gd name="connsiteY30" fmla="*/ 592455 h 168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71344" h="1689639">
                    <a:moveTo>
                      <a:pt x="759095" y="592455"/>
                    </a:moveTo>
                    <a:cubicBezTo>
                      <a:pt x="722424" y="222123"/>
                      <a:pt x="693753" y="73914"/>
                      <a:pt x="690419" y="57626"/>
                    </a:cubicBezTo>
                    <a:cubicBezTo>
                      <a:pt x="704231" y="50101"/>
                      <a:pt x="717185" y="42481"/>
                      <a:pt x="728519" y="35052"/>
                    </a:cubicBezTo>
                    <a:cubicBezTo>
                      <a:pt x="735473" y="30766"/>
                      <a:pt x="742140" y="26384"/>
                      <a:pt x="748522" y="22003"/>
                    </a:cubicBezTo>
                    <a:lnTo>
                      <a:pt x="745569" y="15145"/>
                    </a:lnTo>
                    <a:cubicBezTo>
                      <a:pt x="738807" y="19717"/>
                      <a:pt x="731853" y="24670"/>
                      <a:pt x="724614" y="28861"/>
                    </a:cubicBezTo>
                    <a:cubicBezTo>
                      <a:pt x="648414" y="76962"/>
                      <a:pt x="526018" y="134398"/>
                      <a:pt x="378571" y="134398"/>
                    </a:cubicBezTo>
                    <a:cubicBezTo>
                      <a:pt x="262366" y="134464"/>
                      <a:pt x="148952" y="98822"/>
                      <a:pt x="53673" y="32290"/>
                    </a:cubicBezTo>
                    <a:cubicBezTo>
                      <a:pt x="37957" y="21431"/>
                      <a:pt x="23955" y="10477"/>
                      <a:pt x="11477" y="0"/>
                    </a:cubicBezTo>
                    <a:cubicBezTo>
                      <a:pt x="10430" y="2286"/>
                      <a:pt x="9382" y="4667"/>
                      <a:pt x="8430" y="7048"/>
                    </a:cubicBezTo>
                    <a:cubicBezTo>
                      <a:pt x="20526" y="17145"/>
                      <a:pt x="34147" y="27622"/>
                      <a:pt x="49197" y="38195"/>
                    </a:cubicBezTo>
                    <a:cubicBezTo>
                      <a:pt x="58722" y="44863"/>
                      <a:pt x="69485" y="51816"/>
                      <a:pt x="80819" y="58674"/>
                    </a:cubicBezTo>
                    <a:cubicBezTo>
                      <a:pt x="76724" y="79248"/>
                      <a:pt x="48435" y="228695"/>
                      <a:pt x="12430" y="592074"/>
                    </a:cubicBezTo>
                    <a:cubicBezTo>
                      <a:pt x="-16145" y="875919"/>
                      <a:pt x="9954" y="1158335"/>
                      <a:pt x="36433" y="1345311"/>
                    </a:cubicBezTo>
                    <a:cubicBezTo>
                      <a:pt x="52159" y="1460059"/>
                      <a:pt x="73838" y="1573911"/>
                      <a:pt x="101393" y="1686401"/>
                    </a:cubicBezTo>
                    <a:cubicBezTo>
                      <a:pt x="101784" y="1687916"/>
                      <a:pt x="103156" y="1688982"/>
                      <a:pt x="104727" y="1688973"/>
                    </a:cubicBezTo>
                    <a:lnTo>
                      <a:pt x="105585" y="1688973"/>
                    </a:lnTo>
                    <a:cubicBezTo>
                      <a:pt x="107394" y="1688459"/>
                      <a:pt x="108490" y="1686620"/>
                      <a:pt x="108061" y="1684782"/>
                    </a:cubicBezTo>
                    <a:cubicBezTo>
                      <a:pt x="80562" y="1572511"/>
                      <a:pt x="58950" y="1458878"/>
                      <a:pt x="43291" y="1344358"/>
                    </a:cubicBezTo>
                    <a:cubicBezTo>
                      <a:pt x="16811" y="1157859"/>
                      <a:pt x="-8811" y="876109"/>
                      <a:pt x="19288" y="592931"/>
                    </a:cubicBezTo>
                    <a:cubicBezTo>
                      <a:pt x="54150" y="241078"/>
                      <a:pt x="81772" y="90106"/>
                      <a:pt x="87106" y="62198"/>
                    </a:cubicBezTo>
                    <a:cubicBezTo>
                      <a:pt x="175431" y="114605"/>
                      <a:pt x="276244" y="142246"/>
                      <a:pt x="378952" y="142208"/>
                    </a:cubicBezTo>
                    <a:cubicBezTo>
                      <a:pt x="485642" y="140865"/>
                      <a:pt x="590340" y="113186"/>
                      <a:pt x="683752" y="61627"/>
                    </a:cubicBezTo>
                    <a:cubicBezTo>
                      <a:pt x="688515" y="85820"/>
                      <a:pt x="716423" y="235934"/>
                      <a:pt x="751856" y="593598"/>
                    </a:cubicBezTo>
                    <a:cubicBezTo>
                      <a:pt x="779954" y="876776"/>
                      <a:pt x="754332" y="1158526"/>
                      <a:pt x="727853" y="1345025"/>
                    </a:cubicBezTo>
                    <a:cubicBezTo>
                      <a:pt x="712194" y="1459544"/>
                      <a:pt x="690581" y="1573178"/>
                      <a:pt x="663083" y="1685449"/>
                    </a:cubicBezTo>
                    <a:cubicBezTo>
                      <a:pt x="662654" y="1687287"/>
                      <a:pt x="663750" y="1689125"/>
                      <a:pt x="665559" y="1689640"/>
                    </a:cubicBezTo>
                    <a:lnTo>
                      <a:pt x="666417" y="1689640"/>
                    </a:lnTo>
                    <a:cubicBezTo>
                      <a:pt x="667988" y="1689649"/>
                      <a:pt x="669360" y="1688582"/>
                      <a:pt x="669750" y="1687068"/>
                    </a:cubicBezTo>
                    <a:cubicBezTo>
                      <a:pt x="697306" y="1574578"/>
                      <a:pt x="718985" y="1460725"/>
                      <a:pt x="734711" y="1345978"/>
                    </a:cubicBezTo>
                    <a:cubicBezTo>
                      <a:pt x="761571" y="1158716"/>
                      <a:pt x="787289" y="876300"/>
                      <a:pt x="759095" y="5924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B9D68D8-AA09-4ACA-F1B0-52A749B85D35}"/>
                  </a:ext>
                </a:extLst>
              </p:cNvPr>
              <p:cNvSpPr/>
              <p:nvPr/>
            </p:nvSpPr>
            <p:spPr>
              <a:xfrm>
                <a:off x="9052895" y="3748577"/>
                <a:ext cx="530161" cy="530161"/>
              </a:xfrm>
              <a:custGeom>
                <a:avLst/>
                <a:gdLst>
                  <a:gd name="connsiteX0" fmla="*/ 265176 w 530161"/>
                  <a:gd name="connsiteY0" fmla="*/ 530161 h 530161"/>
                  <a:gd name="connsiteX1" fmla="*/ 0 w 530161"/>
                  <a:gd name="connsiteY1" fmla="*/ 265176 h 530161"/>
                  <a:gd name="connsiteX2" fmla="*/ 264985 w 530161"/>
                  <a:gd name="connsiteY2" fmla="*/ 0 h 530161"/>
                  <a:gd name="connsiteX3" fmla="*/ 530161 w 530161"/>
                  <a:gd name="connsiteY3" fmla="*/ 264985 h 530161"/>
                  <a:gd name="connsiteX4" fmla="*/ 530161 w 530161"/>
                  <a:gd name="connsiteY4" fmla="*/ 265176 h 530161"/>
                  <a:gd name="connsiteX5" fmla="*/ 265176 w 530161"/>
                  <a:gd name="connsiteY5" fmla="*/ 530161 h 530161"/>
                  <a:gd name="connsiteX6" fmla="*/ 265176 w 530161"/>
                  <a:gd name="connsiteY6" fmla="*/ 7048 h 530161"/>
                  <a:gd name="connsiteX7" fmla="*/ 7049 w 530161"/>
                  <a:gd name="connsiteY7" fmla="*/ 265176 h 530161"/>
                  <a:gd name="connsiteX8" fmla="*/ 265176 w 530161"/>
                  <a:gd name="connsiteY8" fmla="*/ 523304 h 530161"/>
                  <a:gd name="connsiteX9" fmla="*/ 523303 w 530161"/>
                  <a:gd name="connsiteY9" fmla="*/ 265176 h 530161"/>
                  <a:gd name="connsiteX10" fmla="*/ 265176 w 530161"/>
                  <a:gd name="connsiteY10" fmla="*/ 7048 h 530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161" h="530161">
                    <a:moveTo>
                      <a:pt x="265176" y="530161"/>
                    </a:moveTo>
                    <a:cubicBezTo>
                      <a:pt x="118777" y="530219"/>
                      <a:pt x="57" y="411575"/>
                      <a:pt x="0" y="265176"/>
                    </a:cubicBezTo>
                    <a:cubicBezTo>
                      <a:pt x="-57" y="118777"/>
                      <a:pt x="118586" y="57"/>
                      <a:pt x="264985" y="0"/>
                    </a:cubicBezTo>
                    <a:cubicBezTo>
                      <a:pt x="411385" y="-57"/>
                      <a:pt x="530104" y="118586"/>
                      <a:pt x="530161" y="264985"/>
                    </a:cubicBezTo>
                    <a:cubicBezTo>
                      <a:pt x="530161" y="265052"/>
                      <a:pt x="530161" y="265109"/>
                      <a:pt x="530161" y="265176"/>
                    </a:cubicBezTo>
                    <a:cubicBezTo>
                      <a:pt x="530000" y="411461"/>
                      <a:pt x="411461" y="530000"/>
                      <a:pt x="265176" y="530161"/>
                    </a:cubicBezTo>
                    <a:close/>
                    <a:moveTo>
                      <a:pt x="265176" y="7048"/>
                    </a:moveTo>
                    <a:cubicBezTo>
                      <a:pt x="122615" y="7048"/>
                      <a:pt x="7049" y="122615"/>
                      <a:pt x="7049" y="265176"/>
                    </a:cubicBezTo>
                    <a:cubicBezTo>
                      <a:pt x="7049" y="407737"/>
                      <a:pt x="122615" y="523304"/>
                      <a:pt x="265176" y="523304"/>
                    </a:cubicBezTo>
                    <a:cubicBezTo>
                      <a:pt x="407737" y="523304"/>
                      <a:pt x="523303" y="407737"/>
                      <a:pt x="523303" y="265176"/>
                    </a:cubicBezTo>
                    <a:cubicBezTo>
                      <a:pt x="523142" y="122682"/>
                      <a:pt x="407670" y="7210"/>
                      <a:pt x="265176" y="70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2D7CF50B-427B-E72A-2E3D-F1EF78ECECE8}"/>
                  </a:ext>
                </a:extLst>
              </p:cNvPr>
              <p:cNvSpPr/>
              <p:nvPr/>
            </p:nvSpPr>
            <p:spPr>
              <a:xfrm>
                <a:off x="9117379" y="3813156"/>
                <a:ext cx="401384" cy="401192"/>
              </a:xfrm>
              <a:custGeom>
                <a:avLst/>
                <a:gdLst>
                  <a:gd name="connsiteX0" fmla="*/ 401384 w 401384"/>
                  <a:gd name="connsiteY0" fmla="*/ 200501 h 401192"/>
                  <a:gd name="connsiteX1" fmla="*/ 200692 w 401384"/>
                  <a:gd name="connsiteY1" fmla="*/ 401193 h 401192"/>
                  <a:gd name="connsiteX2" fmla="*/ 196025 w 401384"/>
                  <a:gd name="connsiteY2" fmla="*/ 401193 h 401192"/>
                  <a:gd name="connsiteX3" fmla="*/ 99537 w 401384"/>
                  <a:gd name="connsiteY3" fmla="*/ 373951 h 401192"/>
                  <a:gd name="connsiteX4" fmla="*/ 41053 w 401384"/>
                  <a:gd name="connsiteY4" fmla="*/ 322326 h 401192"/>
                  <a:gd name="connsiteX5" fmla="*/ 1 w 401384"/>
                  <a:gd name="connsiteY5" fmla="*/ 200596 h 401192"/>
                  <a:gd name="connsiteX6" fmla="*/ 1334 w 401384"/>
                  <a:gd name="connsiteY6" fmla="*/ 177260 h 401192"/>
                  <a:gd name="connsiteX7" fmla="*/ 177261 w 401384"/>
                  <a:gd name="connsiteY7" fmla="*/ 1333 h 401192"/>
                  <a:gd name="connsiteX8" fmla="*/ 200692 w 401384"/>
                  <a:gd name="connsiteY8" fmla="*/ 0 h 401192"/>
                  <a:gd name="connsiteX9" fmla="*/ 401289 w 401384"/>
                  <a:gd name="connsiteY9" fmla="*/ 195929 h 401192"/>
                  <a:gd name="connsiteX10" fmla="*/ 401384 w 401384"/>
                  <a:gd name="connsiteY10" fmla="*/ 200501 h 401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4" h="401192">
                    <a:moveTo>
                      <a:pt x="401384" y="200501"/>
                    </a:moveTo>
                    <a:cubicBezTo>
                      <a:pt x="401384" y="311344"/>
                      <a:pt x="311535" y="401193"/>
                      <a:pt x="200692" y="401193"/>
                    </a:cubicBezTo>
                    <a:lnTo>
                      <a:pt x="196025" y="401193"/>
                    </a:lnTo>
                    <a:cubicBezTo>
                      <a:pt x="162059" y="400517"/>
                      <a:pt x="128836" y="391135"/>
                      <a:pt x="99537" y="373951"/>
                    </a:cubicBezTo>
                    <a:cubicBezTo>
                      <a:pt x="76877" y="360702"/>
                      <a:pt x="57017" y="343167"/>
                      <a:pt x="41053" y="322326"/>
                    </a:cubicBezTo>
                    <a:cubicBezTo>
                      <a:pt x="14317" y="287388"/>
                      <a:pt x="-114" y="244592"/>
                      <a:pt x="1" y="200596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cubicBezTo>
                      <a:pt x="12269" y="85001"/>
                      <a:pt x="85002" y="12268"/>
                      <a:pt x="177261" y="1333"/>
                    </a:cubicBezTo>
                    <a:cubicBezTo>
                      <a:pt x="185043" y="457"/>
                      <a:pt x="192863" y="9"/>
                      <a:pt x="200692" y="0"/>
                    </a:cubicBezTo>
                    <a:cubicBezTo>
                      <a:pt x="309620" y="124"/>
                      <a:pt x="398603" y="87039"/>
                      <a:pt x="401289" y="195929"/>
                    </a:cubicBezTo>
                    <a:cubicBezTo>
                      <a:pt x="401384" y="197453"/>
                      <a:pt x="401384" y="198977"/>
                      <a:pt x="401384" y="20050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9C910086-607B-527F-769D-AE3D824AE858}"/>
                  </a:ext>
                </a:extLst>
              </p:cNvPr>
              <p:cNvSpPr/>
              <p:nvPr/>
            </p:nvSpPr>
            <p:spPr>
              <a:xfrm>
                <a:off x="9117379" y="3813442"/>
                <a:ext cx="322326" cy="322326"/>
              </a:xfrm>
              <a:custGeom>
                <a:avLst/>
                <a:gdLst>
                  <a:gd name="connsiteX0" fmla="*/ 322327 w 322326"/>
                  <a:gd name="connsiteY0" fmla="*/ 41053 h 322326"/>
                  <a:gd name="connsiteX1" fmla="*/ 41053 w 322326"/>
                  <a:gd name="connsiteY1" fmla="*/ 322326 h 322326"/>
                  <a:gd name="connsiteX2" fmla="*/ 1 w 322326"/>
                  <a:gd name="connsiteY2" fmla="*/ 200597 h 322326"/>
                  <a:gd name="connsiteX3" fmla="*/ 1334 w 322326"/>
                  <a:gd name="connsiteY3" fmla="*/ 177260 h 322326"/>
                  <a:gd name="connsiteX4" fmla="*/ 177261 w 322326"/>
                  <a:gd name="connsiteY4" fmla="*/ 1334 h 322326"/>
                  <a:gd name="connsiteX5" fmla="*/ 200692 w 322326"/>
                  <a:gd name="connsiteY5" fmla="*/ 0 h 322326"/>
                  <a:gd name="connsiteX6" fmla="*/ 322327 w 322326"/>
                  <a:gd name="connsiteY6" fmla="*/ 41053 h 32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326" h="322326">
                    <a:moveTo>
                      <a:pt x="322327" y="41053"/>
                    </a:moveTo>
                    <a:lnTo>
                      <a:pt x="41053" y="322326"/>
                    </a:lnTo>
                    <a:cubicBezTo>
                      <a:pt x="14317" y="287388"/>
                      <a:pt x="-114" y="244593"/>
                      <a:pt x="1" y="200597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lnTo>
                      <a:pt x="177261" y="1334"/>
                    </a:lnTo>
                    <a:cubicBezTo>
                      <a:pt x="185043" y="457"/>
                      <a:pt x="192863" y="10"/>
                      <a:pt x="200692" y="0"/>
                    </a:cubicBezTo>
                    <a:cubicBezTo>
                      <a:pt x="244650" y="-48"/>
                      <a:pt x="287399" y="14373"/>
                      <a:pt x="322327" y="4105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192DFA44-F1FC-30DF-B4AD-54B0F79F2AAB}"/>
                  </a:ext>
                </a:extLst>
              </p:cNvPr>
              <p:cNvSpPr/>
              <p:nvPr/>
            </p:nvSpPr>
            <p:spPr>
              <a:xfrm>
                <a:off x="9216916" y="3912692"/>
                <a:ext cx="301752" cy="301561"/>
              </a:xfrm>
              <a:custGeom>
                <a:avLst/>
                <a:gdLst>
                  <a:gd name="connsiteX0" fmla="*/ 301752 w 301752"/>
                  <a:gd name="connsiteY0" fmla="*/ 96298 h 301561"/>
                  <a:gd name="connsiteX1" fmla="*/ 96488 w 301752"/>
                  <a:gd name="connsiteY1" fmla="*/ 301562 h 301561"/>
                  <a:gd name="connsiteX2" fmla="*/ 0 w 301752"/>
                  <a:gd name="connsiteY2" fmla="*/ 274320 h 301561"/>
                  <a:gd name="connsiteX3" fmla="*/ 274415 w 301752"/>
                  <a:gd name="connsiteY3" fmla="*/ 0 h 301561"/>
                  <a:gd name="connsiteX4" fmla="*/ 301752 w 301752"/>
                  <a:gd name="connsiteY4" fmla="*/ 96298 h 301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752" h="301561">
                    <a:moveTo>
                      <a:pt x="301752" y="96298"/>
                    </a:moveTo>
                    <a:lnTo>
                      <a:pt x="96488" y="301562"/>
                    </a:lnTo>
                    <a:cubicBezTo>
                      <a:pt x="62522" y="300885"/>
                      <a:pt x="29299" y="291503"/>
                      <a:pt x="0" y="274320"/>
                    </a:cubicBezTo>
                    <a:lnTo>
                      <a:pt x="274415" y="0"/>
                    </a:lnTo>
                    <a:cubicBezTo>
                      <a:pt x="291636" y="29223"/>
                      <a:pt x="301057" y="62389"/>
                      <a:pt x="301752" y="9629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50DAA49-BCB3-DC96-68D4-C7F8F84B8901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E9068C5A-B573-1EEE-0FBD-C7F5A66C6713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D27340C6-1F3E-B73A-79C9-DABBCC423EAB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6B974166-6683-5FD7-9999-2DCAC9C13B2E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E540B678-A222-A480-A6B8-9A60ACEE0D03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5BC4E9C0-23C2-C739-E9E0-0AE32E165E0A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76B54E04-1F36-C082-98F6-14727947416D}"/>
                  </a:ext>
                </a:extLst>
              </p:cNvPr>
              <p:cNvSpPr/>
              <p:nvPr/>
            </p:nvSpPr>
            <p:spPr>
              <a:xfrm>
                <a:off x="8948311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48006 w 300323"/>
                  <a:gd name="connsiteY4" fmla="*/ 74009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39065 w 300323"/>
                  <a:gd name="connsiteY7" fmla="*/ 66389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48006" y="74009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39065" y="66389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153D04D3-9D74-F891-8FDB-5F987F453B87}"/>
                  </a:ext>
                </a:extLst>
              </p:cNvPr>
              <p:cNvSpPr/>
              <p:nvPr/>
            </p:nvSpPr>
            <p:spPr>
              <a:xfrm>
                <a:off x="9367696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26575 w 300323"/>
                  <a:gd name="connsiteY4" fmla="*/ 40957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22968 w 300323"/>
                  <a:gd name="connsiteY7" fmla="*/ 32956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26575" y="40957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22968" y="32956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88" name="图形 286">
              <a:extLst>
                <a:ext uri="{FF2B5EF4-FFF2-40B4-BE49-F238E27FC236}">
                  <a16:creationId xmlns:a16="http://schemas.microsoft.com/office/drawing/2014/main" id="{AC8EC7A0-D5E2-BD56-B2ED-F038CC59CEC7}"/>
                </a:ext>
              </a:extLst>
            </p:cNvPr>
            <p:cNvGrpSpPr/>
            <p:nvPr/>
          </p:nvGrpSpPr>
          <p:grpSpPr>
            <a:xfrm>
              <a:off x="6882529" y="1854245"/>
              <a:ext cx="4188317" cy="4310443"/>
              <a:chOff x="6882529" y="1854245"/>
              <a:chExt cx="4188317" cy="4310443"/>
            </a:xfrm>
          </p:grpSpPr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DF6295F-F030-3CE5-2652-E019358BEB6A}"/>
                  </a:ext>
                </a:extLst>
              </p:cNvPr>
              <p:cNvSpPr/>
              <p:nvPr/>
            </p:nvSpPr>
            <p:spPr>
              <a:xfrm>
                <a:off x="10096454" y="3713239"/>
                <a:ext cx="535019" cy="425613"/>
              </a:xfrm>
              <a:custGeom>
                <a:avLst/>
                <a:gdLst>
                  <a:gd name="connsiteX0" fmla="*/ 535019 w 535019"/>
                  <a:gd name="connsiteY0" fmla="*/ 130397 h 425613"/>
                  <a:gd name="connsiteX1" fmla="*/ 427672 w 535019"/>
                  <a:gd name="connsiteY1" fmla="*/ 315849 h 425613"/>
                  <a:gd name="connsiteX2" fmla="*/ 405193 w 535019"/>
                  <a:gd name="connsiteY2" fmla="*/ 346424 h 425613"/>
                  <a:gd name="connsiteX3" fmla="*/ 293275 w 535019"/>
                  <a:gd name="connsiteY3" fmla="*/ 424339 h 425613"/>
                  <a:gd name="connsiteX4" fmla="*/ 0 w 535019"/>
                  <a:gd name="connsiteY4" fmla="*/ 224314 h 425613"/>
                  <a:gd name="connsiteX5" fmla="*/ 33718 w 535019"/>
                  <a:gd name="connsiteY5" fmla="*/ 186214 h 425613"/>
                  <a:gd name="connsiteX6" fmla="*/ 267462 w 535019"/>
                  <a:gd name="connsiteY6" fmla="*/ 269081 h 425613"/>
                  <a:gd name="connsiteX7" fmla="*/ 391287 w 535019"/>
                  <a:gd name="connsiteY7" fmla="*/ 0 h 42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019" h="425613">
                    <a:moveTo>
                      <a:pt x="535019" y="130397"/>
                    </a:moveTo>
                    <a:cubicBezTo>
                      <a:pt x="503529" y="194605"/>
                      <a:pt x="467668" y="256565"/>
                      <a:pt x="427672" y="315849"/>
                    </a:cubicBezTo>
                    <a:cubicBezTo>
                      <a:pt x="420243" y="326422"/>
                      <a:pt x="412813" y="336709"/>
                      <a:pt x="405193" y="346424"/>
                    </a:cubicBezTo>
                    <a:cubicBezTo>
                      <a:pt x="366331" y="396430"/>
                      <a:pt x="325564" y="433007"/>
                      <a:pt x="293275" y="424339"/>
                    </a:cubicBezTo>
                    <a:cubicBezTo>
                      <a:pt x="113538" y="376142"/>
                      <a:pt x="0" y="224314"/>
                      <a:pt x="0" y="224314"/>
                    </a:cubicBezTo>
                    <a:lnTo>
                      <a:pt x="33718" y="186214"/>
                    </a:lnTo>
                    <a:cubicBezTo>
                      <a:pt x="33718" y="186214"/>
                      <a:pt x="250507" y="270700"/>
                      <a:pt x="267462" y="269081"/>
                    </a:cubicBezTo>
                    <a:cubicBezTo>
                      <a:pt x="284416" y="267462"/>
                      <a:pt x="391287" y="0"/>
                      <a:pt x="391287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469AB0B-9580-120C-0F2B-340C2F7FBD14}"/>
                  </a:ext>
                </a:extLst>
              </p:cNvPr>
              <p:cNvSpPr/>
              <p:nvPr/>
            </p:nvSpPr>
            <p:spPr>
              <a:xfrm>
                <a:off x="10444414" y="3748672"/>
                <a:ext cx="96286" cy="310991"/>
              </a:xfrm>
              <a:custGeom>
                <a:avLst/>
                <a:gdLst>
                  <a:gd name="connsiteX0" fmla="*/ 96286 w 96286"/>
                  <a:gd name="connsiteY0" fmla="*/ 214884 h 310991"/>
                  <a:gd name="connsiteX1" fmla="*/ 79713 w 96286"/>
                  <a:gd name="connsiteY1" fmla="*/ 280416 h 310991"/>
                  <a:gd name="connsiteX2" fmla="*/ 57233 w 96286"/>
                  <a:gd name="connsiteY2" fmla="*/ 310991 h 310991"/>
                  <a:gd name="connsiteX3" fmla="*/ 46470 w 96286"/>
                  <a:gd name="connsiteY3" fmla="*/ 254603 h 310991"/>
                  <a:gd name="connsiteX4" fmla="*/ 5227 w 96286"/>
                  <a:gd name="connsiteY4" fmla="*/ 121253 h 310991"/>
                  <a:gd name="connsiteX5" fmla="*/ 43327 w 96286"/>
                  <a:gd name="connsiteY5" fmla="*/ 0 h 31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286" h="310991">
                    <a:moveTo>
                      <a:pt x="96286" y="214884"/>
                    </a:moveTo>
                    <a:lnTo>
                      <a:pt x="79713" y="280416"/>
                    </a:lnTo>
                    <a:cubicBezTo>
                      <a:pt x="72283" y="290989"/>
                      <a:pt x="64854" y="301276"/>
                      <a:pt x="57233" y="310991"/>
                    </a:cubicBezTo>
                    <a:cubicBezTo>
                      <a:pt x="56357" y="291779"/>
                      <a:pt x="52728" y="272787"/>
                      <a:pt x="46470" y="254603"/>
                    </a:cubicBezTo>
                    <a:cubicBezTo>
                      <a:pt x="33040" y="217361"/>
                      <a:pt x="-15918" y="170402"/>
                      <a:pt x="5227" y="121253"/>
                    </a:cubicBezTo>
                    <a:cubicBezTo>
                      <a:pt x="21219" y="81944"/>
                      <a:pt x="33964" y="41386"/>
                      <a:pt x="4332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2B3AC87A-21FA-7CE7-A905-400BE2096CE2}"/>
                  </a:ext>
                </a:extLst>
              </p:cNvPr>
              <p:cNvSpPr/>
              <p:nvPr/>
            </p:nvSpPr>
            <p:spPr>
              <a:xfrm>
                <a:off x="10338043" y="4087498"/>
                <a:ext cx="117248" cy="34802"/>
              </a:xfrm>
              <a:custGeom>
                <a:avLst/>
                <a:gdLst>
                  <a:gd name="connsiteX0" fmla="*/ 112264 w 117248"/>
                  <a:gd name="connsiteY0" fmla="*/ 23504 h 34802"/>
                  <a:gd name="connsiteX1" fmla="*/ 5870 w 117248"/>
                  <a:gd name="connsiteY1" fmla="*/ 33696 h 34802"/>
                  <a:gd name="connsiteX2" fmla="*/ 917 w 117248"/>
                  <a:gd name="connsiteY2" fmla="*/ 28743 h 34802"/>
                  <a:gd name="connsiteX3" fmla="*/ 115789 w 117248"/>
                  <a:gd name="connsiteY3" fmla="*/ 17313 h 34802"/>
                  <a:gd name="connsiteX4" fmla="*/ 112264 w 117248"/>
                  <a:gd name="connsiteY4" fmla="*/ 23314 h 34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48" h="34802">
                    <a:moveTo>
                      <a:pt x="112264" y="23504"/>
                    </a:moveTo>
                    <a:cubicBezTo>
                      <a:pt x="79718" y="-1889"/>
                      <a:pt x="32997" y="2587"/>
                      <a:pt x="5870" y="33696"/>
                    </a:cubicBezTo>
                    <a:cubicBezTo>
                      <a:pt x="2822" y="37030"/>
                      <a:pt x="-2036" y="32077"/>
                      <a:pt x="917" y="28743"/>
                    </a:cubicBezTo>
                    <a:cubicBezTo>
                      <a:pt x="30273" y="-4623"/>
                      <a:pt x="80432" y="-9614"/>
                      <a:pt x="115789" y="17313"/>
                    </a:cubicBezTo>
                    <a:cubicBezTo>
                      <a:pt x="119313" y="19980"/>
                      <a:pt x="115789" y="25981"/>
                      <a:pt x="112264" y="2331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8E4CC488-C960-5AA4-50F8-C8E0A2ADD5EB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D1B3BF5-ABF0-1209-9DD7-3D752B8EA6F9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E24CDFF-E3BD-5491-49DE-40D8973BE305}"/>
                  </a:ext>
                </a:extLst>
              </p:cNvPr>
              <p:cNvSpPr/>
              <p:nvPr/>
            </p:nvSpPr>
            <p:spPr>
              <a:xfrm>
                <a:off x="10030672" y="3653087"/>
                <a:ext cx="359301" cy="359179"/>
              </a:xfrm>
              <a:custGeom>
                <a:avLst/>
                <a:gdLst>
                  <a:gd name="connsiteX0" fmla="*/ 338007 w 359301"/>
                  <a:gd name="connsiteY0" fmla="*/ 359047 h 359179"/>
                  <a:gd name="connsiteX1" fmla="*/ 105597 w 359301"/>
                  <a:gd name="connsiteY1" fmla="*/ 354284 h 359179"/>
                  <a:gd name="connsiteX2" fmla="*/ 73307 w 359301"/>
                  <a:gd name="connsiteY2" fmla="*/ 329043 h 359179"/>
                  <a:gd name="connsiteX3" fmla="*/ 726 w 359301"/>
                  <a:gd name="connsiteY3" fmla="*/ 24243 h 359179"/>
                  <a:gd name="connsiteX4" fmla="*/ 13861 w 359301"/>
                  <a:gd name="connsiteY4" fmla="*/ 726 h 359179"/>
                  <a:gd name="connsiteX5" fmla="*/ 21396 w 359301"/>
                  <a:gd name="connsiteY5" fmla="*/ 145 h 359179"/>
                  <a:gd name="connsiteX6" fmla="*/ 253806 w 359301"/>
                  <a:gd name="connsiteY6" fmla="*/ 4907 h 359179"/>
                  <a:gd name="connsiteX7" fmla="*/ 286095 w 359301"/>
                  <a:gd name="connsiteY7" fmla="*/ 30148 h 359179"/>
                  <a:gd name="connsiteX8" fmla="*/ 358581 w 359301"/>
                  <a:gd name="connsiteY8" fmla="*/ 334948 h 359179"/>
                  <a:gd name="connsiteX9" fmla="*/ 345426 w 359301"/>
                  <a:gd name="connsiteY9" fmla="*/ 358466 h 359179"/>
                  <a:gd name="connsiteX10" fmla="*/ 338007 w 359301"/>
                  <a:gd name="connsiteY10" fmla="*/ 359047 h 35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1" h="359179">
                    <a:moveTo>
                      <a:pt x="338007" y="359047"/>
                    </a:moveTo>
                    <a:lnTo>
                      <a:pt x="105597" y="354284"/>
                    </a:lnTo>
                    <a:cubicBezTo>
                      <a:pt x="90566" y="353579"/>
                      <a:pt x="77622" y="343464"/>
                      <a:pt x="73307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806" y="4907"/>
                    </a:lnTo>
                    <a:cubicBezTo>
                      <a:pt x="268836" y="5612"/>
                      <a:pt x="281780" y="15727"/>
                      <a:pt x="286095" y="30148"/>
                    </a:cubicBezTo>
                    <a:lnTo>
                      <a:pt x="358581" y="334948"/>
                    </a:lnTo>
                    <a:cubicBezTo>
                      <a:pt x="361438" y="345073"/>
                      <a:pt x="355552" y="355599"/>
                      <a:pt x="345426" y="358466"/>
                    </a:cubicBezTo>
                    <a:cubicBezTo>
                      <a:pt x="343017" y="359142"/>
                      <a:pt x="340492" y="359342"/>
                      <a:pt x="338007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CE317C40-AB69-E748-ED16-2F19E43DDAD6}"/>
                  </a:ext>
                </a:extLst>
              </p:cNvPr>
              <p:cNvSpPr/>
              <p:nvPr/>
            </p:nvSpPr>
            <p:spPr>
              <a:xfrm>
                <a:off x="10166260" y="3809902"/>
                <a:ext cx="67694" cy="63385"/>
              </a:xfrm>
              <a:custGeom>
                <a:avLst/>
                <a:gdLst>
                  <a:gd name="connsiteX0" fmla="*/ 964 w 67694"/>
                  <a:gd name="connsiteY0" fmla="*/ 31067 h 63385"/>
                  <a:gd name="connsiteX1" fmla="*/ 41160 w 67694"/>
                  <a:gd name="connsiteY1" fmla="*/ 63261 h 63385"/>
                  <a:gd name="connsiteX2" fmla="*/ 67573 w 67694"/>
                  <a:gd name="connsiteY2" fmla="*/ 41715 h 63385"/>
                  <a:gd name="connsiteX3" fmla="*/ 66687 w 67694"/>
                  <a:gd name="connsiteY3" fmla="*/ 32400 h 63385"/>
                  <a:gd name="connsiteX4" fmla="*/ 26587 w 67694"/>
                  <a:gd name="connsiteY4" fmla="*/ 110 h 63385"/>
                  <a:gd name="connsiteX5" fmla="*/ 107 w 67694"/>
                  <a:gd name="connsiteY5" fmla="*/ 21989 h 63385"/>
                  <a:gd name="connsiteX6" fmla="*/ 964 w 67694"/>
                  <a:gd name="connsiteY6" fmla="*/ 31067 h 63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94" h="63385">
                    <a:moveTo>
                      <a:pt x="964" y="31067"/>
                    </a:moveTo>
                    <a:cubicBezTo>
                      <a:pt x="6079" y="49307"/>
                      <a:pt x="22243" y="62251"/>
                      <a:pt x="41160" y="63261"/>
                    </a:cubicBezTo>
                    <a:cubicBezTo>
                      <a:pt x="54399" y="64604"/>
                      <a:pt x="66220" y="54965"/>
                      <a:pt x="67573" y="41715"/>
                    </a:cubicBezTo>
                    <a:cubicBezTo>
                      <a:pt x="67887" y="38582"/>
                      <a:pt x="67592" y="35419"/>
                      <a:pt x="66687" y="32400"/>
                    </a:cubicBezTo>
                    <a:cubicBezTo>
                      <a:pt x="61639" y="14141"/>
                      <a:pt x="45503" y="1148"/>
                      <a:pt x="26587" y="110"/>
                    </a:cubicBezTo>
                    <a:cubicBezTo>
                      <a:pt x="13233" y="-1156"/>
                      <a:pt x="1374" y="8635"/>
                      <a:pt x="107" y="21989"/>
                    </a:cubicBezTo>
                    <a:cubicBezTo>
                      <a:pt x="-179" y="25047"/>
                      <a:pt x="107" y="28123"/>
                      <a:pt x="964" y="3106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4C07CA2D-579B-B7D7-50F8-D2D992D49AE7}"/>
                  </a:ext>
                </a:extLst>
              </p:cNvPr>
              <p:cNvSpPr/>
              <p:nvPr/>
            </p:nvSpPr>
            <p:spPr>
              <a:xfrm>
                <a:off x="10051441" y="3817513"/>
                <a:ext cx="96841" cy="125860"/>
              </a:xfrm>
              <a:custGeom>
                <a:avLst/>
                <a:gdLst>
                  <a:gd name="connsiteX0" fmla="*/ 37012 w 96841"/>
                  <a:gd name="connsiteY0" fmla="*/ 42982 h 125860"/>
                  <a:gd name="connsiteX1" fmla="*/ 95971 w 96841"/>
                  <a:gd name="connsiteY1" fmla="*/ 50602 h 125860"/>
                  <a:gd name="connsiteX2" fmla="*/ 53014 w 96841"/>
                  <a:gd name="connsiteY2" fmla="*/ 71176 h 125860"/>
                  <a:gd name="connsiteX3" fmla="*/ 91114 w 96841"/>
                  <a:gd name="connsiteY3" fmla="*/ 77463 h 125860"/>
                  <a:gd name="connsiteX4" fmla="*/ 61396 w 96841"/>
                  <a:gd name="connsiteY4" fmla="*/ 96037 h 125860"/>
                  <a:gd name="connsiteX5" fmla="*/ 82255 w 96841"/>
                  <a:gd name="connsiteY5" fmla="*/ 107276 h 125860"/>
                  <a:gd name="connsiteX6" fmla="*/ 64253 w 96841"/>
                  <a:gd name="connsiteY6" fmla="*/ 124993 h 125860"/>
                  <a:gd name="connsiteX7" fmla="*/ 37583 w 96841"/>
                  <a:gd name="connsiteY7" fmla="*/ 118897 h 125860"/>
                  <a:gd name="connsiteX8" fmla="*/ 36917 w 96841"/>
                  <a:gd name="connsiteY8" fmla="*/ 103180 h 125860"/>
                  <a:gd name="connsiteX9" fmla="*/ 17104 w 96841"/>
                  <a:gd name="connsiteY9" fmla="*/ 86416 h 125860"/>
                  <a:gd name="connsiteX10" fmla="*/ 21676 w 96841"/>
                  <a:gd name="connsiteY10" fmla="*/ 74224 h 125860"/>
                  <a:gd name="connsiteX11" fmla="*/ 9389 w 96841"/>
                  <a:gd name="connsiteY11" fmla="*/ 64033 h 125860"/>
                  <a:gd name="connsiteX12" fmla="*/ 10342 w 96841"/>
                  <a:gd name="connsiteY12" fmla="*/ 49936 h 125860"/>
                  <a:gd name="connsiteX13" fmla="*/ 245 w 96841"/>
                  <a:gd name="connsiteY13" fmla="*/ 24123 h 125860"/>
                  <a:gd name="connsiteX14" fmla="*/ 24820 w 96841"/>
                  <a:gd name="connsiteY14" fmla="*/ 1072 h 125860"/>
                  <a:gd name="connsiteX15" fmla="*/ 70159 w 96841"/>
                  <a:gd name="connsiteY15" fmla="*/ 20122 h 125860"/>
                  <a:gd name="connsiteX16" fmla="*/ 69587 w 96841"/>
                  <a:gd name="connsiteY16" fmla="*/ 31743 h 125860"/>
                  <a:gd name="connsiteX17" fmla="*/ 36440 w 96841"/>
                  <a:gd name="connsiteY17" fmla="*/ 28885 h 125860"/>
                  <a:gd name="connsiteX18" fmla="*/ 37012 w 96841"/>
                  <a:gd name="connsiteY18" fmla="*/ 42982 h 12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6841" h="125860">
                    <a:moveTo>
                      <a:pt x="37012" y="42982"/>
                    </a:moveTo>
                    <a:cubicBezTo>
                      <a:pt x="37012" y="42982"/>
                      <a:pt x="87875" y="40125"/>
                      <a:pt x="95971" y="50602"/>
                    </a:cubicBezTo>
                    <a:cubicBezTo>
                      <a:pt x="104068" y="61080"/>
                      <a:pt x="53014" y="71176"/>
                      <a:pt x="53014" y="71176"/>
                    </a:cubicBezTo>
                    <a:cubicBezTo>
                      <a:pt x="53014" y="71176"/>
                      <a:pt x="83113" y="70319"/>
                      <a:pt x="91114" y="77463"/>
                    </a:cubicBezTo>
                    <a:cubicBezTo>
                      <a:pt x="99115" y="84607"/>
                      <a:pt x="61396" y="96037"/>
                      <a:pt x="61396" y="96037"/>
                    </a:cubicBezTo>
                    <a:cubicBezTo>
                      <a:pt x="61396" y="96037"/>
                      <a:pt x="81493" y="96037"/>
                      <a:pt x="82255" y="107276"/>
                    </a:cubicBezTo>
                    <a:cubicBezTo>
                      <a:pt x="83017" y="118516"/>
                      <a:pt x="75397" y="122326"/>
                      <a:pt x="64253" y="124993"/>
                    </a:cubicBezTo>
                    <a:cubicBezTo>
                      <a:pt x="54900" y="127269"/>
                      <a:pt x="45022" y="125012"/>
                      <a:pt x="37583" y="118897"/>
                    </a:cubicBezTo>
                    <a:cubicBezTo>
                      <a:pt x="33202" y="114515"/>
                      <a:pt x="36917" y="103180"/>
                      <a:pt x="36917" y="103180"/>
                    </a:cubicBezTo>
                    <a:cubicBezTo>
                      <a:pt x="36917" y="103180"/>
                      <a:pt x="17867" y="93655"/>
                      <a:pt x="17104" y="86416"/>
                    </a:cubicBezTo>
                    <a:cubicBezTo>
                      <a:pt x="16819" y="81883"/>
                      <a:pt x="18486" y="77453"/>
                      <a:pt x="21676" y="74224"/>
                    </a:cubicBezTo>
                    <a:cubicBezTo>
                      <a:pt x="16114" y="73139"/>
                      <a:pt x="11485" y="69300"/>
                      <a:pt x="9389" y="64033"/>
                    </a:cubicBezTo>
                    <a:cubicBezTo>
                      <a:pt x="7322" y="59470"/>
                      <a:pt x="7684" y="54174"/>
                      <a:pt x="10342" y="49936"/>
                    </a:cubicBezTo>
                    <a:cubicBezTo>
                      <a:pt x="6418" y="41563"/>
                      <a:pt x="3046" y="32943"/>
                      <a:pt x="245" y="24123"/>
                    </a:cubicBezTo>
                    <a:cubicBezTo>
                      <a:pt x="-2231" y="14598"/>
                      <a:pt x="14628" y="7073"/>
                      <a:pt x="24820" y="1072"/>
                    </a:cubicBezTo>
                    <a:cubicBezTo>
                      <a:pt x="35011" y="-4928"/>
                      <a:pt x="53395" y="16027"/>
                      <a:pt x="70159" y="20122"/>
                    </a:cubicBezTo>
                    <a:cubicBezTo>
                      <a:pt x="70159" y="20122"/>
                      <a:pt x="78731" y="25361"/>
                      <a:pt x="69587" y="31743"/>
                    </a:cubicBezTo>
                    <a:cubicBezTo>
                      <a:pt x="60443" y="38125"/>
                      <a:pt x="41012" y="28504"/>
                      <a:pt x="36440" y="28885"/>
                    </a:cubicBezTo>
                    <a:cubicBezTo>
                      <a:pt x="31868" y="29266"/>
                      <a:pt x="37012" y="42982"/>
                      <a:pt x="37012" y="4298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A661C3BD-BAE3-4E77-E2FC-B6C38AB0EB23}"/>
                  </a:ext>
                </a:extLst>
              </p:cNvPr>
              <p:cNvSpPr/>
              <p:nvPr/>
            </p:nvSpPr>
            <p:spPr>
              <a:xfrm>
                <a:off x="10442958" y="3244272"/>
                <a:ext cx="441353" cy="540287"/>
              </a:xfrm>
              <a:custGeom>
                <a:avLst/>
                <a:gdLst>
                  <a:gd name="connsiteX0" fmla="*/ 78120 w 441353"/>
                  <a:gd name="connsiteY0" fmla="*/ 22816 h 540287"/>
                  <a:gd name="connsiteX1" fmla="*/ 30495 w 441353"/>
                  <a:gd name="connsiteY1" fmla="*/ 98254 h 540287"/>
                  <a:gd name="connsiteX2" fmla="*/ 206 w 441353"/>
                  <a:gd name="connsiteY2" fmla="*/ 192837 h 540287"/>
                  <a:gd name="connsiteX3" fmla="*/ 55736 w 441353"/>
                  <a:gd name="connsiteY3" fmla="*/ 300470 h 540287"/>
                  <a:gd name="connsiteX4" fmla="*/ 21256 w 441353"/>
                  <a:gd name="connsiteY4" fmla="*/ 399435 h 540287"/>
                  <a:gd name="connsiteX5" fmla="*/ 74215 w 441353"/>
                  <a:gd name="connsiteY5" fmla="*/ 522307 h 540287"/>
                  <a:gd name="connsiteX6" fmla="*/ 327104 w 441353"/>
                  <a:gd name="connsiteY6" fmla="*/ 443250 h 540287"/>
                  <a:gd name="connsiteX7" fmla="*/ 421020 w 441353"/>
                  <a:gd name="connsiteY7" fmla="*/ 340665 h 540287"/>
                  <a:gd name="connsiteX8" fmla="*/ 334819 w 441353"/>
                  <a:gd name="connsiteY8" fmla="*/ 213793 h 540287"/>
                  <a:gd name="connsiteX9" fmla="*/ 314150 w 441353"/>
                  <a:gd name="connsiteY9" fmla="*/ 84634 h 540287"/>
                  <a:gd name="connsiteX10" fmla="*/ 262715 w 441353"/>
                  <a:gd name="connsiteY10" fmla="*/ 13958 h 540287"/>
                  <a:gd name="connsiteX11" fmla="*/ 157940 w 441353"/>
                  <a:gd name="connsiteY11" fmla="*/ 2718 h 540287"/>
                  <a:gd name="connsiteX12" fmla="*/ 78120 w 441353"/>
                  <a:gd name="connsiteY12" fmla="*/ 22816 h 54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1353" h="540287">
                    <a:moveTo>
                      <a:pt x="78120" y="22816"/>
                    </a:moveTo>
                    <a:cubicBezTo>
                      <a:pt x="78120" y="22816"/>
                      <a:pt x="14969" y="47867"/>
                      <a:pt x="30495" y="98254"/>
                    </a:cubicBezTo>
                    <a:cubicBezTo>
                      <a:pt x="46021" y="148641"/>
                      <a:pt x="5063" y="143974"/>
                      <a:pt x="206" y="192837"/>
                    </a:cubicBezTo>
                    <a:cubicBezTo>
                      <a:pt x="-4652" y="241701"/>
                      <a:pt x="78311" y="256750"/>
                      <a:pt x="55736" y="300470"/>
                    </a:cubicBezTo>
                    <a:cubicBezTo>
                      <a:pt x="33162" y="344190"/>
                      <a:pt x="-1414" y="356858"/>
                      <a:pt x="21256" y="399435"/>
                    </a:cubicBezTo>
                    <a:cubicBezTo>
                      <a:pt x="43926" y="442011"/>
                      <a:pt x="74215" y="490780"/>
                      <a:pt x="74215" y="522307"/>
                    </a:cubicBezTo>
                    <a:cubicBezTo>
                      <a:pt x="74215" y="596983"/>
                      <a:pt x="217090" y="412960"/>
                      <a:pt x="327104" y="443250"/>
                    </a:cubicBezTo>
                    <a:cubicBezTo>
                      <a:pt x="437118" y="473539"/>
                      <a:pt x="465978" y="365621"/>
                      <a:pt x="421020" y="340665"/>
                    </a:cubicBezTo>
                    <a:cubicBezTo>
                      <a:pt x="376062" y="315710"/>
                      <a:pt x="317769" y="279039"/>
                      <a:pt x="334819" y="213793"/>
                    </a:cubicBezTo>
                    <a:cubicBezTo>
                      <a:pt x="351869" y="148546"/>
                      <a:pt x="364156" y="118543"/>
                      <a:pt x="314150" y="84634"/>
                    </a:cubicBezTo>
                    <a:cubicBezTo>
                      <a:pt x="264144" y="50724"/>
                      <a:pt x="291576" y="45105"/>
                      <a:pt x="262715" y="13958"/>
                    </a:cubicBezTo>
                    <a:cubicBezTo>
                      <a:pt x="236711" y="-14045"/>
                      <a:pt x="198802" y="14815"/>
                      <a:pt x="157940" y="2718"/>
                    </a:cubicBezTo>
                    <a:cubicBezTo>
                      <a:pt x="117077" y="-9378"/>
                      <a:pt x="78120" y="22816"/>
                      <a:pt x="78120" y="22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E2DF57B9-D7FC-D276-F806-14164F64EB35}"/>
                  </a:ext>
                </a:extLst>
              </p:cNvPr>
              <p:cNvSpPr/>
              <p:nvPr/>
            </p:nvSpPr>
            <p:spPr>
              <a:xfrm>
                <a:off x="10540731" y="3479909"/>
                <a:ext cx="46869" cy="46867"/>
              </a:xfrm>
              <a:custGeom>
                <a:avLst/>
                <a:gdLst>
                  <a:gd name="connsiteX0" fmla="*/ 159 w 46869"/>
                  <a:gd name="connsiteY0" fmla="*/ 26161 h 46867"/>
                  <a:gd name="connsiteX1" fmla="*/ 26162 w 46869"/>
                  <a:gd name="connsiteY1" fmla="*/ 46706 h 46867"/>
                  <a:gd name="connsiteX2" fmla="*/ 46708 w 46869"/>
                  <a:gd name="connsiteY2" fmla="*/ 20703 h 46867"/>
                  <a:gd name="connsiteX3" fmla="*/ 20733 w 46869"/>
                  <a:gd name="connsiteY3" fmla="*/ 158 h 46867"/>
                  <a:gd name="connsiteX4" fmla="*/ 159 w 46869"/>
                  <a:gd name="connsiteY4" fmla="*/ 26132 h 46867"/>
                  <a:gd name="connsiteX5" fmla="*/ 159 w 46869"/>
                  <a:gd name="connsiteY5" fmla="*/ 26161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869" h="46867">
                    <a:moveTo>
                      <a:pt x="159" y="26161"/>
                    </a:moveTo>
                    <a:cubicBezTo>
                      <a:pt x="1664" y="39010"/>
                      <a:pt x="13304" y="48211"/>
                      <a:pt x="26162" y="46706"/>
                    </a:cubicBezTo>
                    <a:cubicBezTo>
                      <a:pt x="39012" y="45201"/>
                      <a:pt x="48213" y="33562"/>
                      <a:pt x="46708" y="20703"/>
                    </a:cubicBezTo>
                    <a:cubicBezTo>
                      <a:pt x="45203" y="7863"/>
                      <a:pt x="33573" y="-1328"/>
                      <a:pt x="20733" y="158"/>
                    </a:cubicBezTo>
                    <a:cubicBezTo>
                      <a:pt x="7875" y="1643"/>
                      <a:pt x="-1336" y="13273"/>
                      <a:pt x="159" y="26132"/>
                    </a:cubicBezTo>
                    <a:cubicBezTo>
                      <a:pt x="159" y="26142"/>
                      <a:pt x="159" y="26151"/>
                      <a:pt x="159" y="261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927E6925-FE9F-0FA9-5FF8-887FBCE83A5A}"/>
                  </a:ext>
                </a:extLst>
              </p:cNvPr>
              <p:cNvSpPr/>
              <p:nvPr/>
            </p:nvSpPr>
            <p:spPr>
              <a:xfrm>
                <a:off x="10411351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817 w 83248"/>
                  <a:gd name="connsiteY1" fmla="*/ 104870 h 104870"/>
                  <a:gd name="connsiteX2" fmla="*/ 2572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817" y="104870"/>
                    </a:lnTo>
                    <a:lnTo>
                      <a:pt x="2572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FBB25D2-FB88-5B16-8DF6-86799DBDFD4D}"/>
                  </a:ext>
                </a:extLst>
              </p:cNvPr>
              <p:cNvSpPr/>
              <p:nvPr/>
            </p:nvSpPr>
            <p:spPr>
              <a:xfrm>
                <a:off x="10253426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829 w 238243"/>
                  <a:gd name="connsiteY3" fmla="*/ 3289 h 99206"/>
                  <a:gd name="connsiteX4" fmla="*/ 176689 w 238243"/>
                  <a:gd name="connsiteY4" fmla="*/ 11766 h 99206"/>
                  <a:gd name="connsiteX5" fmla="*/ 211455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3048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829" y="3289"/>
                    </a:cubicBezTo>
                    <a:cubicBezTo>
                      <a:pt x="164592" y="-1092"/>
                      <a:pt x="176689" y="11766"/>
                      <a:pt x="176689" y="11766"/>
                    </a:cubicBezTo>
                    <a:lnTo>
                      <a:pt x="211455" y="7576"/>
                    </a:lnTo>
                    <a:cubicBezTo>
                      <a:pt x="211455" y="7576"/>
                      <a:pt x="221837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973EFC7-DB6C-6364-3C65-03808726AF43}"/>
                  </a:ext>
                </a:extLst>
              </p:cNvPr>
              <p:cNvSpPr/>
              <p:nvPr/>
            </p:nvSpPr>
            <p:spPr>
              <a:xfrm>
                <a:off x="10255901" y="6097582"/>
                <a:ext cx="235215" cy="58154"/>
              </a:xfrm>
              <a:custGeom>
                <a:avLst/>
                <a:gdLst>
                  <a:gd name="connsiteX0" fmla="*/ 2097 w 235215"/>
                  <a:gd name="connsiteY0" fmla="*/ 58153 h 58154"/>
                  <a:gd name="connsiteX1" fmla="*/ 45150 w 235215"/>
                  <a:gd name="connsiteY1" fmla="*/ 58153 h 58154"/>
                  <a:gd name="connsiteX2" fmla="*/ 233650 w 235215"/>
                  <a:gd name="connsiteY2" fmla="*/ 57200 h 58154"/>
                  <a:gd name="connsiteX3" fmla="*/ 233174 w 235215"/>
                  <a:gd name="connsiteY3" fmla="*/ 53581 h 58154"/>
                  <a:gd name="connsiteX4" fmla="*/ 220410 w 235215"/>
                  <a:gd name="connsiteY4" fmla="*/ 53581 h 58154"/>
                  <a:gd name="connsiteX5" fmla="*/ 220410 w 235215"/>
                  <a:gd name="connsiteY5" fmla="*/ 53105 h 58154"/>
                  <a:gd name="connsiteX6" fmla="*/ 230821 w 235215"/>
                  <a:gd name="connsiteY6" fmla="*/ 4775 h 58154"/>
                  <a:gd name="connsiteX7" fmla="*/ 233174 w 235215"/>
                  <a:gd name="connsiteY7" fmla="*/ 3384 h 58154"/>
                  <a:gd name="connsiteX8" fmla="*/ 230983 w 235215"/>
                  <a:gd name="connsiteY8" fmla="*/ 241 h 58154"/>
                  <a:gd name="connsiteX9" fmla="*/ 215848 w 235215"/>
                  <a:gd name="connsiteY9" fmla="*/ 51952 h 58154"/>
                  <a:gd name="connsiteX10" fmla="*/ 216791 w 235215"/>
                  <a:gd name="connsiteY10" fmla="*/ 53581 h 58154"/>
                  <a:gd name="connsiteX11" fmla="*/ 190216 w 235215"/>
                  <a:gd name="connsiteY11" fmla="*/ 53581 h 58154"/>
                  <a:gd name="connsiteX12" fmla="*/ 1716 w 235215"/>
                  <a:gd name="connsiteY12" fmla="*/ 54534 h 58154"/>
                  <a:gd name="connsiteX13" fmla="*/ 2097 w 235215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15" h="58154">
                    <a:moveTo>
                      <a:pt x="2097" y="58153"/>
                    </a:moveTo>
                    <a:lnTo>
                      <a:pt x="45150" y="58153"/>
                    </a:lnTo>
                    <a:lnTo>
                      <a:pt x="233650" y="57200"/>
                    </a:lnTo>
                    <a:cubicBezTo>
                      <a:pt x="236031" y="57200"/>
                      <a:pt x="235555" y="53486"/>
                      <a:pt x="233174" y="53581"/>
                    </a:cubicBezTo>
                    <a:lnTo>
                      <a:pt x="220410" y="53581"/>
                    </a:lnTo>
                    <a:cubicBezTo>
                      <a:pt x="220410" y="53581"/>
                      <a:pt x="220410" y="53581"/>
                      <a:pt x="220410" y="53105"/>
                    </a:cubicBezTo>
                    <a:cubicBezTo>
                      <a:pt x="209942" y="36884"/>
                      <a:pt x="214600" y="15252"/>
                      <a:pt x="230821" y="4775"/>
                    </a:cubicBezTo>
                    <a:cubicBezTo>
                      <a:pt x="231583" y="4280"/>
                      <a:pt x="232374" y="3813"/>
                      <a:pt x="233174" y="3384"/>
                    </a:cubicBezTo>
                    <a:cubicBezTo>
                      <a:pt x="235174" y="2336"/>
                      <a:pt x="233174" y="-902"/>
                      <a:pt x="230983" y="241"/>
                    </a:cubicBezTo>
                    <a:cubicBezTo>
                      <a:pt x="212523" y="10337"/>
                      <a:pt x="205751" y="33493"/>
                      <a:pt x="215848" y="51952"/>
                    </a:cubicBezTo>
                    <a:cubicBezTo>
                      <a:pt x="216152" y="52505"/>
                      <a:pt x="216467" y="53048"/>
                      <a:pt x="216791" y="53581"/>
                    </a:cubicBezTo>
                    <a:lnTo>
                      <a:pt x="190216" y="53581"/>
                    </a:lnTo>
                    <a:lnTo>
                      <a:pt x="1716" y="54534"/>
                    </a:lnTo>
                    <a:cubicBezTo>
                      <a:pt x="-856" y="54534"/>
                      <a:pt x="-379" y="58248"/>
                      <a:pt x="20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059072CC-9D13-A32B-0AAB-ECE61C48ACFB}"/>
                  </a:ext>
                </a:extLst>
              </p:cNvPr>
              <p:cNvSpPr/>
              <p:nvPr/>
            </p:nvSpPr>
            <p:spPr>
              <a:xfrm>
                <a:off x="10351157" y="6095118"/>
                <a:ext cx="40767" cy="15324"/>
              </a:xfrm>
              <a:custGeom>
                <a:avLst/>
                <a:gdLst>
                  <a:gd name="connsiteX0" fmla="*/ 37429 w 40767"/>
                  <a:gd name="connsiteY0" fmla="*/ 14515 h 15324"/>
                  <a:gd name="connsiteX1" fmla="*/ 2853 w 40767"/>
                  <a:gd name="connsiteY1" fmla="*/ 8419 h 15324"/>
                  <a:gd name="connsiteX2" fmla="*/ 567 w 40767"/>
                  <a:gd name="connsiteY2" fmla="*/ 5276 h 15324"/>
                  <a:gd name="connsiteX3" fmla="*/ 40287 w 40767"/>
                  <a:gd name="connsiteY3" fmla="*/ 12705 h 15324"/>
                  <a:gd name="connsiteX4" fmla="*/ 37429 w 4076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324">
                    <a:moveTo>
                      <a:pt x="37429" y="14515"/>
                    </a:moveTo>
                    <a:cubicBezTo>
                      <a:pt x="27904" y="2990"/>
                      <a:pt x="13331" y="-249"/>
                      <a:pt x="2853" y="8419"/>
                    </a:cubicBezTo>
                    <a:cubicBezTo>
                      <a:pt x="1139" y="9848"/>
                      <a:pt x="-1052" y="6705"/>
                      <a:pt x="567" y="5276"/>
                    </a:cubicBezTo>
                    <a:cubicBezTo>
                      <a:pt x="12569" y="-4249"/>
                      <a:pt x="29142" y="-344"/>
                      <a:pt x="40287" y="12705"/>
                    </a:cubicBezTo>
                    <a:cubicBezTo>
                      <a:pt x="41906" y="14610"/>
                      <a:pt x="39048" y="16420"/>
                      <a:pt x="3742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E0C985B6-A4FC-5D25-C534-F4365A89A249}"/>
                  </a:ext>
                </a:extLst>
              </p:cNvPr>
              <p:cNvSpPr/>
              <p:nvPr/>
            </p:nvSpPr>
            <p:spPr>
              <a:xfrm>
                <a:off x="10331303" y="6101070"/>
                <a:ext cx="40798" cy="15501"/>
              </a:xfrm>
              <a:custGeom>
                <a:avLst/>
                <a:gdLst>
                  <a:gd name="connsiteX0" fmla="*/ 37375 w 40798"/>
                  <a:gd name="connsiteY0" fmla="*/ 14755 h 15501"/>
                  <a:gd name="connsiteX1" fmla="*/ 2799 w 40798"/>
                  <a:gd name="connsiteY1" fmla="*/ 8659 h 15501"/>
                  <a:gd name="connsiteX2" fmla="*/ 609 w 40798"/>
                  <a:gd name="connsiteY2" fmla="*/ 5515 h 15501"/>
                  <a:gd name="connsiteX3" fmla="*/ 40328 w 40798"/>
                  <a:gd name="connsiteY3" fmla="*/ 12850 h 15501"/>
                  <a:gd name="connsiteX4" fmla="*/ 37375 w 40798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8" h="15501">
                    <a:moveTo>
                      <a:pt x="37375" y="14755"/>
                    </a:moveTo>
                    <a:cubicBezTo>
                      <a:pt x="27850" y="3230"/>
                      <a:pt x="13277" y="-104"/>
                      <a:pt x="2799" y="8659"/>
                    </a:cubicBezTo>
                    <a:cubicBezTo>
                      <a:pt x="1180" y="9992"/>
                      <a:pt x="-1106" y="6849"/>
                      <a:pt x="609" y="5515"/>
                    </a:cubicBezTo>
                    <a:cubicBezTo>
                      <a:pt x="12515" y="-4486"/>
                      <a:pt x="29184" y="-200"/>
                      <a:pt x="40328" y="12850"/>
                    </a:cubicBezTo>
                    <a:cubicBezTo>
                      <a:pt x="41947" y="14755"/>
                      <a:pt x="38995" y="16564"/>
                      <a:pt x="37375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6410E26D-68E5-0D0F-F8A1-15878B039256}"/>
                  </a:ext>
                </a:extLst>
              </p:cNvPr>
              <p:cNvSpPr/>
              <p:nvPr/>
            </p:nvSpPr>
            <p:spPr>
              <a:xfrm>
                <a:off x="10311533" y="6107191"/>
                <a:ext cx="40767" cy="15536"/>
              </a:xfrm>
              <a:custGeom>
                <a:avLst/>
                <a:gdLst>
                  <a:gd name="connsiteX0" fmla="*/ 37429 w 40767"/>
                  <a:gd name="connsiteY0" fmla="*/ 14729 h 15536"/>
                  <a:gd name="connsiteX1" fmla="*/ 2853 w 40767"/>
                  <a:gd name="connsiteY1" fmla="*/ 8633 h 15536"/>
                  <a:gd name="connsiteX2" fmla="*/ 567 w 40767"/>
                  <a:gd name="connsiteY2" fmla="*/ 5490 h 15536"/>
                  <a:gd name="connsiteX3" fmla="*/ 40286 w 40767"/>
                  <a:gd name="connsiteY3" fmla="*/ 12825 h 15536"/>
                  <a:gd name="connsiteX4" fmla="*/ 37429 w 4076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536">
                    <a:moveTo>
                      <a:pt x="37429" y="14729"/>
                    </a:moveTo>
                    <a:cubicBezTo>
                      <a:pt x="27904" y="3204"/>
                      <a:pt x="13331" y="-34"/>
                      <a:pt x="2853" y="8633"/>
                    </a:cubicBezTo>
                    <a:cubicBezTo>
                      <a:pt x="1139" y="10062"/>
                      <a:pt x="-1052" y="6824"/>
                      <a:pt x="567" y="5490"/>
                    </a:cubicBezTo>
                    <a:cubicBezTo>
                      <a:pt x="12569" y="-4511"/>
                      <a:pt x="29142" y="-130"/>
                      <a:pt x="40286" y="12825"/>
                    </a:cubicBezTo>
                    <a:cubicBezTo>
                      <a:pt x="41906" y="14825"/>
                      <a:pt x="39048" y="16634"/>
                      <a:pt x="3742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90E929A-6BD7-1F14-5F95-A494848D907C}"/>
                  </a:ext>
                </a:extLst>
              </p:cNvPr>
              <p:cNvSpPr/>
              <p:nvPr/>
            </p:nvSpPr>
            <p:spPr>
              <a:xfrm>
                <a:off x="10401548" y="4277309"/>
                <a:ext cx="331584" cy="1737074"/>
              </a:xfrm>
              <a:custGeom>
                <a:avLst/>
                <a:gdLst>
                  <a:gd name="connsiteX0" fmla="*/ 321652 w 331584"/>
                  <a:gd name="connsiteY0" fmla="*/ 333851 h 1737074"/>
                  <a:gd name="connsiteX1" fmla="*/ 248309 w 331584"/>
                  <a:gd name="connsiteY1" fmla="*/ 752380 h 1737074"/>
                  <a:gd name="connsiteX2" fmla="*/ 208685 w 331584"/>
                  <a:gd name="connsiteY2" fmla="*/ 916019 h 1737074"/>
                  <a:gd name="connsiteX3" fmla="*/ 90194 w 331584"/>
                  <a:gd name="connsiteY3" fmla="*/ 1737074 h 1737074"/>
                  <a:gd name="connsiteX4" fmla="*/ 4945 w 331584"/>
                  <a:gd name="connsiteY4" fmla="*/ 1735169 h 1737074"/>
                  <a:gd name="connsiteX5" fmla="*/ 4278 w 331584"/>
                  <a:gd name="connsiteY5" fmla="*/ 909066 h 1737074"/>
                  <a:gd name="connsiteX6" fmla="*/ 77335 w 331584"/>
                  <a:gd name="connsiteY6" fmla="*/ 953 h 1737074"/>
                  <a:gd name="connsiteX7" fmla="*/ 309555 w 331584"/>
                  <a:gd name="connsiteY7" fmla="*/ 0 h 1737074"/>
                  <a:gd name="connsiteX8" fmla="*/ 321652 w 331584"/>
                  <a:gd name="connsiteY8" fmla="*/ 333851 h 173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1584" h="1737074">
                    <a:moveTo>
                      <a:pt x="321652" y="333851"/>
                    </a:moveTo>
                    <a:cubicBezTo>
                      <a:pt x="305345" y="474669"/>
                      <a:pt x="280856" y="614410"/>
                      <a:pt x="248309" y="752380"/>
                    </a:cubicBezTo>
                    <a:cubicBezTo>
                      <a:pt x="236688" y="803558"/>
                      <a:pt x="223477" y="858107"/>
                      <a:pt x="208685" y="916019"/>
                    </a:cubicBezTo>
                    <a:cubicBezTo>
                      <a:pt x="249357" y="1251871"/>
                      <a:pt x="90194" y="1737074"/>
                      <a:pt x="90194" y="1737074"/>
                    </a:cubicBezTo>
                    <a:lnTo>
                      <a:pt x="4945" y="1735169"/>
                    </a:lnTo>
                    <a:cubicBezTo>
                      <a:pt x="4945" y="1735169"/>
                      <a:pt x="-5723" y="1192911"/>
                      <a:pt x="4278" y="909066"/>
                    </a:cubicBezTo>
                    <a:cubicBezTo>
                      <a:pt x="20661" y="443960"/>
                      <a:pt x="77335" y="953"/>
                      <a:pt x="77335" y="953"/>
                    </a:cubicBezTo>
                    <a:lnTo>
                      <a:pt x="309555" y="0"/>
                    </a:lnTo>
                    <a:cubicBezTo>
                      <a:pt x="309555" y="0"/>
                      <a:pt x="349655" y="69914"/>
                      <a:pt x="321652" y="3338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06469FA1-51F8-3F9A-FD5E-1BFE70B1FA7F}"/>
                  </a:ext>
                </a:extLst>
              </p:cNvPr>
              <p:cNvSpPr/>
              <p:nvPr/>
            </p:nvSpPr>
            <p:spPr>
              <a:xfrm>
                <a:off x="10635130" y="4446664"/>
                <a:ext cx="88068" cy="583025"/>
              </a:xfrm>
              <a:custGeom>
                <a:avLst/>
                <a:gdLst>
                  <a:gd name="connsiteX0" fmla="*/ 88069 w 88068"/>
                  <a:gd name="connsiteY0" fmla="*/ 164497 h 583025"/>
                  <a:gd name="connsiteX1" fmla="*/ 14726 w 88068"/>
                  <a:gd name="connsiteY1" fmla="*/ 583025 h 583025"/>
                  <a:gd name="connsiteX2" fmla="*/ 54255 w 88068"/>
                  <a:gd name="connsiteY2" fmla="*/ 0 h 583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068" h="583025">
                    <a:moveTo>
                      <a:pt x="88069" y="164497"/>
                    </a:moveTo>
                    <a:cubicBezTo>
                      <a:pt x="71762" y="305314"/>
                      <a:pt x="47273" y="445055"/>
                      <a:pt x="14726" y="583025"/>
                    </a:cubicBezTo>
                    <a:cubicBezTo>
                      <a:pt x="-34137" y="397002"/>
                      <a:pt x="54255" y="0"/>
                      <a:pt x="5425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F0794554-3888-AB15-E574-49AD3A5670F7}"/>
                  </a:ext>
                </a:extLst>
              </p:cNvPr>
              <p:cNvSpPr/>
              <p:nvPr/>
            </p:nvSpPr>
            <p:spPr>
              <a:xfrm>
                <a:off x="10394015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A1573C1-5E33-01B0-3E20-92AC2EE50E30}"/>
                  </a:ext>
                </a:extLst>
              </p:cNvPr>
              <p:cNvSpPr/>
              <p:nvPr/>
            </p:nvSpPr>
            <p:spPr>
              <a:xfrm>
                <a:off x="10764823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721 w 83248"/>
                  <a:gd name="connsiteY1" fmla="*/ 104870 h 104870"/>
                  <a:gd name="connsiteX2" fmla="*/ 2477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721" y="104870"/>
                    </a:lnTo>
                    <a:lnTo>
                      <a:pt x="2477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C2D186FB-EBF0-18F2-EECD-88875578A59B}"/>
                  </a:ext>
                </a:extLst>
              </p:cNvPr>
              <p:cNvSpPr/>
              <p:nvPr/>
            </p:nvSpPr>
            <p:spPr>
              <a:xfrm>
                <a:off x="10745392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1F05360-BC8E-7652-04D3-6E23C7ACDC14}"/>
                  </a:ext>
                </a:extLst>
              </p:cNvPr>
              <p:cNvSpPr/>
              <p:nvPr/>
            </p:nvSpPr>
            <p:spPr>
              <a:xfrm>
                <a:off x="10606804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733 w 238243"/>
                  <a:gd name="connsiteY3" fmla="*/ 3289 h 99206"/>
                  <a:gd name="connsiteX4" fmla="*/ 176689 w 238243"/>
                  <a:gd name="connsiteY4" fmla="*/ 11766 h 99206"/>
                  <a:gd name="connsiteX5" fmla="*/ 211360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2953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733" y="3289"/>
                    </a:cubicBezTo>
                    <a:cubicBezTo>
                      <a:pt x="164402" y="-1092"/>
                      <a:pt x="176689" y="11766"/>
                      <a:pt x="176689" y="11766"/>
                    </a:cubicBezTo>
                    <a:lnTo>
                      <a:pt x="211360" y="7576"/>
                    </a:lnTo>
                    <a:cubicBezTo>
                      <a:pt x="211360" y="7576"/>
                      <a:pt x="221742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B91761B3-C12F-14FC-0355-1769255273BA}"/>
                  </a:ext>
                </a:extLst>
              </p:cNvPr>
              <p:cNvSpPr/>
              <p:nvPr/>
            </p:nvSpPr>
            <p:spPr>
              <a:xfrm>
                <a:off x="10609379" y="6097582"/>
                <a:ext cx="235201" cy="58154"/>
              </a:xfrm>
              <a:custGeom>
                <a:avLst/>
                <a:gdLst>
                  <a:gd name="connsiteX0" fmla="*/ 1997 w 235201"/>
                  <a:gd name="connsiteY0" fmla="*/ 58153 h 58154"/>
                  <a:gd name="connsiteX1" fmla="*/ 45145 w 235201"/>
                  <a:gd name="connsiteY1" fmla="*/ 58153 h 58154"/>
                  <a:gd name="connsiteX2" fmla="*/ 233644 w 235201"/>
                  <a:gd name="connsiteY2" fmla="*/ 57200 h 58154"/>
                  <a:gd name="connsiteX3" fmla="*/ 233073 w 235201"/>
                  <a:gd name="connsiteY3" fmla="*/ 53581 h 58154"/>
                  <a:gd name="connsiteX4" fmla="*/ 220405 w 235201"/>
                  <a:gd name="connsiteY4" fmla="*/ 53581 h 58154"/>
                  <a:gd name="connsiteX5" fmla="*/ 220405 w 235201"/>
                  <a:gd name="connsiteY5" fmla="*/ 53105 h 58154"/>
                  <a:gd name="connsiteX6" fmla="*/ 231044 w 235201"/>
                  <a:gd name="connsiteY6" fmla="*/ 4689 h 58154"/>
                  <a:gd name="connsiteX7" fmla="*/ 233264 w 235201"/>
                  <a:gd name="connsiteY7" fmla="*/ 3384 h 58154"/>
                  <a:gd name="connsiteX8" fmla="*/ 231073 w 235201"/>
                  <a:gd name="connsiteY8" fmla="*/ 241 h 58154"/>
                  <a:gd name="connsiteX9" fmla="*/ 215823 w 235201"/>
                  <a:gd name="connsiteY9" fmla="*/ 51924 h 58154"/>
                  <a:gd name="connsiteX10" fmla="*/ 216785 w 235201"/>
                  <a:gd name="connsiteY10" fmla="*/ 53581 h 58154"/>
                  <a:gd name="connsiteX11" fmla="*/ 190210 w 235201"/>
                  <a:gd name="connsiteY11" fmla="*/ 53581 h 58154"/>
                  <a:gd name="connsiteX12" fmla="*/ 1806 w 235201"/>
                  <a:gd name="connsiteY12" fmla="*/ 54534 h 58154"/>
                  <a:gd name="connsiteX13" fmla="*/ 1997 w 235201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01" h="58154">
                    <a:moveTo>
                      <a:pt x="1997" y="58153"/>
                    </a:moveTo>
                    <a:lnTo>
                      <a:pt x="45145" y="58153"/>
                    </a:lnTo>
                    <a:lnTo>
                      <a:pt x="233644" y="57200"/>
                    </a:lnTo>
                    <a:cubicBezTo>
                      <a:pt x="236026" y="57200"/>
                      <a:pt x="235550" y="53486"/>
                      <a:pt x="233073" y="53581"/>
                    </a:cubicBezTo>
                    <a:lnTo>
                      <a:pt x="220405" y="53581"/>
                    </a:lnTo>
                    <a:lnTo>
                      <a:pt x="220405" y="53105"/>
                    </a:lnTo>
                    <a:cubicBezTo>
                      <a:pt x="209975" y="36798"/>
                      <a:pt x="214737" y="15119"/>
                      <a:pt x="231044" y="4689"/>
                    </a:cubicBezTo>
                    <a:cubicBezTo>
                      <a:pt x="231768" y="4232"/>
                      <a:pt x="232511" y="3794"/>
                      <a:pt x="233264" y="3384"/>
                    </a:cubicBezTo>
                    <a:cubicBezTo>
                      <a:pt x="235264" y="2336"/>
                      <a:pt x="233264" y="-902"/>
                      <a:pt x="231073" y="241"/>
                    </a:cubicBezTo>
                    <a:cubicBezTo>
                      <a:pt x="212594" y="10299"/>
                      <a:pt x="205765" y="33436"/>
                      <a:pt x="215823" y="51924"/>
                    </a:cubicBezTo>
                    <a:cubicBezTo>
                      <a:pt x="216128" y="52486"/>
                      <a:pt x="216452" y="53038"/>
                      <a:pt x="216785" y="53581"/>
                    </a:cubicBezTo>
                    <a:lnTo>
                      <a:pt x="190210" y="53581"/>
                    </a:lnTo>
                    <a:lnTo>
                      <a:pt x="1806" y="54534"/>
                    </a:lnTo>
                    <a:cubicBezTo>
                      <a:pt x="-861" y="54534"/>
                      <a:pt x="-385" y="58248"/>
                      <a:pt x="19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98D1DE13-5D73-5CC6-32B2-776837E16DA3}"/>
                  </a:ext>
                </a:extLst>
              </p:cNvPr>
              <p:cNvSpPr/>
              <p:nvPr/>
            </p:nvSpPr>
            <p:spPr>
              <a:xfrm>
                <a:off x="10704589" y="6095118"/>
                <a:ext cx="40797" cy="15324"/>
              </a:xfrm>
              <a:custGeom>
                <a:avLst/>
                <a:gdLst>
                  <a:gd name="connsiteX0" fmla="*/ 37469 w 40797"/>
                  <a:gd name="connsiteY0" fmla="*/ 14515 h 15324"/>
                  <a:gd name="connsiteX1" fmla="*/ 2893 w 40797"/>
                  <a:gd name="connsiteY1" fmla="*/ 8419 h 15324"/>
                  <a:gd name="connsiteX2" fmla="*/ 607 w 40797"/>
                  <a:gd name="connsiteY2" fmla="*/ 5276 h 15324"/>
                  <a:gd name="connsiteX3" fmla="*/ 40327 w 40797"/>
                  <a:gd name="connsiteY3" fmla="*/ 12705 h 15324"/>
                  <a:gd name="connsiteX4" fmla="*/ 37469 w 4079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324">
                    <a:moveTo>
                      <a:pt x="37469" y="14515"/>
                    </a:moveTo>
                    <a:cubicBezTo>
                      <a:pt x="27944" y="2990"/>
                      <a:pt x="13276" y="-249"/>
                      <a:pt x="2893" y="8419"/>
                    </a:cubicBezTo>
                    <a:cubicBezTo>
                      <a:pt x="1179" y="9848"/>
                      <a:pt x="-1107" y="6705"/>
                      <a:pt x="607" y="5276"/>
                    </a:cubicBezTo>
                    <a:cubicBezTo>
                      <a:pt x="12609" y="-4249"/>
                      <a:pt x="29182" y="-344"/>
                      <a:pt x="40327" y="12705"/>
                    </a:cubicBezTo>
                    <a:cubicBezTo>
                      <a:pt x="41946" y="14610"/>
                      <a:pt x="38993" y="16420"/>
                      <a:pt x="3746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451D2E-EF5B-A2D9-6847-D92E87737DFA}"/>
                  </a:ext>
                </a:extLst>
              </p:cNvPr>
              <p:cNvSpPr/>
              <p:nvPr/>
            </p:nvSpPr>
            <p:spPr>
              <a:xfrm>
                <a:off x="10685116" y="6101070"/>
                <a:ext cx="40791" cy="15501"/>
              </a:xfrm>
              <a:custGeom>
                <a:avLst/>
                <a:gdLst>
                  <a:gd name="connsiteX0" fmla="*/ 37416 w 40791"/>
                  <a:gd name="connsiteY0" fmla="*/ 14755 h 15501"/>
                  <a:gd name="connsiteX1" fmla="*/ 2840 w 40791"/>
                  <a:gd name="connsiteY1" fmla="*/ 8659 h 15501"/>
                  <a:gd name="connsiteX2" fmla="*/ 554 w 40791"/>
                  <a:gd name="connsiteY2" fmla="*/ 5515 h 15501"/>
                  <a:gd name="connsiteX3" fmla="*/ 40274 w 40791"/>
                  <a:gd name="connsiteY3" fmla="*/ 12850 h 15501"/>
                  <a:gd name="connsiteX4" fmla="*/ 37416 w 40791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1" h="15501">
                    <a:moveTo>
                      <a:pt x="37416" y="14755"/>
                    </a:moveTo>
                    <a:cubicBezTo>
                      <a:pt x="27891" y="3230"/>
                      <a:pt x="13318" y="-104"/>
                      <a:pt x="2840" y="8659"/>
                    </a:cubicBezTo>
                    <a:cubicBezTo>
                      <a:pt x="1221" y="9992"/>
                      <a:pt x="-1065" y="6849"/>
                      <a:pt x="554" y="5515"/>
                    </a:cubicBezTo>
                    <a:cubicBezTo>
                      <a:pt x="12556" y="-4486"/>
                      <a:pt x="29129" y="-200"/>
                      <a:pt x="40274" y="12850"/>
                    </a:cubicBezTo>
                    <a:cubicBezTo>
                      <a:pt x="41988" y="14755"/>
                      <a:pt x="39035" y="16564"/>
                      <a:pt x="37416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A6C7AA32-F77A-18F7-F594-A1460E64536D}"/>
                  </a:ext>
                </a:extLst>
              </p:cNvPr>
              <p:cNvSpPr/>
              <p:nvPr/>
            </p:nvSpPr>
            <p:spPr>
              <a:xfrm>
                <a:off x="10664585" y="6107191"/>
                <a:ext cx="40797" cy="15536"/>
              </a:xfrm>
              <a:custGeom>
                <a:avLst/>
                <a:gdLst>
                  <a:gd name="connsiteX0" fmla="*/ 37469 w 40797"/>
                  <a:gd name="connsiteY0" fmla="*/ 14729 h 15536"/>
                  <a:gd name="connsiteX1" fmla="*/ 2893 w 40797"/>
                  <a:gd name="connsiteY1" fmla="*/ 8633 h 15536"/>
                  <a:gd name="connsiteX2" fmla="*/ 607 w 40797"/>
                  <a:gd name="connsiteY2" fmla="*/ 5490 h 15536"/>
                  <a:gd name="connsiteX3" fmla="*/ 40326 w 40797"/>
                  <a:gd name="connsiteY3" fmla="*/ 12825 h 15536"/>
                  <a:gd name="connsiteX4" fmla="*/ 37469 w 4079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536">
                    <a:moveTo>
                      <a:pt x="37469" y="14729"/>
                    </a:moveTo>
                    <a:cubicBezTo>
                      <a:pt x="27944" y="3204"/>
                      <a:pt x="13275" y="-34"/>
                      <a:pt x="2893" y="8633"/>
                    </a:cubicBezTo>
                    <a:cubicBezTo>
                      <a:pt x="1179" y="10062"/>
                      <a:pt x="-1107" y="6824"/>
                      <a:pt x="607" y="5490"/>
                    </a:cubicBezTo>
                    <a:cubicBezTo>
                      <a:pt x="12609" y="-4511"/>
                      <a:pt x="29182" y="-130"/>
                      <a:pt x="40326" y="12825"/>
                    </a:cubicBezTo>
                    <a:cubicBezTo>
                      <a:pt x="41946" y="14825"/>
                      <a:pt x="38993" y="16634"/>
                      <a:pt x="3746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807E10B-4AD4-5487-D605-C47AF0C6248C}"/>
                  </a:ext>
                </a:extLst>
              </p:cNvPr>
              <p:cNvSpPr/>
              <p:nvPr/>
            </p:nvSpPr>
            <p:spPr>
              <a:xfrm>
                <a:off x="10643284" y="4286263"/>
                <a:ext cx="331545" cy="1728175"/>
              </a:xfrm>
              <a:custGeom>
                <a:avLst/>
                <a:gdLst>
                  <a:gd name="connsiteX0" fmla="*/ 0 w 331545"/>
                  <a:gd name="connsiteY0" fmla="*/ 9811 h 1728175"/>
                  <a:gd name="connsiteX1" fmla="*/ 57150 w 331545"/>
                  <a:gd name="connsiteY1" fmla="*/ 907066 h 1728175"/>
                  <a:gd name="connsiteX2" fmla="*/ 114776 w 331545"/>
                  <a:gd name="connsiteY2" fmla="*/ 1728026 h 1728175"/>
                  <a:gd name="connsiteX3" fmla="*/ 202883 w 331545"/>
                  <a:gd name="connsiteY3" fmla="*/ 1728026 h 1728175"/>
                  <a:gd name="connsiteX4" fmla="*/ 266319 w 331545"/>
                  <a:gd name="connsiteY4" fmla="*/ 928687 h 1728175"/>
                  <a:gd name="connsiteX5" fmla="*/ 296513 w 331545"/>
                  <a:gd name="connsiteY5" fmla="*/ 0 h 172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1545" h="1728175">
                    <a:moveTo>
                      <a:pt x="0" y="9811"/>
                    </a:moveTo>
                    <a:cubicBezTo>
                      <a:pt x="0" y="9811"/>
                      <a:pt x="43339" y="651891"/>
                      <a:pt x="57150" y="907066"/>
                    </a:cubicBezTo>
                    <a:cubicBezTo>
                      <a:pt x="73438" y="1198626"/>
                      <a:pt x="109919" y="1695545"/>
                      <a:pt x="114776" y="1728026"/>
                    </a:cubicBezTo>
                    <a:lnTo>
                      <a:pt x="202883" y="1728026"/>
                    </a:lnTo>
                    <a:cubicBezTo>
                      <a:pt x="192786" y="1737551"/>
                      <a:pt x="316040" y="1291876"/>
                      <a:pt x="266319" y="928687"/>
                    </a:cubicBezTo>
                    <a:cubicBezTo>
                      <a:pt x="312896" y="581406"/>
                      <a:pt x="369570" y="327089"/>
                      <a:pt x="29651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84C1ABED-88F7-E86E-AF8F-512CDA72CFBD}"/>
                  </a:ext>
                </a:extLst>
              </p:cNvPr>
              <p:cNvSpPr/>
              <p:nvPr/>
            </p:nvSpPr>
            <p:spPr>
              <a:xfrm>
                <a:off x="10456252" y="3613618"/>
                <a:ext cx="510405" cy="736644"/>
              </a:xfrm>
              <a:custGeom>
                <a:avLst/>
                <a:gdLst>
                  <a:gd name="connsiteX0" fmla="*/ 510406 w 510405"/>
                  <a:gd name="connsiteY0" fmla="*/ 698076 h 736644"/>
                  <a:gd name="connsiteX1" fmla="*/ 14058 w 510405"/>
                  <a:gd name="connsiteY1" fmla="*/ 696743 h 736644"/>
                  <a:gd name="connsiteX2" fmla="*/ 45015 w 510405"/>
                  <a:gd name="connsiteY2" fmla="*/ 365178 h 736644"/>
                  <a:gd name="connsiteX3" fmla="*/ 18249 w 510405"/>
                  <a:gd name="connsiteY3" fmla="*/ 157818 h 736644"/>
                  <a:gd name="connsiteX4" fmla="*/ 129882 w 510405"/>
                  <a:gd name="connsiteY4" fmla="*/ 14943 h 736644"/>
                  <a:gd name="connsiteX5" fmla="*/ 178174 w 510405"/>
                  <a:gd name="connsiteY5" fmla="*/ 7514 h 736644"/>
                  <a:gd name="connsiteX6" fmla="*/ 187699 w 510405"/>
                  <a:gd name="connsiteY6" fmla="*/ 6276 h 736644"/>
                  <a:gd name="connsiteX7" fmla="*/ 317144 w 510405"/>
                  <a:gd name="connsiteY7" fmla="*/ 180 h 736644"/>
                  <a:gd name="connsiteX8" fmla="*/ 366483 w 510405"/>
                  <a:gd name="connsiteY8" fmla="*/ 656 h 736644"/>
                  <a:gd name="connsiteX9" fmla="*/ 416013 w 510405"/>
                  <a:gd name="connsiteY9" fmla="*/ 2847 h 736644"/>
                  <a:gd name="connsiteX10" fmla="*/ 508358 w 510405"/>
                  <a:gd name="connsiteY10" fmla="*/ 109089 h 736644"/>
                  <a:gd name="connsiteX11" fmla="*/ 507072 w 510405"/>
                  <a:gd name="connsiteY11" fmla="*/ 119528 h 736644"/>
                  <a:gd name="connsiteX12" fmla="*/ 480117 w 510405"/>
                  <a:gd name="connsiteY12" fmla="*/ 360606 h 736644"/>
                  <a:gd name="connsiteX13" fmla="*/ 478593 w 510405"/>
                  <a:gd name="connsiteY13" fmla="*/ 409183 h 736644"/>
                  <a:gd name="connsiteX14" fmla="*/ 486117 w 510405"/>
                  <a:gd name="connsiteY14" fmla="*/ 574918 h 736644"/>
                  <a:gd name="connsiteX15" fmla="*/ 486117 w 510405"/>
                  <a:gd name="connsiteY15" fmla="*/ 577966 h 736644"/>
                  <a:gd name="connsiteX16" fmla="*/ 495642 w 510405"/>
                  <a:gd name="connsiteY16" fmla="*/ 638545 h 736644"/>
                  <a:gd name="connsiteX17" fmla="*/ 499357 w 510405"/>
                  <a:gd name="connsiteY17" fmla="*/ 655309 h 736644"/>
                  <a:gd name="connsiteX18" fmla="*/ 510406 w 510405"/>
                  <a:gd name="connsiteY18" fmla="*/ 698076 h 73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10405" h="736644">
                    <a:moveTo>
                      <a:pt x="510406" y="698076"/>
                    </a:moveTo>
                    <a:cubicBezTo>
                      <a:pt x="325240" y="759227"/>
                      <a:pt x="14058" y="739129"/>
                      <a:pt x="14058" y="696743"/>
                    </a:cubicBezTo>
                    <a:cubicBezTo>
                      <a:pt x="14058" y="577300"/>
                      <a:pt x="56349" y="442997"/>
                      <a:pt x="45015" y="365178"/>
                    </a:cubicBezTo>
                    <a:cubicBezTo>
                      <a:pt x="-42520" y="303932"/>
                      <a:pt x="25965" y="248592"/>
                      <a:pt x="18249" y="157818"/>
                    </a:cubicBezTo>
                    <a:cubicBezTo>
                      <a:pt x="12944" y="88496"/>
                      <a:pt x="61340" y="26554"/>
                      <a:pt x="129882" y="14943"/>
                    </a:cubicBezTo>
                    <a:cubicBezTo>
                      <a:pt x="145694" y="12276"/>
                      <a:pt x="162077" y="9609"/>
                      <a:pt x="178174" y="7514"/>
                    </a:cubicBezTo>
                    <a:lnTo>
                      <a:pt x="187699" y="6276"/>
                    </a:lnTo>
                    <a:cubicBezTo>
                      <a:pt x="230666" y="1389"/>
                      <a:pt x="273910" y="-649"/>
                      <a:pt x="317144" y="180"/>
                    </a:cubicBezTo>
                    <a:cubicBezTo>
                      <a:pt x="332955" y="180"/>
                      <a:pt x="349338" y="180"/>
                      <a:pt x="366483" y="656"/>
                    </a:cubicBezTo>
                    <a:cubicBezTo>
                      <a:pt x="383628" y="1132"/>
                      <a:pt x="400202" y="1704"/>
                      <a:pt x="416013" y="2847"/>
                    </a:cubicBezTo>
                    <a:cubicBezTo>
                      <a:pt x="470849" y="6685"/>
                      <a:pt x="512197" y="54253"/>
                      <a:pt x="508358" y="109089"/>
                    </a:cubicBezTo>
                    <a:cubicBezTo>
                      <a:pt x="508110" y="112584"/>
                      <a:pt x="507682" y="116070"/>
                      <a:pt x="507072" y="119528"/>
                    </a:cubicBezTo>
                    <a:cubicBezTo>
                      <a:pt x="492880" y="199224"/>
                      <a:pt x="483879" y="279748"/>
                      <a:pt x="480117" y="360606"/>
                    </a:cubicBezTo>
                    <a:cubicBezTo>
                      <a:pt x="479354" y="377275"/>
                      <a:pt x="478783" y="393372"/>
                      <a:pt x="478593" y="409183"/>
                    </a:cubicBezTo>
                    <a:cubicBezTo>
                      <a:pt x="477497" y="464533"/>
                      <a:pt x="480012" y="519892"/>
                      <a:pt x="486117" y="574918"/>
                    </a:cubicBezTo>
                    <a:cubicBezTo>
                      <a:pt x="486117" y="575966"/>
                      <a:pt x="486117" y="577014"/>
                      <a:pt x="486117" y="577966"/>
                    </a:cubicBezTo>
                    <a:cubicBezTo>
                      <a:pt x="488784" y="599874"/>
                      <a:pt x="491956" y="620067"/>
                      <a:pt x="495642" y="638545"/>
                    </a:cubicBezTo>
                    <a:cubicBezTo>
                      <a:pt x="496785" y="644355"/>
                      <a:pt x="498024" y="649880"/>
                      <a:pt x="499357" y="655309"/>
                    </a:cubicBezTo>
                    <a:cubicBezTo>
                      <a:pt x="502976" y="666453"/>
                      <a:pt x="507358" y="686551"/>
                      <a:pt x="510406" y="69807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F4A37F69-3279-092F-EEC9-921F1C45CCDE}"/>
                  </a:ext>
                </a:extLst>
              </p:cNvPr>
              <p:cNvSpPr/>
              <p:nvPr/>
            </p:nvSpPr>
            <p:spPr>
              <a:xfrm>
                <a:off x="10618329" y="3766769"/>
                <a:ext cx="12001" cy="12001"/>
              </a:xfrm>
              <a:custGeom>
                <a:avLst/>
                <a:gdLst>
                  <a:gd name="connsiteX0" fmla="*/ 12002 w 12001"/>
                  <a:gd name="connsiteY0" fmla="*/ 6001 h 12001"/>
                  <a:gd name="connsiteX1" fmla="*/ 6001 w 12001"/>
                  <a:gd name="connsiteY1" fmla="*/ 12002 h 12001"/>
                  <a:gd name="connsiteX2" fmla="*/ 0 w 12001"/>
                  <a:gd name="connsiteY2" fmla="*/ 6001 h 12001"/>
                  <a:gd name="connsiteX3" fmla="*/ 6001 w 12001"/>
                  <a:gd name="connsiteY3" fmla="*/ 0 h 12001"/>
                  <a:gd name="connsiteX4" fmla="*/ 12002 w 12001"/>
                  <a:gd name="connsiteY4" fmla="*/ 6001 h 1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1" h="12001">
                    <a:moveTo>
                      <a:pt x="12002" y="6001"/>
                    </a:moveTo>
                    <a:cubicBezTo>
                      <a:pt x="12002" y="9316"/>
                      <a:pt x="9315" y="12002"/>
                      <a:pt x="6001" y="12002"/>
                    </a:cubicBezTo>
                    <a:cubicBezTo>
                      <a:pt x="2686" y="12002"/>
                      <a:pt x="0" y="9316"/>
                      <a:pt x="0" y="6001"/>
                    </a:cubicBezTo>
                    <a:cubicBezTo>
                      <a:pt x="0" y="2686"/>
                      <a:pt x="2686" y="0"/>
                      <a:pt x="6001" y="0"/>
                    </a:cubicBezTo>
                    <a:cubicBezTo>
                      <a:pt x="9315" y="0"/>
                      <a:pt x="12002" y="2686"/>
                      <a:pt x="12002" y="6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3163AE5-113D-7A78-109A-5401240E7B7D}"/>
                  </a:ext>
                </a:extLst>
              </p:cNvPr>
              <p:cNvSpPr/>
              <p:nvPr/>
            </p:nvSpPr>
            <p:spPr>
              <a:xfrm>
                <a:off x="10614805" y="3820205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E369DC8D-B844-88D7-AD8B-AA05D6F3755E}"/>
                  </a:ext>
                </a:extLst>
              </p:cNvPr>
              <p:cNvSpPr/>
              <p:nvPr/>
            </p:nvSpPr>
            <p:spPr>
              <a:xfrm>
                <a:off x="10614805" y="3874497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93B86CB1-9DB3-2209-C89D-0196E7A2A74F}"/>
                  </a:ext>
                </a:extLst>
              </p:cNvPr>
              <p:cNvSpPr/>
              <p:nvPr/>
            </p:nvSpPr>
            <p:spPr>
              <a:xfrm>
                <a:off x="10618412" y="3613233"/>
                <a:ext cx="155269" cy="123341"/>
              </a:xfrm>
              <a:custGeom>
                <a:avLst/>
                <a:gdLst>
                  <a:gd name="connsiteX0" fmla="*/ 155270 w 155269"/>
                  <a:gd name="connsiteY0" fmla="*/ 184 h 123341"/>
                  <a:gd name="connsiteX1" fmla="*/ 8299 w 155269"/>
                  <a:gd name="connsiteY1" fmla="*/ 123342 h 123341"/>
                  <a:gd name="connsiteX2" fmla="*/ 16014 w 155269"/>
                  <a:gd name="connsiteY2" fmla="*/ 7518 h 123341"/>
                  <a:gd name="connsiteX3" fmla="*/ 25539 w 155269"/>
                  <a:gd name="connsiteY3" fmla="*/ 6280 h 123341"/>
                  <a:gd name="connsiteX4" fmla="*/ 155270 w 155269"/>
                  <a:gd name="connsiteY4" fmla="*/ 184 h 12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69" h="123341">
                    <a:moveTo>
                      <a:pt x="155270" y="184"/>
                    </a:moveTo>
                    <a:cubicBezTo>
                      <a:pt x="111455" y="77241"/>
                      <a:pt x="8299" y="123342"/>
                      <a:pt x="8299" y="123342"/>
                    </a:cubicBezTo>
                    <a:cubicBezTo>
                      <a:pt x="-5703" y="88861"/>
                      <a:pt x="-1226" y="33521"/>
                      <a:pt x="16014" y="7518"/>
                    </a:cubicBezTo>
                    <a:lnTo>
                      <a:pt x="25539" y="6280"/>
                    </a:lnTo>
                    <a:cubicBezTo>
                      <a:pt x="68602" y="1374"/>
                      <a:pt x="111941" y="-654"/>
                      <a:pt x="155270" y="184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08B391AA-0F70-8611-8BC1-BFFE1D511DF9}"/>
                  </a:ext>
                </a:extLst>
              </p:cNvPr>
              <p:cNvSpPr/>
              <p:nvPr/>
            </p:nvSpPr>
            <p:spPr>
              <a:xfrm>
                <a:off x="10594516" y="4059663"/>
                <a:ext cx="358235" cy="192119"/>
              </a:xfrm>
              <a:custGeom>
                <a:avLst/>
                <a:gdLst>
                  <a:gd name="connsiteX0" fmla="*/ 358235 w 358235"/>
                  <a:gd name="connsiteY0" fmla="*/ 192119 h 192119"/>
                  <a:gd name="connsiteX1" fmla="*/ 0 w 358235"/>
                  <a:gd name="connsiteY1" fmla="*/ 0 h 192119"/>
                  <a:gd name="connsiteX2" fmla="*/ 342329 w 358235"/>
                  <a:gd name="connsiteY2" fmla="*/ 114300 h 192119"/>
                  <a:gd name="connsiteX3" fmla="*/ 348520 w 358235"/>
                  <a:gd name="connsiteY3" fmla="*/ 131826 h 192119"/>
                  <a:gd name="connsiteX4" fmla="*/ 358235 w 358235"/>
                  <a:gd name="connsiteY4" fmla="*/ 192119 h 192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235" h="192119">
                    <a:moveTo>
                      <a:pt x="358235" y="192119"/>
                    </a:moveTo>
                    <a:cubicBezTo>
                      <a:pt x="175832" y="172022"/>
                      <a:pt x="0" y="0"/>
                      <a:pt x="0" y="0"/>
                    </a:cubicBezTo>
                    <a:lnTo>
                      <a:pt x="342329" y="114300"/>
                    </a:lnTo>
                    <a:cubicBezTo>
                      <a:pt x="343834" y="120320"/>
                      <a:pt x="345910" y="126197"/>
                      <a:pt x="348520" y="131826"/>
                    </a:cubicBezTo>
                    <a:cubicBezTo>
                      <a:pt x="351187" y="153543"/>
                      <a:pt x="354425" y="173641"/>
                      <a:pt x="358235" y="1921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1B65CB9-8401-D210-66D7-D16281385D2D}"/>
                  </a:ext>
                </a:extLst>
              </p:cNvPr>
              <p:cNvSpPr/>
              <p:nvPr/>
            </p:nvSpPr>
            <p:spPr>
              <a:xfrm>
                <a:off x="10758918" y="3860876"/>
                <a:ext cx="171926" cy="259224"/>
              </a:xfrm>
              <a:custGeom>
                <a:avLst/>
                <a:gdLst>
                  <a:gd name="connsiteX0" fmla="*/ 170593 w 171926"/>
                  <a:gd name="connsiteY0" fmla="*/ 151257 h 259224"/>
                  <a:gd name="connsiteX1" fmla="*/ 164973 w 171926"/>
                  <a:gd name="connsiteY1" fmla="*/ 250126 h 259224"/>
                  <a:gd name="connsiteX2" fmla="*/ 85154 w 171926"/>
                  <a:gd name="connsiteY2" fmla="*/ 253460 h 259224"/>
                  <a:gd name="connsiteX3" fmla="*/ 0 w 171926"/>
                  <a:gd name="connsiteY3" fmla="*/ 181166 h 259224"/>
                  <a:gd name="connsiteX4" fmla="*/ 129635 w 171926"/>
                  <a:gd name="connsiteY4" fmla="*/ 192119 h 259224"/>
                  <a:gd name="connsiteX5" fmla="*/ 95726 w 171926"/>
                  <a:gd name="connsiteY5" fmla="*/ 0 h 259224"/>
                  <a:gd name="connsiteX6" fmla="*/ 171926 w 171926"/>
                  <a:gd name="connsiteY6" fmla="*/ 103918 h 259224"/>
                  <a:gd name="connsiteX7" fmla="*/ 170593 w 171926"/>
                  <a:gd name="connsiteY7" fmla="*/ 151257 h 25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926" h="259224">
                    <a:moveTo>
                      <a:pt x="170593" y="151257"/>
                    </a:moveTo>
                    <a:cubicBezTo>
                      <a:pt x="165125" y="183909"/>
                      <a:pt x="163239" y="217065"/>
                      <a:pt x="164973" y="250126"/>
                    </a:cubicBezTo>
                    <a:cubicBezTo>
                      <a:pt x="139675" y="260976"/>
                      <a:pt x="111271" y="262166"/>
                      <a:pt x="85154" y="253460"/>
                    </a:cubicBezTo>
                    <a:cubicBezTo>
                      <a:pt x="49397" y="239716"/>
                      <a:pt x="19364" y="214217"/>
                      <a:pt x="0" y="181166"/>
                    </a:cubicBezTo>
                    <a:cubicBezTo>
                      <a:pt x="0" y="181166"/>
                      <a:pt x="103918" y="201644"/>
                      <a:pt x="129635" y="192119"/>
                    </a:cubicBezTo>
                    <a:cubicBezTo>
                      <a:pt x="152686" y="183547"/>
                      <a:pt x="97536" y="5048"/>
                      <a:pt x="95726" y="0"/>
                    </a:cubicBezTo>
                    <a:lnTo>
                      <a:pt x="171926" y="103918"/>
                    </a:lnTo>
                    <a:cubicBezTo>
                      <a:pt x="171736" y="120110"/>
                      <a:pt x="170783" y="135826"/>
                      <a:pt x="170593" y="15125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8D8128FE-F22E-F5A0-1E54-3103AA981517}"/>
                  </a:ext>
                </a:extLst>
              </p:cNvPr>
              <p:cNvSpPr/>
              <p:nvPr/>
            </p:nvSpPr>
            <p:spPr>
              <a:xfrm>
                <a:off x="10625935" y="3477209"/>
                <a:ext cx="127935" cy="213276"/>
              </a:xfrm>
              <a:custGeom>
                <a:avLst/>
                <a:gdLst>
                  <a:gd name="connsiteX0" fmla="*/ 7348 w 127935"/>
                  <a:gd name="connsiteY0" fmla="*/ 166497 h 213276"/>
                  <a:gd name="connsiteX1" fmla="*/ 5729 w 127935"/>
                  <a:gd name="connsiteY1" fmla="*/ 170021 h 213276"/>
                  <a:gd name="connsiteX2" fmla="*/ 32685 w 127935"/>
                  <a:gd name="connsiteY2" fmla="*/ 213170 h 213276"/>
                  <a:gd name="connsiteX3" fmla="*/ 40019 w 127935"/>
                  <a:gd name="connsiteY3" fmla="*/ 212122 h 213276"/>
                  <a:gd name="connsiteX4" fmla="*/ 64117 w 127935"/>
                  <a:gd name="connsiteY4" fmla="*/ 198692 h 213276"/>
                  <a:gd name="connsiteX5" fmla="*/ 64117 w 127935"/>
                  <a:gd name="connsiteY5" fmla="*/ 198692 h 213276"/>
                  <a:gd name="connsiteX6" fmla="*/ 127935 w 127935"/>
                  <a:gd name="connsiteY6" fmla="*/ 140017 h 213276"/>
                  <a:gd name="connsiteX7" fmla="*/ 71738 w 127935"/>
                  <a:gd name="connsiteY7" fmla="*/ 0 h 213276"/>
                  <a:gd name="connsiteX8" fmla="*/ 11825 w 127935"/>
                  <a:gd name="connsiteY8" fmla="*/ 76200 h 213276"/>
                  <a:gd name="connsiteX9" fmla="*/ 681 w 127935"/>
                  <a:gd name="connsiteY9" fmla="*/ 92869 h 213276"/>
                  <a:gd name="connsiteX10" fmla="*/ 13635 w 127935"/>
                  <a:gd name="connsiteY10" fmla="*/ 122301 h 213276"/>
                  <a:gd name="connsiteX11" fmla="*/ 7348 w 127935"/>
                  <a:gd name="connsiteY11" fmla="*/ 166497 h 21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935" h="213276">
                    <a:moveTo>
                      <a:pt x="7348" y="166497"/>
                    </a:moveTo>
                    <a:cubicBezTo>
                      <a:pt x="6948" y="167735"/>
                      <a:pt x="6406" y="168916"/>
                      <a:pt x="5729" y="170021"/>
                    </a:cubicBezTo>
                    <a:cubicBezTo>
                      <a:pt x="-9225" y="193548"/>
                      <a:pt x="6967" y="214979"/>
                      <a:pt x="32685" y="213170"/>
                    </a:cubicBezTo>
                    <a:cubicBezTo>
                      <a:pt x="35152" y="212969"/>
                      <a:pt x="37600" y="212617"/>
                      <a:pt x="40019" y="212122"/>
                    </a:cubicBezTo>
                    <a:cubicBezTo>
                      <a:pt x="49258" y="210283"/>
                      <a:pt x="57698" y="205588"/>
                      <a:pt x="64117" y="198692"/>
                    </a:cubicBezTo>
                    <a:lnTo>
                      <a:pt x="64117" y="198692"/>
                    </a:lnTo>
                    <a:cubicBezTo>
                      <a:pt x="83844" y="177517"/>
                      <a:pt x="105180" y="157896"/>
                      <a:pt x="127935" y="140017"/>
                    </a:cubicBezTo>
                    <a:cubicBezTo>
                      <a:pt x="89835" y="119348"/>
                      <a:pt x="75357" y="45911"/>
                      <a:pt x="71738" y="0"/>
                    </a:cubicBezTo>
                    <a:lnTo>
                      <a:pt x="11825" y="76200"/>
                    </a:lnTo>
                    <a:lnTo>
                      <a:pt x="681" y="92869"/>
                    </a:lnTo>
                    <a:cubicBezTo>
                      <a:pt x="6167" y="102117"/>
                      <a:pt x="10520" y="112005"/>
                      <a:pt x="13635" y="122301"/>
                    </a:cubicBezTo>
                    <a:cubicBezTo>
                      <a:pt x="18997" y="137160"/>
                      <a:pt x="16645" y="153724"/>
                      <a:pt x="7348" y="166497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C4C640D-4035-7C84-B8CC-8574FBE365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9AC54F1-E3AA-4894-F70F-4B8E16A6A6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322D6C01-9E2E-1BDE-7A37-55CAFBF33E19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FC2AA6F6-857F-A6AD-1060-BA8711E7CD62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8A053F8-E6A0-E40C-860C-6BBD4E3F91C9}"/>
                  </a:ext>
                </a:extLst>
              </p:cNvPr>
              <p:cNvSpPr/>
              <p:nvPr/>
            </p:nvSpPr>
            <p:spPr>
              <a:xfrm>
                <a:off x="10626711" y="3553409"/>
                <a:ext cx="49244" cy="46100"/>
              </a:xfrm>
              <a:custGeom>
                <a:avLst/>
                <a:gdLst>
                  <a:gd name="connsiteX0" fmla="*/ 12954 w 49244"/>
                  <a:gd name="connsiteY0" fmla="*/ 46101 h 46100"/>
                  <a:gd name="connsiteX1" fmla="*/ 0 w 49244"/>
                  <a:gd name="connsiteY1" fmla="*/ 16669 h 46100"/>
                  <a:gd name="connsiteX2" fmla="*/ 11144 w 49244"/>
                  <a:gd name="connsiteY2" fmla="*/ 0 h 46100"/>
                  <a:gd name="connsiteX3" fmla="*/ 49244 w 49244"/>
                  <a:gd name="connsiteY3" fmla="*/ 857 h 46100"/>
                  <a:gd name="connsiteX4" fmla="*/ 12954 w 49244"/>
                  <a:gd name="connsiteY4" fmla="*/ 46101 h 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44" h="46100">
                    <a:moveTo>
                      <a:pt x="12954" y="46101"/>
                    </a:moveTo>
                    <a:cubicBezTo>
                      <a:pt x="9839" y="35805"/>
                      <a:pt x="5486" y="25917"/>
                      <a:pt x="0" y="16669"/>
                    </a:cubicBezTo>
                    <a:lnTo>
                      <a:pt x="11144" y="0"/>
                    </a:lnTo>
                    <a:lnTo>
                      <a:pt x="49244" y="857"/>
                    </a:lnTo>
                    <a:cubicBezTo>
                      <a:pt x="42501" y="19545"/>
                      <a:pt x="29728" y="35462"/>
                      <a:pt x="12954" y="461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E9F025F9-00C6-0658-18FA-C9A04F98D2A8}"/>
                  </a:ext>
                </a:extLst>
              </p:cNvPr>
              <p:cNvSpPr/>
              <p:nvPr/>
            </p:nvSpPr>
            <p:spPr>
              <a:xfrm>
                <a:off x="10502168" y="3298400"/>
                <a:ext cx="210719" cy="291727"/>
              </a:xfrm>
              <a:custGeom>
                <a:avLst/>
                <a:gdLst>
                  <a:gd name="connsiteX0" fmla="*/ 206553 w 210719"/>
                  <a:gd name="connsiteY0" fmla="*/ 96990 h 291727"/>
                  <a:gd name="connsiteX1" fmla="*/ 185027 w 210719"/>
                  <a:gd name="connsiteY1" fmla="*/ 247675 h 291727"/>
                  <a:gd name="connsiteX2" fmla="*/ 17387 w 210719"/>
                  <a:gd name="connsiteY2" fmla="*/ 231673 h 291727"/>
                  <a:gd name="connsiteX3" fmla="*/ 54153 w 210719"/>
                  <a:gd name="connsiteY3" fmla="*/ 14503 h 291727"/>
                  <a:gd name="connsiteX4" fmla="*/ 206553 w 210719"/>
                  <a:gd name="connsiteY4" fmla="*/ 96990 h 29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19" h="291727">
                    <a:moveTo>
                      <a:pt x="206553" y="96990"/>
                    </a:moveTo>
                    <a:cubicBezTo>
                      <a:pt x="212554" y="172428"/>
                      <a:pt x="216650" y="204146"/>
                      <a:pt x="185027" y="247675"/>
                    </a:cubicBezTo>
                    <a:cubicBezTo>
                      <a:pt x="137402" y="313207"/>
                      <a:pt x="45390" y="303778"/>
                      <a:pt x="17387" y="231673"/>
                    </a:cubicBezTo>
                    <a:cubicBezTo>
                      <a:pt x="-7759" y="166713"/>
                      <a:pt x="-13379" y="54318"/>
                      <a:pt x="54153" y="14503"/>
                    </a:cubicBezTo>
                    <a:cubicBezTo>
                      <a:pt x="121686" y="-25311"/>
                      <a:pt x="200553" y="21647"/>
                      <a:pt x="206553" y="96990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E6E4C984-F716-C630-1EEF-8FAF4AD62704}"/>
                  </a:ext>
                </a:extLst>
              </p:cNvPr>
              <p:cNvSpPr/>
              <p:nvPr/>
            </p:nvSpPr>
            <p:spPr>
              <a:xfrm>
                <a:off x="10560575" y="3296859"/>
                <a:ext cx="156533" cy="142293"/>
              </a:xfrm>
              <a:custGeom>
                <a:avLst/>
                <a:gdLst>
                  <a:gd name="connsiteX0" fmla="*/ 3270 w 156533"/>
                  <a:gd name="connsiteY0" fmla="*/ 1852 h 142293"/>
                  <a:gd name="connsiteX1" fmla="*/ 25368 w 156533"/>
                  <a:gd name="connsiteY1" fmla="*/ 82243 h 142293"/>
                  <a:gd name="connsiteX2" fmla="*/ 114999 w 156533"/>
                  <a:gd name="connsiteY2" fmla="*/ 125201 h 142293"/>
                  <a:gd name="connsiteX3" fmla="*/ 155670 w 156533"/>
                  <a:gd name="connsiteY3" fmla="*/ 118819 h 142293"/>
                  <a:gd name="connsiteX4" fmla="*/ 117570 w 156533"/>
                  <a:gd name="connsiteY4" fmla="*/ 18426 h 142293"/>
                  <a:gd name="connsiteX5" fmla="*/ 3270 w 156533"/>
                  <a:gd name="connsiteY5" fmla="*/ 1852 h 14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533" h="142293">
                    <a:moveTo>
                      <a:pt x="3270" y="1852"/>
                    </a:moveTo>
                    <a:cubicBezTo>
                      <a:pt x="3270" y="1852"/>
                      <a:pt x="-12541" y="66146"/>
                      <a:pt x="25368" y="82243"/>
                    </a:cubicBezTo>
                    <a:cubicBezTo>
                      <a:pt x="63278" y="98340"/>
                      <a:pt x="114999" y="76242"/>
                      <a:pt x="114999" y="125201"/>
                    </a:cubicBezTo>
                    <a:cubicBezTo>
                      <a:pt x="114999" y="152823"/>
                      <a:pt x="158337" y="144251"/>
                      <a:pt x="155670" y="118819"/>
                    </a:cubicBezTo>
                    <a:cubicBezTo>
                      <a:pt x="153003" y="93387"/>
                      <a:pt x="171006" y="44810"/>
                      <a:pt x="117570" y="18426"/>
                    </a:cubicBezTo>
                    <a:cubicBezTo>
                      <a:pt x="81747" y="2414"/>
                      <a:pt x="42171" y="-3330"/>
                      <a:pt x="3270" y="18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DF7E2848-A49F-2DC6-B8E5-9590AD7A7A65}"/>
                  </a:ext>
                </a:extLst>
              </p:cNvPr>
              <p:cNvSpPr/>
              <p:nvPr/>
            </p:nvSpPr>
            <p:spPr>
              <a:xfrm>
                <a:off x="10632616" y="3373196"/>
                <a:ext cx="62007" cy="83266"/>
              </a:xfrm>
              <a:custGeom>
                <a:avLst/>
                <a:gdLst>
                  <a:gd name="connsiteX0" fmla="*/ 40862 w 62007"/>
                  <a:gd name="connsiteY0" fmla="*/ 83249 h 83266"/>
                  <a:gd name="connsiteX1" fmla="*/ 29146 w 62007"/>
                  <a:gd name="connsiteY1" fmla="*/ 80105 h 83266"/>
                  <a:gd name="connsiteX2" fmla="*/ 0 w 62007"/>
                  <a:gd name="connsiteY2" fmla="*/ 0 h 83266"/>
                  <a:gd name="connsiteX3" fmla="*/ 4858 w 62007"/>
                  <a:gd name="connsiteY3" fmla="*/ 0 h 83266"/>
                  <a:gd name="connsiteX4" fmla="*/ 31337 w 62007"/>
                  <a:gd name="connsiteY4" fmla="*/ 76200 h 83266"/>
                  <a:gd name="connsiteX5" fmla="*/ 46482 w 62007"/>
                  <a:gd name="connsiteY5" fmla="*/ 77438 h 83266"/>
                  <a:gd name="connsiteX6" fmla="*/ 57245 w 62007"/>
                  <a:gd name="connsiteY6" fmla="*/ 59150 h 83266"/>
                  <a:gd name="connsiteX7" fmla="*/ 62008 w 62007"/>
                  <a:gd name="connsiteY7" fmla="*/ 59912 h 83266"/>
                  <a:gd name="connsiteX8" fmla="*/ 48768 w 62007"/>
                  <a:gd name="connsiteY8" fmla="*/ 81725 h 83266"/>
                  <a:gd name="connsiteX9" fmla="*/ 40862 w 62007"/>
                  <a:gd name="connsiteY9" fmla="*/ 83249 h 8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007" h="83266">
                    <a:moveTo>
                      <a:pt x="40862" y="83249"/>
                    </a:moveTo>
                    <a:cubicBezTo>
                      <a:pt x="36767" y="83125"/>
                      <a:pt x="32756" y="82048"/>
                      <a:pt x="29146" y="80105"/>
                    </a:cubicBezTo>
                    <a:cubicBezTo>
                      <a:pt x="3620" y="67437"/>
                      <a:pt x="95" y="2762"/>
                      <a:pt x="0" y="0"/>
                    </a:cubicBezTo>
                    <a:lnTo>
                      <a:pt x="4858" y="0"/>
                    </a:lnTo>
                    <a:cubicBezTo>
                      <a:pt x="4858" y="667"/>
                      <a:pt x="8287" y="64579"/>
                      <a:pt x="31337" y="76200"/>
                    </a:cubicBezTo>
                    <a:cubicBezTo>
                      <a:pt x="35881" y="79058"/>
                      <a:pt x="41529" y="79515"/>
                      <a:pt x="46482" y="77438"/>
                    </a:cubicBezTo>
                    <a:cubicBezTo>
                      <a:pt x="54959" y="73057"/>
                      <a:pt x="57245" y="59246"/>
                      <a:pt x="57245" y="59150"/>
                    </a:cubicBezTo>
                    <a:lnTo>
                      <a:pt x="62008" y="59912"/>
                    </a:lnTo>
                    <a:cubicBezTo>
                      <a:pt x="60798" y="68704"/>
                      <a:pt x="56007" y="76600"/>
                      <a:pt x="48768" y="81725"/>
                    </a:cubicBezTo>
                    <a:cubicBezTo>
                      <a:pt x="46292" y="82848"/>
                      <a:pt x="43577" y="83372"/>
                      <a:pt x="40862" y="832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F4B9F4A-1F66-F18E-CE97-4AB9DD31C4DB}"/>
                  </a:ext>
                </a:extLst>
              </p:cNvPr>
              <p:cNvSpPr/>
              <p:nvPr/>
            </p:nvSpPr>
            <p:spPr>
              <a:xfrm>
                <a:off x="10489822" y="3295770"/>
                <a:ext cx="86659" cy="77347"/>
              </a:xfrm>
              <a:custGeom>
                <a:avLst/>
                <a:gdLst>
                  <a:gd name="connsiteX0" fmla="*/ 77739 w 86659"/>
                  <a:gd name="connsiteY0" fmla="*/ 23991 h 77347"/>
                  <a:gd name="connsiteX1" fmla="*/ 6968 w 86659"/>
                  <a:gd name="connsiteY1" fmla="*/ 74950 h 77347"/>
                  <a:gd name="connsiteX2" fmla="*/ 73643 w 86659"/>
                  <a:gd name="connsiteY2" fmla="*/ 2941 h 77347"/>
                  <a:gd name="connsiteX3" fmla="*/ 77739 w 86659"/>
                  <a:gd name="connsiteY3" fmla="*/ 23991 h 7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59" h="77347">
                    <a:moveTo>
                      <a:pt x="77739" y="23991"/>
                    </a:moveTo>
                    <a:cubicBezTo>
                      <a:pt x="77739" y="23991"/>
                      <a:pt x="35924" y="90666"/>
                      <a:pt x="6968" y="74950"/>
                    </a:cubicBezTo>
                    <a:cubicBezTo>
                      <a:pt x="-21988" y="59234"/>
                      <a:pt x="46973" y="-15633"/>
                      <a:pt x="73643" y="2941"/>
                    </a:cubicBezTo>
                    <a:cubicBezTo>
                      <a:pt x="100313" y="21515"/>
                      <a:pt x="77739" y="23991"/>
                      <a:pt x="77739" y="239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6F1FEE82-DAB3-38A9-62FC-13D715EA8A8F}"/>
                  </a:ext>
                </a:extLst>
              </p:cNvPr>
              <p:cNvSpPr/>
              <p:nvPr/>
            </p:nvSpPr>
            <p:spPr>
              <a:xfrm>
                <a:off x="10550987" y="3479019"/>
                <a:ext cx="45473" cy="42422"/>
              </a:xfrm>
              <a:custGeom>
                <a:avLst/>
                <a:gdLst>
                  <a:gd name="connsiteX0" fmla="*/ 0 w 45473"/>
                  <a:gd name="connsiteY0" fmla="*/ 32575 h 42422"/>
                  <a:gd name="connsiteX1" fmla="*/ 44767 w 45473"/>
                  <a:gd name="connsiteY1" fmla="*/ 0 h 42422"/>
                  <a:gd name="connsiteX2" fmla="*/ 30956 w 45473"/>
                  <a:gd name="connsiteY2" fmla="*/ 39148 h 42422"/>
                  <a:gd name="connsiteX3" fmla="*/ 0 w 45473"/>
                  <a:gd name="connsiteY3" fmla="*/ 32575 h 42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73" h="42422">
                    <a:moveTo>
                      <a:pt x="0" y="32575"/>
                    </a:moveTo>
                    <a:cubicBezTo>
                      <a:pt x="0" y="32575"/>
                      <a:pt x="36671" y="16002"/>
                      <a:pt x="44767" y="0"/>
                    </a:cubicBezTo>
                    <a:cubicBezTo>
                      <a:pt x="44767" y="0"/>
                      <a:pt x="50197" y="28575"/>
                      <a:pt x="30956" y="39148"/>
                    </a:cubicBezTo>
                    <a:cubicBezTo>
                      <a:pt x="20498" y="45358"/>
                      <a:pt x="7029" y="42501"/>
                      <a:pt x="0" y="32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1B94680F-116D-741C-5B56-1839D6A4EFF7}"/>
                  </a:ext>
                </a:extLst>
              </p:cNvPr>
              <p:cNvSpPr/>
              <p:nvPr/>
            </p:nvSpPr>
            <p:spPr>
              <a:xfrm>
                <a:off x="10565677" y="3419248"/>
                <a:ext cx="14716" cy="21625"/>
              </a:xfrm>
              <a:custGeom>
                <a:avLst/>
                <a:gdLst>
                  <a:gd name="connsiteX0" fmla="*/ 14552 w 14716"/>
                  <a:gd name="connsiteY0" fmla="*/ 9574 h 21625"/>
                  <a:gd name="connsiteX1" fmla="*/ 8837 w 14716"/>
                  <a:gd name="connsiteY1" fmla="*/ 21576 h 21625"/>
                  <a:gd name="connsiteX2" fmla="*/ 169 w 14716"/>
                  <a:gd name="connsiteY2" fmla="*/ 12051 h 21625"/>
                  <a:gd name="connsiteX3" fmla="*/ 5789 w 14716"/>
                  <a:gd name="connsiteY3" fmla="*/ 49 h 21625"/>
                  <a:gd name="connsiteX4" fmla="*/ 14552 w 14716"/>
                  <a:gd name="connsiteY4" fmla="*/ 10050 h 2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6" h="21625">
                    <a:moveTo>
                      <a:pt x="14552" y="9574"/>
                    </a:moveTo>
                    <a:cubicBezTo>
                      <a:pt x="15409" y="15670"/>
                      <a:pt x="12838" y="21004"/>
                      <a:pt x="8837" y="21576"/>
                    </a:cubicBezTo>
                    <a:cubicBezTo>
                      <a:pt x="4837" y="22147"/>
                      <a:pt x="1027" y="17670"/>
                      <a:pt x="169" y="12051"/>
                    </a:cubicBezTo>
                    <a:cubicBezTo>
                      <a:pt x="-688" y="6431"/>
                      <a:pt x="1789" y="621"/>
                      <a:pt x="5789" y="49"/>
                    </a:cubicBezTo>
                    <a:cubicBezTo>
                      <a:pt x="9790" y="-522"/>
                      <a:pt x="13695" y="3954"/>
                      <a:pt x="14552" y="10050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332FEA71-460C-3236-73C2-AC755A1CA36C}"/>
                  </a:ext>
                </a:extLst>
              </p:cNvPr>
              <p:cNvSpPr/>
              <p:nvPr/>
            </p:nvSpPr>
            <p:spPr>
              <a:xfrm>
                <a:off x="10504526" y="3429059"/>
                <a:ext cx="14717" cy="22101"/>
              </a:xfrm>
              <a:custGeom>
                <a:avLst/>
                <a:gdLst>
                  <a:gd name="connsiteX0" fmla="*/ 14552 w 14717"/>
                  <a:gd name="connsiteY0" fmla="*/ 10051 h 22101"/>
                  <a:gd name="connsiteX1" fmla="*/ 8933 w 14717"/>
                  <a:gd name="connsiteY1" fmla="*/ 22052 h 22101"/>
                  <a:gd name="connsiteX2" fmla="*/ 169 w 14717"/>
                  <a:gd name="connsiteY2" fmla="*/ 12051 h 22101"/>
                  <a:gd name="connsiteX3" fmla="*/ 5789 w 14717"/>
                  <a:gd name="connsiteY3" fmla="*/ 49 h 22101"/>
                  <a:gd name="connsiteX4" fmla="*/ 14552 w 14717"/>
                  <a:gd name="connsiteY4" fmla="*/ 9574 h 2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7" h="22101">
                    <a:moveTo>
                      <a:pt x="14552" y="10051"/>
                    </a:moveTo>
                    <a:cubicBezTo>
                      <a:pt x="15409" y="16147"/>
                      <a:pt x="12837" y="21481"/>
                      <a:pt x="8933" y="22052"/>
                    </a:cubicBezTo>
                    <a:cubicBezTo>
                      <a:pt x="5027" y="22624"/>
                      <a:pt x="1027" y="18147"/>
                      <a:pt x="169" y="12051"/>
                    </a:cubicBezTo>
                    <a:cubicBezTo>
                      <a:pt x="-688" y="5955"/>
                      <a:pt x="1789" y="621"/>
                      <a:pt x="5789" y="49"/>
                    </a:cubicBezTo>
                    <a:cubicBezTo>
                      <a:pt x="9790" y="-522"/>
                      <a:pt x="13695" y="3955"/>
                      <a:pt x="14552" y="9574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900CA402-99BA-5229-10A2-DBF4157BBAC1}"/>
                  </a:ext>
                </a:extLst>
              </p:cNvPr>
              <p:cNvSpPr/>
              <p:nvPr/>
            </p:nvSpPr>
            <p:spPr>
              <a:xfrm>
                <a:off x="10496980" y="3427012"/>
                <a:ext cx="15144" cy="5339"/>
              </a:xfrm>
              <a:custGeom>
                <a:avLst/>
                <a:gdLst>
                  <a:gd name="connsiteX0" fmla="*/ 15145 w 15144"/>
                  <a:gd name="connsiteY0" fmla="*/ 2191 h 5339"/>
                  <a:gd name="connsiteX1" fmla="*/ 0 w 15144"/>
                  <a:gd name="connsiteY1" fmla="*/ 0 h 5339"/>
                  <a:gd name="connsiteX2" fmla="*/ 15145 w 15144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44" h="5339">
                    <a:moveTo>
                      <a:pt x="15145" y="2191"/>
                    </a:moveTo>
                    <a:lnTo>
                      <a:pt x="0" y="0"/>
                    </a:lnTo>
                    <a:cubicBezTo>
                      <a:pt x="0" y="0"/>
                      <a:pt x="9049" y="10382"/>
                      <a:pt x="15145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1C8C95C8-7D3B-0DC3-FF1E-E022FE9EBA3B}"/>
                  </a:ext>
                </a:extLst>
              </p:cNvPr>
              <p:cNvSpPr/>
              <p:nvPr/>
            </p:nvSpPr>
            <p:spPr>
              <a:xfrm>
                <a:off x="10526679" y="3437871"/>
                <a:ext cx="25927" cy="50482"/>
              </a:xfrm>
              <a:custGeom>
                <a:avLst/>
                <a:gdLst>
                  <a:gd name="connsiteX0" fmla="*/ 18879 w 25927"/>
                  <a:gd name="connsiteY0" fmla="*/ 0 h 50482"/>
                  <a:gd name="connsiteX1" fmla="*/ 1258 w 25927"/>
                  <a:gd name="connsiteY1" fmla="*/ 33147 h 50482"/>
                  <a:gd name="connsiteX2" fmla="*/ 4801 w 25927"/>
                  <a:gd name="connsiteY2" fmla="*/ 46139 h 50482"/>
                  <a:gd name="connsiteX3" fmla="*/ 6116 w 25927"/>
                  <a:gd name="connsiteY3" fmla="*/ 46768 h 50482"/>
                  <a:gd name="connsiteX4" fmla="*/ 25927 w 25927"/>
                  <a:gd name="connsiteY4" fmla="*/ 50483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27" h="50482">
                    <a:moveTo>
                      <a:pt x="18879" y="0"/>
                    </a:moveTo>
                    <a:cubicBezTo>
                      <a:pt x="18879" y="0"/>
                      <a:pt x="10687" y="17526"/>
                      <a:pt x="1258" y="33147"/>
                    </a:cubicBezTo>
                    <a:cubicBezTo>
                      <a:pt x="-1352" y="37709"/>
                      <a:pt x="229" y="43529"/>
                      <a:pt x="4801" y="46139"/>
                    </a:cubicBezTo>
                    <a:cubicBezTo>
                      <a:pt x="5220" y="46387"/>
                      <a:pt x="5658" y="46596"/>
                      <a:pt x="6116" y="46768"/>
                    </a:cubicBezTo>
                    <a:cubicBezTo>
                      <a:pt x="12554" y="48749"/>
                      <a:pt x="19203" y="49987"/>
                      <a:pt x="25927" y="50483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0272559A-91CB-05E8-46CA-6EB72888750E}"/>
                  </a:ext>
                </a:extLst>
              </p:cNvPr>
              <p:cNvSpPr/>
              <p:nvPr/>
            </p:nvSpPr>
            <p:spPr>
              <a:xfrm>
                <a:off x="10691889" y="3404298"/>
                <a:ext cx="52208" cy="71257"/>
              </a:xfrm>
              <a:custGeom>
                <a:avLst/>
                <a:gdLst>
                  <a:gd name="connsiteX0" fmla="*/ 50646 w 52208"/>
                  <a:gd name="connsiteY0" fmla="*/ 39193 h 71257"/>
                  <a:gd name="connsiteX1" fmla="*/ 24928 w 52208"/>
                  <a:gd name="connsiteY1" fmla="*/ 69673 h 71257"/>
                  <a:gd name="connsiteX2" fmla="*/ 259 w 52208"/>
                  <a:gd name="connsiteY2" fmla="*/ 40431 h 71257"/>
                  <a:gd name="connsiteX3" fmla="*/ 29786 w 52208"/>
                  <a:gd name="connsiteY3" fmla="*/ 45 h 71257"/>
                  <a:gd name="connsiteX4" fmla="*/ 50646 w 52208"/>
                  <a:gd name="connsiteY4" fmla="*/ 39193 h 7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08" h="71257">
                    <a:moveTo>
                      <a:pt x="50646" y="39193"/>
                    </a:moveTo>
                    <a:cubicBezTo>
                      <a:pt x="46855" y="52576"/>
                      <a:pt x="37482" y="63682"/>
                      <a:pt x="24928" y="69673"/>
                    </a:cubicBezTo>
                    <a:cubicBezTo>
                      <a:pt x="9022" y="76626"/>
                      <a:pt x="-1837" y="59577"/>
                      <a:pt x="259" y="40431"/>
                    </a:cubicBezTo>
                    <a:cubicBezTo>
                      <a:pt x="2164" y="23191"/>
                      <a:pt x="12641" y="-1193"/>
                      <a:pt x="29786" y="45"/>
                    </a:cubicBezTo>
                    <a:cubicBezTo>
                      <a:pt x="46931" y="1284"/>
                      <a:pt x="56075" y="21762"/>
                      <a:pt x="50646" y="39193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EAF8191-CD43-DB07-2A2D-04207EBBC704}"/>
                  </a:ext>
                </a:extLst>
              </p:cNvPr>
              <p:cNvSpPr/>
              <p:nvPr/>
            </p:nvSpPr>
            <p:spPr>
              <a:xfrm>
                <a:off x="10710721" y="3460064"/>
                <a:ext cx="3143" cy="35052"/>
              </a:xfrm>
              <a:custGeom>
                <a:avLst/>
                <a:gdLst>
                  <a:gd name="connsiteX0" fmla="*/ 0 w 3143"/>
                  <a:gd name="connsiteY0" fmla="*/ 0 h 35052"/>
                  <a:gd name="connsiteX1" fmla="*/ 3143 w 3143"/>
                  <a:gd name="connsiteY1" fmla="*/ 0 h 35052"/>
                  <a:gd name="connsiteX2" fmla="*/ 3143 w 3143"/>
                  <a:gd name="connsiteY2" fmla="*/ 35052 h 35052"/>
                  <a:gd name="connsiteX3" fmla="*/ 0 w 3143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" h="35052">
                    <a:moveTo>
                      <a:pt x="0" y="0"/>
                    </a:moveTo>
                    <a:lnTo>
                      <a:pt x="3143" y="0"/>
                    </a:lnTo>
                    <a:lnTo>
                      <a:pt x="3143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C6B9F009-2C83-3533-DA99-10F75867A42A}"/>
                  </a:ext>
                </a:extLst>
              </p:cNvPr>
              <p:cNvSpPr/>
              <p:nvPr/>
            </p:nvSpPr>
            <p:spPr>
              <a:xfrm>
                <a:off x="10700053" y="3488449"/>
                <a:ext cx="25526" cy="25527"/>
              </a:xfrm>
              <a:custGeom>
                <a:avLst/>
                <a:gdLst>
                  <a:gd name="connsiteX0" fmla="*/ 25527 w 25526"/>
                  <a:gd name="connsiteY0" fmla="*/ 12764 h 25527"/>
                  <a:gd name="connsiteX1" fmla="*/ 12764 w 25526"/>
                  <a:gd name="connsiteY1" fmla="*/ 25527 h 25527"/>
                  <a:gd name="connsiteX2" fmla="*/ 0 w 25526"/>
                  <a:gd name="connsiteY2" fmla="*/ 12764 h 25527"/>
                  <a:gd name="connsiteX3" fmla="*/ 12764 w 25526"/>
                  <a:gd name="connsiteY3" fmla="*/ 0 h 25527"/>
                  <a:gd name="connsiteX4" fmla="*/ 25527 w 25526"/>
                  <a:gd name="connsiteY4" fmla="*/ 12764 h 25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26" h="25527">
                    <a:moveTo>
                      <a:pt x="25527" y="12764"/>
                    </a:moveTo>
                    <a:cubicBezTo>
                      <a:pt x="25527" y="19813"/>
                      <a:pt x="19813" y="25527"/>
                      <a:pt x="12764" y="25527"/>
                    </a:cubicBezTo>
                    <a:cubicBezTo>
                      <a:pt x="5715" y="25527"/>
                      <a:pt x="0" y="19813"/>
                      <a:pt x="0" y="12764"/>
                    </a:cubicBezTo>
                    <a:cubicBezTo>
                      <a:pt x="0" y="5714"/>
                      <a:pt x="5715" y="0"/>
                      <a:pt x="12764" y="0"/>
                    </a:cubicBezTo>
                    <a:cubicBezTo>
                      <a:pt x="19813" y="0"/>
                      <a:pt x="25527" y="5715"/>
                      <a:pt x="25527" y="127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F7047A3A-00CA-05B8-76EA-E6912F02956C}"/>
                  </a:ext>
                </a:extLst>
              </p:cNvPr>
              <p:cNvSpPr/>
              <p:nvPr/>
            </p:nvSpPr>
            <p:spPr>
              <a:xfrm>
                <a:off x="10569369" y="3390818"/>
                <a:ext cx="32732" cy="22172"/>
              </a:xfrm>
              <a:custGeom>
                <a:avLst/>
                <a:gdLst>
                  <a:gd name="connsiteX0" fmla="*/ 28481 w 32732"/>
                  <a:gd name="connsiteY0" fmla="*/ 22098 h 22172"/>
                  <a:gd name="connsiteX1" fmla="*/ 26005 w 32732"/>
                  <a:gd name="connsiteY1" fmla="*/ 20574 h 22172"/>
                  <a:gd name="connsiteX2" fmla="*/ 3621 w 32732"/>
                  <a:gd name="connsiteY2" fmla="*/ 7239 h 22172"/>
                  <a:gd name="connsiteX3" fmla="*/ 2 w 32732"/>
                  <a:gd name="connsiteY3" fmla="*/ 3715 h 22172"/>
                  <a:gd name="connsiteX4" fmla="*/ 3526 w 32732"/>
                  <a:gd name="connsiteY4" fmla="*/ 0 h 22172"/>
                  <a:gd name="connsiteX5" fmla="*/ 3526 w 32732"/>
                  <a:gd name="connsiteY5" fmla="*/ 0 h 22172"/>
                  <a:gd name="connsiteX6" fmla="*/ 32101 w 32732"/>
                  <a:gd name="connsiteY6" fmla="*/ 16573 h 22172"/>
                  <a:gd name="connsiteX7" fmla="*/ 31215 w 32732"/>
                  <a:gd name="connsiteY7" fmla="*/ 21479 h 22172"/>
                  <a:gd name="connsiteX8" fmla="*/ 31148 w 32732"/>
                  <a:gd name="connsiteY8" fmla="*/ 21526 h 22172"/>
                  <a:gd name="connsiteX9" fmla="*/ 28577 w 32732"/>
                  <a:gd name="connsiteY9" fmla="*/ 22098 h 2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32" h="22172">
                    <a:moveTo>
                      <a:pt x="28481" y="22098"/>
                    </a:moveTo>
                    <a:cubicBezTo>
                      <a:pt x="27472" y="21974"/>
                      <a:pt x="26576" y="21412"/>
                      <a:pt x="26005" y="20574"/>
                    </a:cubicBezTo>
                    <a:cubicBezTo>
                      <a:pt x="21118" y="12792"/>
                      <a:pt x="12793" y="7829"/>
                      <a:pt x="3621" y="7239"/>
                    </a:cubicBezTo>
                    <a:cubicBezTo>
                      <a:pt x="1659" y="7239"/>
                      <a:pt x="49" y="5677"/>
                      <a:pt x="2" y="3715"/>
                    </a:cubicBezTo>
                    <a:cubicBezTo>
                      <a:pt x="-56" y="1714"/>
                      <a:pt x="1526" y="57"/>
                      <a:pt x="3526" y="0"/>
                    </a:cubicBezTo>
                    <a:cubicBezTo>
                      <a:pt x="3526" y="0"/>
                      <a:pt x="3526" y="0"/>
                      <a:pt x="3526" y="0"/>
                    </a:cubicBezTo>
                    <a:cubicBezTo>
                      <a:pt x="15184" y="543"/>
                      <a:pt x="25843" y="6725"/>
                      <a:pt x="32101" y="16573"/>
                    </a:cubicBezTo>
                    <a:cubicBezTo>
                      <a:pt x="33215" y="18174"/>
                      <a:pt x="32815" y="20364"/>
                      <a:pt x="31215" y="21479"/>
                    </a:cubicBezTo>
                    <a:cubicBezTo>
                      <a:pt x="31196" y="21498"/>
                      <a:pt x="31167" y="21507"/>
                      <a:pt x="31148" y="21526"/>
                    </a:cubicBezTo>
                    <a:cubicBezTo>
                      <a:pt x="30415" y="22088"/>
                      <a:pt x="29472" y="22298"/>
                      <a:pt x="28577" y="2209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00D2D38-B7E7-C1E2-CB7A-AA56B3D8AF33}"/>
                  </a:ext>
                </a:extLst>
              </p:cNvPr>
              <p:cNvSpPr/>
              <p:nvPr/>
            </p:nvSpPr>
            <p:spPr>
              <a:xfrm>
                <a:off x="10490591" y="3395745"/>
                <a:ext cx="34348" cy="19862"/>
              </a:xfrm>
              <a:custGeom>
                <a:avLst/>
                <a:gdLst>
                  <a:gd name="connsiteX0" fmla="*/ 3913 w 34348"/>
                  <a:gd name="connsiteY0" fmla="*/ 19838 h 19862"/>
                  <a:gd name="connsiteX1" fmla="*/ 1341 w 34348"/>
                  <a:gd name="connsiteY1" fmla="*/ 19076 h 19862"/>
                  <a:gd name="connsiteX2" fmla="*/ 770 w 34348"/>
                  <a:gd name="connsiteY2" fmla="*/ 14027 h 19862"/>
                  <a:gd name="connsiteX3" fmla="*/ 30583 w 34348"/>
                  <a:gd name="connsiteY3" fmla="*/ 26 h 19862"/>
                  <a:gd name="connsiteX4" fmla="*/ 34345 w 34348"/>
                  <a:gd name="connsiteY4" fmla="*/ 3493 h 19862"/>
                  <a:gd name="connsiteX5" fmla="*/ 30878 w 34348"/>
                  <a:gd name="connsiteY5" fmla="*/ 7255 h 19862"/>
                  <a:gd name="connsiteX6" fmla="*/ 29916 w 34348"/>
                  <a:gd name="connsiteY6" fmla="*/ 7169 h 19862"/>
                  <a:gd name="connsiteX7" fmla="*/ 6390 w 34348"/>
                  <a:gd name="connsiteY7" fmla="*/ 18504 h 19862"/>
                  <a:gd name="connsiteX8" fmla="*/ 3913 w 34348"/>
                  <a:gd name="connsiteY8" fmla="*/ 19838 h 1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48" h="19862">
                    <a:moveTo>
                      <a:pt x="3913" y="19838"/>
                    </a:moveTo>
                    <a:cubicBezTo>
                      <a:pt x="2989" y="19952"/>
                      <a:pt x="2056" y="19676"/>
                      <a:pt x="1341" y="19076"/>
                    </a:cubicBezTo>
                    <a:cubicBezTo>
                      <a:pt x="-192" y="17828"/>
                      <a:pt x="-449" y="15580"/>
                      <a:pt x="770" y="14027"/>
                    </a:cubicBezTo>
                    <a:cubicBezTo>
                      <a:pt x="7856" y="4807"/>
                      <a:pt x="18963" y="-413"/>
                      <a:pt x="30583" y="26"/>
                    </a:cubicBezTo>
                    <a:cubicBezTo>
                      <a:pt x="32583" y="-51"/>
                      <a:pt x="34269" y="1502"/>
                      <a:pt x="34345" y="3493"/>
                    </a:cubicBezTo>
                    <a:cubicBezTo>
                      <a:pt x="34422" y="5493"/>
                      <a:pt x="32869" y="7179"/>
                      <a:pt x="30878" y="7255"/>
                    </a:cubicBezTo>
                    <a:cubicBezTo>
                      <a:pt x="30554" y="7274"/>
                      <a:pt x="30231" y="7246"/>
                      <a:pt x="29916" y="7169"/>
                    </a:cubicBezTo>
                    <a:cubicBezTo>
                      <a:pt x="20725" y="7026"/>
                      <a:pt x="12009" y="11227"/>
                      <a:pt x="6390" y="18504"/>
                    </a:cubicBezTo>
                    <a:cubicBezTo>
                      <a:pt x="5847" y="19342"/>
                      <a:pt x="4913" y="19838"/>
                      <a:pt x="3913" y="1983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BB907291-18F5-AB78-4BE1-078D684E0401}"/>
                  </a:ext>
                </a:extLst>
              </p:cNvPr>
              <p:cNvSpPr/>
              <p:nvPr/>
            </p:nvSpPr>
            <p:spPr>
              <a:xfrm>
                <a:off x="10558036" y="3416725"/>
                <a:ext cx="15240" cy="5339"/>
              </a:xfrm>
              <a:custGeom>
                <a:avLst/>
                <a:gdLst>
                  <a:gd name="connsiteX0" fmla="*/ 15240 w 15240"/>
                  <a:gd name="connsiteY0" fmla="*/ 2191 h 5339"/>
                  <a:gd name="connsiteX1" fmla="*/ 0 w 15240"/>
                  <a:gd name="connsiteY1" fmla="*/ 0 h 5339"/>
                  <a:gd name="connsiteX2" fmla="*/ 15240 w 15240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" h="5339">
                    <a:moveTo>
                      <a:pt x="15240" y="2191"/>
                    </a:moveTo>
                    <a:lnTo>
                      <a:pt x="0" y="0"/>
                    </a:lnTo>
                    <a:cubicBezTo>
                      <a:pt x="0" y="0"/>
                      <a:pt x="9525" y="10382"/>
                      <a:pt x="15240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D6A356F8-E012-B7CB-A1C7-62574DEA137C}"/>
                  </a:ext>
                </a:extLst>
              </p:cNvPr>
              <p:cNvSpPr/>
              <p:nvPr/>
            </p:nvSpPr>
            <p:spPr>
              <a:xfrm>
                <a:off x="10594230" y="3673811"/>
                <a:ext cx="476615" cy="549188"/>
              </a:xfrm>
              <a:custGeom>
                <a:avLst/>
                <a:gdLst>
                  <a:gd name="connsiteX0" fmla="*/ 364331 w 476615"/>
                  <a:gd name="connsiteY0" fmla="*/ 6472 h 549188"/>
                  <a:gd name="connsiteX1" fmla="*/ 474345 w 476615"/>
                  <a:gd name="connsiteY1" fmla="*/ 478817 h 549188"/>
                  <a:gd name="connsiteX2" fmla="*/ 0 w 476615"/>
                  <a:gd name="connsiteY2" fmla="*/ 377280 h 549188"/>
                  <a:gd name="connsiteX3" fmla="*/ 38576 w 476615"/>
                  <a:gd name="connsiteY3" fmla="*/ 321940 h 549188"/>
                  <a:gd name="connsiteX4" fmla="*/ 333185 w 476615"/>
                  <a:gd name="connsiteY4" fmla="*/ 413856 h 549188"/>
                  <a:gd name="connsiteX5" fmla="*/ 245078 w 476615"/>
                  <a:gd name="connsiteY5" fmla="*/ 130868 h 549188"/>
                  <a:gd name="connsiteX6" fmla="*/ 364331 w 476615"/>
                  <a:gd name="connsiteY6" fmla="*/ 6472 h 54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615" h="549188">
                    <a:moveTo>
                      <a:pt x="364331" y="6472"/>
                    </a:moveTo>
                    <a:cubicBezTo>
                      <a:pt x="364331" y="6472"/>
                      <a:pt x="495300" y="362326"/>
                      <a:pt x="474345" y="478817"/>
                    </a:cubicBezTo>
                    <a:cubicBezTo>
                      <a:pt x="439864" y="670555"/>
                      <a:pt x="8287" y="413666"/>
                      <a:pt x="0" y="377280"/>
                    </a:cubicBezTo>
                    <a:lnTo>
                      <a:pt x="38576" y="321940"/>
                    </a:lnTo>
                    <a:cubicBezTo>
                      <a:pt x="38576" y="321940"/>
                      <a:pt x="317849" y="423572"/>
                      <a:pt x="333185" y="413856"/>
                    </a:cubicBezTo>
                    <a:cubicBezTo>
                      <a:pt x="348520" y="404141"/>
                      <a:pt x="245078" y="130868"/>
                      <a:pt x="245078" y="130868"/>
                    </a:cubicBezTo>
                    <a:cubicBezTo>
                      <a:pt x="245078" y="130868"/>
                      <a:pt x="260223" y="-34295"/>
                      <a:pt x="364331" y="64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D147BBCD-ED8C-BC4C-365E-19B915D4A6CA}"/>
                  </a:ext>
                </a:extLst>
              </p:cNvPr>
              <p:cNvSpPr/>
              <p:nvPr/>
            </p:nvSpPr>
            <p:spPr>
              <a:xfrm>
                <a:off x="10997709" y="4116799"/>
                <a:ext cx="71874" cy="103326"/>
              </a:xfrm>
              <a:custGeom>
                <a:avLst/>
                <a:gdLst>
                  <a:gd name="connsiteX0" fmla="*/ 69533 w 71874"/>
                  <a:gd name="connsiteY0" fmla="*/ 6586 h 103326"/>
                  <a:gd name="connsiteX1" fmla="*/ 7334 w 71874"/>
                  <a:gd name="connsiteY1" fmla="*/ 99455 h 103326"/>
                  <a:gd name="connsiteX2" fmla="*/ 381 w 71874"/>
                  <a:gd name="connsiteY2" fmla="*/ 100408 h 103326"/>
                  <a:gd name="connsiteX3" fmla="*/ 67056 w 71874"/>
                  <a:gd name="connsiteY3" fmla="*/ 205 h 103326"/>
                  <a:gd name="connsiteX4" fmla="*/ 69723 w 71874"/>
                  <a:gd name="connsiteY4" fmla="*/ 6586 h 10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874" h="103326">
                    <a:moveTo>
                      <a:pt x="69533" y="6586"/>
                    </a:moveTo>
                    <a:cubicBezTo>
                      <a:pt x="29585" y="19121"/>
                      <a:pt x="3715" y="57745"/>
                      <a:pt x="7334" y="99455"/>
                    </a:cubicBezTo>
                    <a:cubicBezTo>
                      <a:pt x="7334" y="103932"/>
                      <a:pt x="762" y="104884"/>
                      <a:pt x="381" y="100408"/>
                    </a:cubicBezTo>
                    <a:cubicBezTo>
                      <a:pt x="-3610" y="55507"/>
                      <a:pt x="24098" y="13863"/>
                      <a:pt x="67056" y="205"/>
                    </a:cubicBezTo>
                    <a:cubicBezTo>
                      <a:pt x="71247" y="-1224"/>
                      <a:pt x="74009" y="5253"/>
                      <a:pt x="69723" y="658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501103C4-8D0A-83CA-054B-C79C6AAA312F}"/>
                  </a:ext>
                </a:extLst>
              </p:cNvPr>
              <p:cNvSpPr/>
              <p:nvPr/>
            </p:nvSpPr>
            <p:spPr>
              <a:xfrm>
                <a:off x="6882529" y="1854245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solidFill>
                <a:srgbClr val="A868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CA08DCCC-72F0-DEB9-E465-63BC2269ACC9}"/>
                  </a:ext>
                </a:extLst>
              </p:cNvPr>
              <p:cNvSpPr/>
              <p:nvPr/>
            </p:nvSpPr>
            <p:spPr>
              <a:xfrm>
                <a:off x="10463128" y="3880137"/>
                <a:ext cx="183773" cy="172767"/>
              </a:xfrm>
              <a:custGeom>
                <a:avLst/>
                <a:gdLst>
                  <a:gd name="connsiteX0" fmla="*/ 180919 w 183773"/>
                  <a:gd name="connsiteY0" fmla="*/ 126758 h 172767"/>
                  <a:gd name="connsiteX1" fmla="*/ 131198 w 183773"/>
                  <a:gd name="connsiteY1" fmla="*/ 11601 h 172767"/>
                  <a:gd name="connsiteX2" fmla="*/ 5373 w 183773"/>
                  <a:gd name="connsiteY2" fmla="*/ 266 h 172767"/>
                  <a:gd name="connsiteX3" fmla="*/ 19755 w 183773"/>
                  <a:gd name="connsiteY3" fmla="*/ 19792 h 172767"/>
                  <a:gd name="connsiteX4" fmla="*/ 74048 w 183773"/>
                  <a:gd name="connsiteY4" fmla="*/ 31508 h 172767"/>
                  <a:gd name="connsiteX5" fmla="*/ 35281 w 183773"/>
                  <a:gd name="connsiteY5" fmla="*/ 36651 h 172767"/>
                  <a:gd name="connsiteX6" fmla="*/ 9373 w 183773"/>
                  <a:gd name="connsiteY6" fmla="*/ 122376 h 172767"/>
                  <a:gd name="connsiteX7" fmla="*/ 56998 w 183773"/>
                  <a:gd name="connsiteY7" fmla="*/ 150951 h 172767"/>
                  <a:gd name="connsiteX8" fmla="*/ 56998 w 183773"/>
                  <a:gd name="connsiteY8" fmla="*/ 126853 h 172767"/>
                  <a:gd name="connsiteX9" fmla="*/ 82430 w 183773"/>
                  <a:gd name="connsiteY9" fmla="*/ 133330 h 172767"/>
                  <a:gd name="connsiteX10" fmla="*/ 131960 w 183773"/>
                  <a:gd name="connsiteY10" fmla="*/ 170477 h 172767"/>
                  <a:gd name="connsiteX11" fmla="*/ 180919 w 183773"/>
                  <a:gd name="connsiteY11" fmla="*/ 126758 h 17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773" h="172767">
                    <a:moveTo>
                      <a:pt x="180919" y="126758"/>
                    </a:moveTo>
                    <a:cubicBezTo>
                      <a:pt x="180919" y="126758"/>
                      <a:pt x="140628" y="20554"/>
                      <a:pt x="131198" y="11601"/>
                    </a:cubicBezTo>
                    <a:cubicBezTo>
                      <a:pt x="121768" y="2647"/>
                      <a:pt x="16231" y="3028"/>
                      <a:pt x="5373" y="266"/>
                    </a:cubicBezTo>
                    <a:cubicBezTo>
                      <a:pt x="-5486" y="-2497"/>
                      <a:pt x="515" y="17125"/>
                      <a:pt x="19755" y="19792"/>
                    </a:cubicBezTo>
                    <a:cubicBezTo>
                      <a:pt x="38996" y="22459"/>
                      <a:pt x="74048" y="31508"/>
                      <a:pt x="74048" y="31508"/>
                    </a:cubicBezTo>
                    <a:cubicBezTo>
                      <a:pt x="74048" y="31508"/>
                      <a:pt x="41472" y="29222"/>
                      <a:pt x="35281" y="36651"/>
                    </a:cubicBezTo>
                    <a:cubicBezTo>
                      <a:pt x="29090" y="44081"/>
                      <a:pt x="1848" y="97421"/>
                      <a:pt x="9373" y="122376"/>
                    </a:cubicBezTo>
                    <a:cubicBezTo>
                      <a:pt x="16898" y="147332"/>
                      <a:pt x="47473" y="148856"/>
                      <a:pt x="56998" y="150951"/>
                    </a:cubicBezTo>
                    <a:cubicBezTo>
                      <a:pt x="66523" y="153047"/>
                      <a:pt x="56998" y="126853"/>
                      <a:pt x="56998" y="126853"/>
                    </a:cubicBezTo>
                    <a:cubicBezTo>
                      <a:pt x="65095" y="130301"/>
                      <a:pt x="73667" y="132492"/>
                      <a:pt x="82430" y="133330"/>
                    </a:cubicBezTo>
                    <a:cubicBezTo>
                      <a:pt x="97480" y="135044"/>
                      <a:pt x="117101" y="163905"/>
                      <a:pt x="131960" y="170477"/>
                    </a:cubicBezTo>
                    <a:cubicBezTo>
                      <a:pt x="160154" y="183908"/>
                      <a:pt x="193872" y="134187"/>
                      <a:pt x="180919" y="12675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9EE8904-E0D2-2764-267E-494153536348}"/>
                  </a:ext>
                </a:extLst>
              </p:cNvPr>
              <p:cNvSpPr/>
              <p:nvPr/>
            </p:nvSpPr>
            <p:spPr>
              <a:xfrm>
                <a:off x="10535561" y="3908641"/>
                <a:ext cx="30589" cy="6823"/>
              </a:xfrm>
              <a:custGeom>
                <a:avLst/>
                <a:gdLst>
                  <a:gd name="connsiteX0" fmla="*/ 27904 w 30589"/>
                  <a:gd name="connsiteY0" fmla="*/ 6814 h 6823"/>
                  <a:gd name="connsiteX1" fmla="*/ 2662 w 30589"/>
                  <a:gd name="connsiteY1" fmla="*/ 5099 h 6823"/>
                  <a:gd name="connsiteX2" fmla="*/ 2091 w 30589"/>
                  <a:gd name="connsiteY2" fmla="*/ 241 h 6823"/>
                  <a:gd name="connsiteX3" fmla="*/ 28761 w 30589"/>
                  <a:gd name="connsiteY3" fmla="*/ 1956 h 6823"/>
                  <a:gd name="connsiteX4" fmla="*/ 30504 w 30589"/>
                  <a:gd name="connsiteY4" fmla="*/ 4994 h 6823"/>
                  <a:gd name="connsiteX5" fmla="*/ 27904 w 30589"/>
                  <a:gd name="connsiteY5" fmla="*/ 6814 h 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589" h="6823">
                    <a:moveTo>
                      <a:pt x="27904" y="6814"/>
                    </a:moveTo>
                    <a:cubicBezTo>
                      <a:pt x="19598" y="5147"/>
                      <a:pt x="11111" y="4575"/>
                      <a:pt x="2662" y="5099"/>
                    </a:cubicBezTo>
                    <a:cubicBezTo>
                      <a:pt x="-481" y="5099"/>
                      <a:pt x="-1052" y="432"/>
                      <a:pt x="2091" y="241"/>
                    </a:cubicBezTo>
                    <a:cubicBezTo>
                      <a:pt x="11016" y="-378"/>
                      <a:pt x="19988" y="194"/>
                      <a:pt x="28761" y="1956"/>
                    </a:cubicBezTo>
                    <a:cubicBezTo>
                      <a:pt x="30085" y="2318"/>
                      <a:pt x="30857" y="3670"/>
                      <a:pt x="30504" y="4994"/>
                    </a:cubicBezTo>
                    <a:cubicBezTo>
                      <a:pt x="30190" y="6147"/>
                      <a:pt x="29095" y="6918"/>
                      <a:pt x="27904" y="681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B64C0C0-4961-835C-C8EC-9E166C738C08}"/>
                  </a:ext>
                </a:extLst>
              </p:cNvPr>
              <p:cNvSpPr/>
              <p:nvPr/>
            </p:nvSpPr>
            <p:spPr>
              <a:xfrm>
                <a:off x="10488807" y="3926533"/>
                <a:ext cx="52461" cy="11056"/>
              </a:xfrm>
              <a:custGeom>
                <a:avLst/>
                <a:gdLst>
                  <a:gd name="connsiteX0" fmla="*/ 48940 w 52461"/>
                  <a:gd name="connsiteY0" fmla="*/ 10924 h 11056"/>
                  <a:gd name="connsiteX1" fmla="*/ 3982 w 52461"/>
                  <a:gd name="connsiteY1" fmla="*/ 8733 h 11056"/>
                  <a:gd name="connsiteX2" fmla="*/ 1125 w 52461"/>
                  <a:gd name="connsiteY2" fmla="*/ 4733 h 11056"/>
                  <a:gd name="connsiteX3" fmla="*/ 51036 w 52461"/>
                  <a:gd name="connsiteY3" fmla="*/ 6447 h 11056"/>
                  <a:gd name="connsiteX4" fmla="*/ 48940 w 52461"/>
                  <a:gd name="connsiteY4" fmla="*/ 10924 h 1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61" h="11056">
                    <a:moveTo>
                      <a:pt x="48940" y="10924"/>
                    </a:moveTo>
                    <a:cubicBezTo>
                      <a:pt x="34462" y="6066"/>
                      <a:pt x="18460" y="1399"/>
                      <a:pt x="3982" y="8733"/>
                    </a:cubicBezTo>
                    <a:cubicBezTo>
                      <a:pt x="1220" y="10162"/>
                      <a:pt x="-1638" y="6162"/>
                      <a:pt x="1125" y="4733"/>
                    </a:cubicBezTo>
                    <a:cubicBezTo>
                      <a:pt x="17412" y="-3935"/>
                      <a:pt x="34557" y="923"/>
                      <a:pt x="51036" y="6447"/>
                    </a:cubicBezTo>
                    <a:cubicBezTo>
                      <a:pt x="53988" y="7400"/>
                      <a:pt x="51893" y="11877"/>
                      <a:pt x="48940" y="1092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B824036A-3C4F-D1B6-D3AB-0DA6073ECA2D}"/>
                  </a:ext>
                </a:extLst>
              </p:cNvPr>
              <p:cNvSpPr/>
              <p:nvPr/>
            </p:nvSpPr>
            <p:spPr>
              <a:xfrm>
                <a:off x="10478899" y="3949921"/>
                <a:ext cx="48385" cy="11250"/>
              </a:xfrm>
              <a:custGeom>
                <a:avLst/>
                <a:gdLst>
                  <a:gd name="connsiteX0" fmla="*/ 45228 w 48385"/>
                  <a:gd name="connsiteY0" fmla="*/ 9348 h 11250"/>
                  <a:gd name="connsiteX1" fmla="*/ 3889 w 48385"/>
                  <a:gd name="connsiteY1" fmla="*/ 10872 h 11250"/>
                  <a:gd name="connsiteX2" fmla="*/ 1127 w 48385"/>
                  <a:gd name="connsiteY2" fmla="*/ 6872 h 11250"/>
                  <a:gd name="connsiteX3" fmla="*/ 47228 w 48385"/>
                  <a:gd name="connsiteY3" fmla="*/ 4871 h 11250"/>
                  <a:gd name="connsiteX4" fmla="*/ 47999 w 48385"/>
                  <a:gd name="connsiteY4" fmla="*/ 8291 h 11250"/>
                  <a:gd name="connsiteX5" fmla="*/ 45228 w 48385"/>
                  <a:gd name="connsiteY5" fmla="*/ 9348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385" h="11250">
                    <a:moveTo>
                      <a:pt x="45228" y="9348"/>
                    </a:moveTo>
                    <a:cubicBezTo>
                      <a:pt x="32055" y="2928"/>
                      <a:pt x="16548" y="3500"/>
                      <a:pt x="3889" y="10872"/>
                    </a:cubicBezTo>
                    <a:cubicBezTo>
                      <a:pt x="1222" y="12491"/>
                      <a:pt x="-1635" y="8491"/>
                      <a:pt x="1127" y="6872"/>
                    </a:cubicBezTo>
                    <a:cubicBezTo>
                      <a:pt x="15176" y="-1520"/>
                      <a:pt x="32502" y="-2272"/>
                      <a:pt x="47228" y="4871"/>
                    </a:cubicBezTo>
                    <a:cubicBezTo>
                      <a:pt x="48390" y="5605"/>
                      <a:pt x="48733" y="7129"/>
                      <a:pt x="47999" y="8291"/>
                    </a:cubicBezTo>
                    <a:cubicBezTo>
                      <a:pt x="47418" y="9215"/>
                      <a:pt x="46285" y="9653"/>
                      <a:pt x="45228" y="9348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0BBC8616-AB52-CCA0-74DD-8D8A190C1560}"/>
                  </a:ext>
                </a:extLst>
              </p:cNvPr>
              <p:cNvSpPr/>
              <p:nvPr/>
            </p:nvSpPr>
            <p:spPr>
              <a:xfrm>
                <a:off x="10500248" y="3981957"/>
                <a:ext cx="22132" cy="28773"/>
              </a:xfrm>
              <a:custGeom>
                <a:avLst/>
                <a:gdLst>
                  <a:gd name="connsiteX0" fmla="*/ 19116 w 22132"/>
                  <a:gd name="connsiteY0" fmla="*/ 28461 h 28773"/>
                  <a:gd name="connsiteX1" fmla="*/ 66 w 22132"/>
                  <a:gd name="connsiteY1" fmla="*/ 3315 h 28773"/>
                  <a:gd name="connsiteX2" fmla="*/ 4733 w 22132"/>
                  <a:gd name="connsiteY2" fmla="*/ 1601 h 28773"/>
                  <a:gd name="connsiteX3" fmla="*/ 20831 w 22132"/>
                  <a:gd name="connsiteY3" fmla="*/ 23985 h 28773"/>
                  <a:gd name="connsiteX4" fmla="*/ 18830 w 22132"/>
                  <a:gd name="connsiteY4" fmla="*/ 28461 h 2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32" h="28773">
                    <a:moveTo>
                      <a:pt x="19116" y="28461"/>
                    </a:moveTo>
                    <a:cubicBezTo>
                      <a:pt x="9562" y="23080"/>
                      <a:pt x="2666" y="13974"/>
                      <a:pt x="66" y="3315"/>
                    </a:cubicBezTo>
                    <a:cubicBezTo>
                      <a:pt x="-601" y="268"/>
                      <a:pt x="3971" y="-1447"/>
                      <a:pt x="4733" y="1601"/>
                    </a:cubicBezTo>
                    <a:cubicBezTo>
                      <a:pt x="6762" y="10974"/>
                      <a:pt x="12592" y="19079"/>
                      <a:pt x="20831" y="23985"/>
                    </a:cubicBezTo>
                    <a:cubicBezTo>
                      <a:pt x="23593" y="25509"/>
                      <a:pt x="21497" y="29986"/>
                      <a:pt x="18830" y="28461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840688D-0C84-E267-17B4-4ACA2EA3FEA1}"/>
                  </a:ext>
                </a:extLst>
              </p:cNvPr>
              <p:cNvSpPr/>
              <p:nvPr/>
            </p:nvSpPr>
            <p:spPr>
              <a:xfrm>
                <a:off x="10486835" y="3993073"/>
                <a:ext cx="22239" cy="10288"/>
              </a:xfrm>
              <a:custGeom>
                <a:avLst/>
                <a:gdLst>
                  <a:gd name="connsiteX0" fmla="*/ 18718 w 22239"/>
                  <a:gd name="connsiteY0" fmla="*/ 5630 h 10288"/>
                  <a:gd name="connsiteX1" fmla="*/ 4335 w 22239"/>
                  <a:gd name="connsiteY1" fmla="*/ 9440 h 10288"/>
                  <a:gd name="connsiteX2" fmla="*/ 620 w 22239"/>
                  <a:gd name="connsiteY2" fmla="*/ 6297 h 10288"/>
                  <a:gd name="connsiteX3" fmla="*/ 20813 w 22239"/>
                  <a:gd name="connsiteY3" fmla="*/ 1153 h 10288"/>
                  <a:gd name="connsiteX4" fmla="*/ 18718 w 22239"/>
                  <a:gd name="connsiteY4" fmla="*/ 5630 h 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39" h="10288">
                    <a:moveTo>
                      <a:pt x="18718" y="5630"/>
                    </a:moveTo>
                    <a:cubicBezTo>
                      <a:pt x="13593" y="3830"/>
                      <a:pt x="7897" y="5344"/>
                      <a:pt x="4335" y="9440"/>
                    </a:cubicBezTo>
                    <a:cubicBezTo>
                      <a:pt x="2240" y="11821"/>
                      <a:pt x="-1475" y="8678"/>
                      <a:pt x="620" y="6297"/>
                    </a:cubicBezTo>
                    <a:cubicBezTo>
                      <a:pt x="5621" y="544"/>
                      <a:pt x="13670" y="-1514"/>
                      <a:pt x="20813" y="1153"/>
                    </a:cubicBezTo>
                    <a:cubicBezTo>
                      <a:pt x="23766" y="2296"/>
                      <a:pt x="21670" y="6773"/>
                      <a:pt x="18718" y="5630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D03A8112-8C2A-9B2F-985F-873F8800DD25}"/>
                  </a:ext>
                </a:extLst>
              </p:cNvPr>
              <p:cNvSpPr/>
              <p:nvPr/>
            </p:nvSpPr>
            <p:spPr>
              <a:xfrm>
                <a:off x="10483261" y="3409393"/>
                <a:ext cx="48703" cy="78579"/>
              </a:xfrm>
              <a:custGeom>
                <a:avLst/>
                <a:gdLst>
                  <a:gd name="connsiteX0" fmla="*/ 28293 w 48703"/>
                  <a:gd name="connsiteY0" fmla="*/ 78579 h 78579"/>
                  <a:gd name="connsiteX1" fmla="*/ 12100 w 48703"/>
                  <a:gd name="connsiteY1" fmla="*/ 69054 h 78579"/>
                  <a:gd name="connsiteX2" fmla="*/ 861 w 48703"/>
                  <a:gd name="connsiteY2" fmla="*/ 42956 h 78579"/>
                  <a:gd name="connsiteX3" fmla="*/ 17815 w 48703"/>
                  <a:gd name="connsiteY3" fmla="*/ 188 h 78579"/>
                  <a:gd name="connsiteX4" fmla="*/ 47724 w 48703"/>
                  <a:gd name="connsiteY4" fmla="*/ 35145 h 78579"/>
                  <a:gd name="connsiteX5" fmla="*/ 45628 w 48703"/>
                  <a:gd name="connsiteY5" fmla="*/ 63720 h 78579"/>
                  <a:gd name="connsiteX6" fmla="*/ 30769 w 48703"/>
                  <a:gd name="connsiteY6" fmla="*/ 78198 h 78579"/>
                  <a:gd name="connsiteX7" fmla="*/ 20292 w 48703"/>
                  <a:gd name="connsiteY7" fmla="*/ 2379 h 78579"/>
                  <a:gd name="connsiteX8" fmla="*/ 18292 w 48703"/>
                  <a:gd name="connsiteY8" fmla="*/ 2379 h 78579"/>
                  <a:gd name="connsiteX9" fmla="*/ 3242 w 48703"/>
                  <a:gd name="connsiteY9" fmla="*/ 42289 h 78579"/>
                  <a:gd name="connsiteX10" fmla="*/ 13910 w 48703"/>
                  <a:gd name="connsiteY10" fmla="*/ 67340 h 78579"/>
                  <a:gd name="connsiteX11" fmla="*/ 30388 w 48703"/>
                  <a:gd name="connsiteY11" fmla="*/ 75245 h 78579"/>
                  <a:gd name="connsiteX12" fmla="*/ 43342 w 48703"/>
                  <a:gd name="connsiteY12" fmla="*/ 62387 h 78579"/>
                  <a:gd name="connsiteX13" fmla="*/ 45343 w 48703"/>
                  <a:gd name="connsiteY13" fmla="*/ 35336 h 78579"/>
                  <a:gd name="connsiteX14" fmla="*/ 20102 w 48703"/>
                  <a:gd name="connsiteY14" fmla="*/ 2856 h 7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8703" h="78579">
                    <a:moveTo>
                      <a:pt x="28293" y="78579"/>
                    </a:moveTo>
                    <a:cubicBezTo>
                      <a:pt x="21730" y="78008"/>
                      <a:pt x="15787" y="74512"/>
                      <a:pt x="12100" y="69054"/>
                    </a:cubicBezTo>
                    <a:cubicBezTo>
                      <a:pt x="6147" y="61482"/>
                      <a:pt x="2271" y="52481"/>
                      <a:pt x="861" y="42956"/>
                    </a:cubicBezTo>
                    <a:cubicBezTo>
                      <a:pt x="-2663" y="21524"/>
                      <a:pt x="4956" y="2284"/>
                      <a:pt x="17815" y="188"/>
                    </a:cubicBezTo>
                    <a:cubicBezTo>
                      <a:pt x="30674" y="-1907"/>
                      <a:pt x="44200" y="13714"/>
                      <a:pt x="47724" y="35145"/>
                    </a:cubicBezTo>
                    <a:cubicBezTo>
                      <a:pt x="49543" y="44689"/>
                      <a:pt x="48819" y="54548"/>
                      <a:pt x="45628" y="63720"/>
                    </a:cubicBezTo>
                    <a:cubicBezTo>
                      <a:pt x="43628" y="70864"/>
                      <a:pt x="37961" y="76388"/>
                      <a:pt x="30769" y="78198"/>
                    </a:cubicBezTo>
                    <a:close/>
                    <a:moveTo>
                      <a:pt x="20292" y="2379"/>
                    </a:moveTo>
                    <a:lnTo>
                      <a:pt x="18292" y="2379"/>
                    </a:lnTo>
                    <a:cubicBezTo>
                      <a:pt x="6671" y="4284"/>
                      <a:pt x="-92" y="22191"/>
                      <a:pt x="3242" y="42289"/>
                    </a:cubicBezTo>
                    <a:cubicBezTo>
                      <a:pt x="4547" y="51433"/>
                      <a:pt x="8224" y="60063"/>
                      <a:pt x="13910" y="67340"/>
                    </a:cubicBezTo>
                    <a:cubicBezTo>
                      <a:pt x="17596" y="72731"/>
                      <a:pt x="23873" y="75741"/>
                      <a:pt x="30388" y="75245"/>
                    </a:cubicBezTo>
                    <a:cubicBezTo>
                      <a:pt x="36723" y="73626"/>
                      <a:pt x="41675" y="68711"/>
                      <a:pt x="43342" y="62387"/>
                    </a:cubicBezTo>
                    <a:cubicBezTo>
                      <a:pt x="46362" y="53700"/>
                      <a:pt x="47048" y="44375"/>
                      <a:pt x="45343" y="35336"/>
                    </a:cubicBezTo>
                    <a:cubicBezTo>
                      <a:pt x="42009" y="17048"/>
                      <a:pt x="31055" y="2856"/>
                      <a:pt x="20102" y="28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4EB469E1-B1AA-B524-6D5A-E2F4DA6A880E}"/>
                  </a:ext>
                </a:extLst>
              </p:cNvPr>
              <p:cNvSpPr/>
              <p:nvPr/>
            </p:nvSpPr>
            <p:spPr>
              <a:xfrm>
                <a:off x="10548763" y="3398821"/>
                <a:ext cx="48638" cy="78198"/>
              </a:xfrm>
              <a:custGeom>
                <a:avLst/>
                <a:gdLst>
                  <a:gd name="connsiteX0" fmla="*/ 28323 w 48638"/>
                  <a:gd name="connsiteY0" fmla="*/ 78103 h 78198"/>
                  <a:gd name="connsiteX1" fmla="*/ 795 w 48638"/>
                  <a:gd name="connsiteY1" fmla="*/ 42956 h 78198"/>
                  <a:gd name="connsiteX2" fmla="*/ 17750 w 48638"/>
                  <a:gd name="connsiteY2" fmla="*/ 188 h 78198"/>
                  <a:gd name="connsiteX3" fmla="*/ 47659 w 48638"/>
                  <a:gd name="connsiteY3" fmla="*/ 35145 h 78198"/>
                  <a:gd name="connsiteX4" fmla="*/ 45563 w 48638"/>
                  <a:gd name="connsiteY4" fmla="*/ 63720 h 78198"/>
                  <a:gd name="connsiteX5" fmla="*/ 30704 w 48638"/>
                  <a:gd name="connsiteY5" fmla="*/ 78198 h 78198"/>
                  <a:gd name="connsiteX6" fmla="*/ 20226 w 48638"/>
                  <a:gd name="connsiteY6" fmla="*/ 1903 h 78198"/>
                  <a:gd name="connsiteX7" fmla="*/ 18226 w 48638"/>
                  <a:gd name="connsiteY7" fmla="*/ 1903 h 78198"/>
                  <a:gd name="connsiteX8" fmla="*/ 3177 w 48638"/>
                  <a:gd name="connsiteY8" fmla="*/ 41813 h 78198"/>
                  <a:gd name="connsiteX9" fmla="*/ 30323 w 48638"/>
                  <a:gd name="connsiteY9" fmla="*/ 74769 h 78198"/>
                  <a:gd name="connsiteX10" fmla="*/ 43277 w 48638"/>
                  <a:gd name="connsiteY10" fmla="*/ 61911 h 78198"/>
                  <a:gd name="connsiteX11" fmla="*/ 45277 w 48638"/>
                  <a:gd name="connsiteY11" fmla="*/ 34860 h 78198"/>
                  <a:gd name="connsiteX12" fmla="*/ 19941 w 48638"/>
                  <a:gd name="connsiteY12" fmla="*/ 2379 h 7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638" h="78198">
                    <a:moveTo>
                      <a:pt x="28323" y="78103"/>
                    </a:moveTo>
                    <a:cubicBezTo>
                      <a:pt x="16131" y="78103"/>
                      <a:pt x="4129" y="63053"/>
                      <a:pt x="795" y="42956"/>
                    </a:cubicBezTo>
                    <a:cubicBezTo>
                      <a:pt x="-2538" y="22858"/>
                      <a:pt x="4891" y="2284"/>
                      <a:pt x="17750" y="188"/>
                    </a:cubicBezTo>
                    <a:cubicBezTo>
                      <a:pt x="30609" y="-1907"/>
                      <a:pt x="44134" y="13714"/>
                      <a:pt x="47659" y="35145"/>
                    </a:cubicBezTo>
                    <a:cubicBezTo>
                      <a:pt x="49478" y="44689"/>
                      <a:pt x="48754" y="54548"/>
                      <a:pt x="45563" y="63720"/>
                    </a:cubicBezTo>
                    <a:cubicBezTo>
                      <a:pt x="43534" y="70845"/>
                      <a:pt x="37876" y="76350"/>
                      <a:pt x="30704" y="78198"/>
                    </a:cubicBezTo>
                    <a:close/>
                    <a:moveTo>
                      <a:pt x="20226" y="1903"/>
                    </a:moveTo>
                    <a:lnTo>
                      <a:pt x="18226" y="1903"/>
                    </a:lnTo>
                    <a:cubicBezTo>
                      <a:pt x="6606" y="3808"/>
                      <a:pt x="-157" y="21715"/>
                      <a:pt x="3177" y="41813"/>
                    </a:cubicBezTo>
                    <a:cubicBezTo>
                      <a:pt x="6510" y="61911"/>
                      <a:pt x="18893" y="76674"/>
                      <a:pt x="30323" y="74769"/>
                    </a:cubicBezTo>
                    <a:cubicBezTo>
                      <a:pt x="36657" y="73150"/>
                      <a:pt x="41610" y="68226"/>
                      <a:pt x="43277" y="61911"/>
                    </a:cubicBezTo>
                    <a:cubicBezTo>
                      <a:pt x="46334" y="53233"/>
                      <a:pt x="47030" y="43889"/>
                      <a:pt x="45277" y="34860"/>
                    </a:cubicBezTo>
                    <a:cubicBezTo>
                      <a:pt x="42134" y="16571"/>
                      <a:pt x="31180" y="2379"/>
                      <a:pt x="19941" y="23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B96F7EC-397E-8B55-8F36-D8F9286607BE}"/>
                  </a:ext>
                </a:extLst>
              </p:cNvPr>
              <p:cNvSpPr/>
              <p:nvPr/>
            </p:nvSpPr>
            <p:spPr>
              <a:xfrm>
                <a:off x="10484312" y="3444920"/>
                <a:ext cx="17716" cy="8572"/>
              </a:xfrm>
              <a:custGeom>
                <a:avLst/>
                <a:gdLst>
                  <a:gd name="connsiteX0" fmla="*/ 1619 w 17716"/>
                  <a:gd name="connsiteY0" fmla="*/ 8572 h 8572"/>
                  <a:gd name="connsiteX1" fmla="*/ 0 w 17716"/>
                  <a:gd name="connsiteY1" fmla="*/ 6763 h 8572"/>
                  <a:gd name="connsiteX2" fmla="*/ 17716 w 17716"/>
                  <a:gd name="connsiteY2" fmla="*/ 0 h 8572"/>
                  <a:gd name="connsiteX3" fmla="*/ 17716 w 17716"/>
                  <a:gd name="connsiteY3" fmla="*/ 2476 h 8572"/>
                  <a:gd name="connsiteX4" fmla="*/ 1619 w 17716"/>
                  <a:gd name="connsiteY4" fmla="*/ 8572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" h="8572">
                    <a:moveTo>
                      <a:pt x="1619" y="8572"/>
                    </a:moveTo>
                    <a:lnTo>
                      <a:pt x="0" y="6763"/>
                    </a:lnTo>
                    <a:cubicBezTo>
                      <a:pt x="5048" y="2705"/>
                      <a:pt x="11249" y="343"/>
                      <a:pt x="17716" y="0"/>
                    </a:cubicBezTo>
                    <a:lnTo>
                      <a:pt x="17716" y="2476"/>
                    </a:lnTo>
                    <a:cubicBezTo>
                      <a:pt x="11859" y="2848"/>
                      <a:pt x="6248" y="4972"/>
                      <a:pt x="1619" y="85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7D802DC4-FA6C-6A2B-69AB-32404C3AE6E1}"/>
                  </a:ext>
                </a:extLst>
              </p:cNvPr>
              <p:cNvSpPr/>
              <p:nvPr/>
            </p:nvSpPr>
            <p:spPr>
              <a:xfrm>
                <a:off x="10527079" y="3432322"/>
                <a:ext cx="23621" cy="8501"/>
              </a:xfrm>
              <a:custGeom>
                <a:avLst/>
                <a:gdLst>
                  <a:gd name="connsiteX0" fmla="*/ 1905 w 23621"/>
                  <a:gd name="connsiteY0" fmla="*/ 8502 h 8501"/>
                  <a:gd name="connsiteX1" fmla="*/ 0 w 23621"/>
                  <a:gd name="connsiteY1" fmla="*/ 7073 h 8501"/>
                  <a:gd name="connsiteX2" fmla="*/ 23622 w 23621"/>
                  <a:gd name="connsiteY2" fmla="*/ 2692 h 8501"/>
                  <a:gd name="connsiteX3" fmla="*/ 22384 w 23621"/>
                  <a:gd name="connsiteY3" fmla="*/ 4787 h 8501"/>
                  <a:gd name="connsiteX4" fmla="*/ 1905 w 23621"/>
                  <a:gd name="connsiteY4" fmla="*/ 8502 h 8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21" h="8501">
                    <a:moveTo>
                      <a:pt x="1905" y="8502"/>
                    </a:moveTo>
                    <a:lnTo>
                      <a:pt x="0" y="7073"/>
                    </a:lnTo>
                    <a:cubicBezTo>
                      <a:pt x="5553" y="-280"/>
                      <a:pt x="15802" y="-2176"/>
                      <a:pt x="23622" y="2692"/>
                    </a:cubicBezTo>
                    <a:lnTo>
                      <a:pt x="22384" y="4787"/>
                    </a:lnTo>
                    <a:cubicBezTo>
                      <a:pt x="15630" y="491"/>
                      <a:pt x="6715" y="2110"/>
                      <a:pt x="1905" y="85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C1007C9A-5E35-C0E8-8615-2880BDB45CB2}"/>
                  </a:ext>
                </a:extLst>
              </p:cNvPr>
              <p:cNvSpPr/>
              <p:nvPr/>
            </p:nvSpPr>
            <p:spPr>
              <a:xfrm>
                <a:off x="10593850" y="3408423"/>
                <a:ext cx="106394" cy="22494"/>
              </a:xfrm>
              <a:custGeom>
                <a:avLst/>
                <a:gdLst>
                  <a:gd name="connsiteX0" fmla="*/ 1143 w 106394"/>
                  <a:gd name="connsiteY0" fmla="*/ 22495 h 22494"/>
                  <a:gd name="connsiteX1" fmla="*/ 0 w 106394"/>
                  <a:gd name="connsiteY1" fmla="*/ 20304 h 22494"/>
                  <a:gd name="connsiteX2" fmla="*/ 106394 w 106394"/>
                  <a:gd name="connsiteY2" fmla="*/ 1921 h 22494"/>
                  <a:gd name="connsiteX3" fmla="*/ 106394 w 106394"/>
                  <a:gd name="connsiteY3" fmla="*/ 4398 h 22494"/>
                  <a:gd name="connsiteX4" fmla="*/ 1143 w 106394"/>
                  <a:gd name="connsiteY4" fmla="*/ 22495 h 22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394" h="22494">
                    <a:moveTo>
                      <a:pt x="1143" y="22495"/>
                    </a:moveTo>
                    <a:lnTo>
                      <a:pt x="0" y="20304"/>
                    </a:lnTo>
                    <a:cubicBezTo>
                      <a:pt x="476" y="20304"/>
                      <a:pt x="52292" y="-7414"/>
                      <a:pt x="106394" y="1921"/>
                    </a:cubicBezTo>
                    <a:lnTo>
                      <a:pt x="106394" y="4398"/>
                    </a:lnTo>
                    <a:cubicBezTo>
                      <a:pt x="52768" y="-4842"/>
                      <a:pt x="1619" y="22209"/>
                      <a:pt x="1143" y="224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58" name="图形 286">
              <a:extLst>
                <a:ext uri="{FF2B5EF4-FFF2-40B4-BE49-F238E27FC236}">
                  <a16:creationId xmlns:a16="http://schemas.microsoft.com/office/drawing/2014/main" id="{76EE03B9-B512-2C79-443A-F15E5EE72EC6}"/>
                </a:ext>
              </a:extLst>
            </p:cNvPr>
            <p:cNvGrpSpPr/>
            <p:nvPr/>
          </p:nvGrpSpPr>
          <p:grpSpPr>
            <a:xfrm>
              <a:off x="7396979" y="3828297"/>
              <a:ext cx="1512755" cy="2336391"/>
              <a:chOff x="7396979" y="3828297"/>
              <a:chExt cx="1512755" cy="2336391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94FE53B-0D1D-2647-30AC-F499BD73D457}"/>
                  </a:ext>
                </a:extLst>
              </p:cNvPr>
              <p:cNvSpPr/>
              <p:nvPr/>
            </p:nvSpPr>
            <p:spPr>
              <a:xfrm>
                <a:off x="8303754" y="5123701"/>
                <a:ext cx="436149" cy="878585"/>
              </a:xfrm>
              <a:custGeom>
                <a:avLst/>
                <a:gdLst>
                  <a:gd name="connsiteX0" fmla="*/ 436150 w 436149"/>
                  <a:gd name="connsiteY0" fmla="*/ 869918 h 878585"/>
                  <a:gd name="connsiteX1" fmla="*/ 320611 w 436149"/>
                  <a:gd name="connsiteY1" fmla="*/ 878586 h 878585"/>
                  <a:gd name="connsiteX2" fmla="*/ 105156 w 436149"/>
                  <a:gd name="connsiteY2" fmla="*/ 385763 h 878585"/>
                  <a:gd name="connsiteX3" fmla="*/ 0 w 436149"/>
                  <a:gd name="connsiteY3" fmla="*/ 123730 h 878585"/>
                  <a:gd name="connsiteX4" fmla="*/ 270700 w 436149"/>
                  <a:gd name="connsiteY4" fmla="*/ 0 h 878585"/>
                  <a:gd name="connsiteX5" fmla="*/ 303467 w 436149"/>
                  <a:gd name="connsiteY5" fmla="*/ 183832 h 878585"/>
                  <a:gd name="connsiteX6" fmla="*/ 304419 w 436149"/>
                  <a:gd name="connsiteY6" fmla="*/ 186880 h 878585"/>
                  <a:gd name="connsiteX7" fmla="*/ 436150 w 436149"/>
                  <a:gd name="connsiteY7" fmla="*/ 869918 h 87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149" h="878585">
                    <a:moveTo>
                      <a:pt x="436150" y="869918"/>
                    </a:moveTo>
                    <a:lnTo>
                      <a:pt x="320611" y="878586"/>
                    </a:lnTo>
                    <a:lnTo>
                      <a:pt x="105156" y="385763"/>
                    </a:lnTo>
                    <a:lnTo>
                      <a:pt x="0" y="123730"/>
                    </a:lnTo>
                    <a:lnTo>
                      <a:pt x="270700" y="0"/>
                    </a:lnTo>
                    <a:lnTo>
                      <a:pt x="303467" y="183832"/>
                    </a:lnTo>
                    <a:lnTo>
                      <a:pt x="304419" y="186880"/>
                    </a:lnTo>
                    <a:lnTo>
                      <a:pt x="436150" y="86991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1AF2C3DF-BE14-4DF3-F59C-445EDFEE22DC}"/>
                  </a:ext>
                </a:extLst>
              </p:cNvPr>
              <p:cNvSpPr/>
              <p:nvPr/>
            </p:nvSpPr>
            <p:spPr>
              <a:xfrm>
                <a:off x="8633509" y="5978284"/>
                <a:ext cx="98964" cy="109156"/>
              </a:xfrm>
              <a:custGeom>
                <a:avLst/>
                <a:gdLst>
                  <a:gd name="connsiteX0" fmla="*/ 0 w 98964"/>
                  <a:gd name="connsiteY0" fmla="*/ 0 h 109156"/>
                  <a:gd name="connsiteX1" fmla="*/ 41529 w 98964"/>
                  <a:gd name="connsiteY1" fmla="*/ 109156 h 109156"/>
                  <a:gd name="connsiteX2" fmla="*/ 98965 w 98964"/>
                  <a:gd name="connsiteY2" fmla="*/ 109156 h 109156"/>
                  <a:gd name="connsiteX3" fmla="*/ 86487 w 98964"/>
                  <a:gd name="connsiteY3" fmla="*/ 0 h 109156"/>
                  <a:gd name="connsiteX4" fmla="*/ 0 w 98964"/>
                  <a:gd name="connsiteY4" fmla="*/ 0 h 109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64" h="109156">
                    <a:moveTo>
                      <a:pt x="0" y="0"/>
                    </a:moveTo>
                    <a:lnTo>
                      <a:pt x="41529" y="109156"/>
                    </a:lnTo>
                    <a:lnTo>
                      <a:pt x="98965" y="109156"/>
                    </a:lnTo>
                    <a:lnTo>
                      <a:pt x="864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0761C2DB-0DEE-127B-4803-6C4E3646ABDC}"/>
                  </a:ext>
                </a:extLst>
              </p:cNvPr>
              <p:cNvSpPr/>
              <p:nvPr/>
            </p:nvSpPr>
            <p:spPr>
              <a:xfrm>
                <a:off x="8599124" y="5974283"/>
                <a:ext cx="158686" cy="55721"/>
              </a:xfrm>
              <a:custGeom>
                <a:avLst/>
                <a:gdLst>
                  <a:gd name="connsiteX0" fmla="*/ 158687 w 158686"/>
                  <a:gd name="connsiteY0" fmla="*/ 55721 h 55721"/>
                  <a:gd name="connsiteX1" fmla="*/ 153829 w 158686"/>
                  <a:gd name="connsiteY1" fmla="*/ 0 h 55721"/>
                  <a:gd name="connsiteX2" fmla="*/ 0 w 158686"/>
                  <a:gd name="connsiteY2" fmla="*/ 0 h 55721"/>
                  <a:gd name="connsiteX3" fmla="*/ 14383 w 158686"/>
                  <a:gd name="connsiteY3" fmla="*/ 55721 h 55721"/>
                  <a:gd name="connsiteX4" fmla="*/ 158687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158687" y="55721"/>
                    </a:moveTo>
                    <a:lnTo>
                      <a:pt x="153829" y="0"/>
                    </a:lnTo>
                    <a:lnTo>
                      <a:pt x="0" y="0"/>
                    </a:lnTo>
                    <a:lnTo>
                      <a:pt x="14383" y="55721"/>
                    </a:lnTo>
                    <a:lnTo>
                      <a:pt x="158687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B63A05EC-316C-645C-6E9A-53D83F6E4918}"/>
                  </a:ext>
                </a:extLst>
              </p:cNvPr>
              <p:cNvSpPr/>
              <p:nvPr/>
            </p:nvSpPr>
            <p:spPr>
              <a:xfrm>
                <a:off x="8653260" y="6061271"/>
                <a:ext cx="256473" cy="103417"/>
              </a:xfrm>
              <a:custGeom>
                <a:avLst/>
                <a:gdLst>
                  <a:gd name="connsiteX0" fmla="*/ 256474 w 256473"/>
                  <a:gd name="connsiteY0" fmla="*/ 103417 h 103417"/>
                  <a:gd name="connsiteX1" fmla="*/ 211992 w 256473"/>
                  <a:gd name="connsiteY1" fmla="*/ 55792 h 103417"/>
                  <a:gd name="connsiteX2" fmla="*/ 116742 w 256473"/>
                  <a:gd name="connsiteY2" fmla="*/ 30551 h 103417"/>
                  <a:gd name="connsiteX3" fmla="*/ 84833 w 256473"/>
                  <a:gd name="connsiteY3" fmla="*/ 3405 h 103417"/>
                  <a:gd name="connsiteX4" fmla="*/ 60164 w 256473"/>
                  <a:gd name="connsiteY4" fmla="*/ 12263 h 103417"/>
                  <a:gd name="connsiteX5" fmla="*/ 23588 w 256473"/>
                  <a:gd name="connsiteY5" fmla="*/ 7786 h 103417"/>
                  <a:gd name="connsiteX6" fmla="*/ 4538 w 256473"/>
                  <a:gd name="connsiteY6" fmla="*/ 5786 h 103417"/>
                  <a:gd name="connsiteX7" fmla="*/ 632 w 256473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473" h="103417">
                    <a:moveTo>
                      <a:pt x="256474" y="103417"/>
                    </a:moveTo>
                    <a:cubicBezTo>
                      <a:pt x="248473" y="67889"/>
                      <a:pt x="231328" y="57221"/>
                      <a:pt x="211992" y="55792"/>
                    </a:cubicBezTo>
                    <a:cubicBezTo>
                      <a:pt x="192657" y="54363"/>
                      <a:pt x="116742" y="30551"/>
                      <a:pt x="116742" y="30551"/>
                    </a:cubicBezTo>
                    <a:cubicBezTo>
                      <a:pt x="116742" y="30551"/>
                      <a:pt x="98645" y="7976"/>
                      <a:pt x="84833" y="3405"/>
                    </a:cubicBezTo>
                    <a:cubicBezTo>
                      <a:pt x="75594" y="1433"/>
                      <a:pt x="66041" y="4862"/>
                      <a:pt x="60164" y="12263"/>
                    </a:cubicBezTo>
                    <a:lnTo>
                      <a:pt x="23588" y="7786"/>
                    </a:lnTo>
                    <a:cubicBezTo>
                      <a:pt x="23588" y="7786"/>
                      <a:pt x="10634" y="-8311"/>
                      <a:pt x="4538" y="5786"/>
                    </a:cubicBezTo>
                    <a:cubicBezTo>
                      <a:pt x="-1844" y="22073"/>
                      <a:pt x="251" y="92177"/>
                      <a:pt x="63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B206338-3FBF-4E51-2D41-A1BC38A02800}"/>
                  </a:ext>
                </a:extLst>
              </p:cNvPr>
              <p:cNvSpPr/>
              <p:nvPr/>
            </p:nvSpPr>
            <p:spPr>
              <a:xfrm>
                <a:off x="8655074" y="6094979"/>
                <a:ext cx="250144" cy="60469"/>
              </a:xfrm>
              <a:custGeom>
                <a:avLst/>
                <a:gdLst>
                  <a:gd name="connsiteX0" fmla="*/ 248660 w 250144"/>
                  <a:gd name="connsiteY0" fmla="*/ 60470 h 60469"/>
                  <a:gd name="connsiteX1" fmla="*/ 203892 w 250144"/>
                  <a:gd name="connsiteY1" fmla="*/ 60470 h 60469"/>
                  <a:gd name="connsiteX2" fmla="*/ 8059 w 250144"/>
                  <a:gd name="connsiteY2" fmla="*/ 59517 h 60469"/>
                  <a:gd name="connsiteX3" fmla="*/ 6154 w 250144"/>
                  <a:gd name="connsiteY3" fmla="*/ 57612 h 60469"/>
                  <a:gd name="connsiteX4" fmla="*/ 8059 w 250144"/>
                  <a:gd name="connsiteY4" fmla="*/ 55707 h 60469"/>
                  <a:gd name="connsiteX5" fmla="*/ 21393 w 250144"/>
                  <a:gd name="connsiteY5" fmla="*/ 55707 h 60469"/>
                  <a:gd name="connsiteX6" fmla="*/ 21393 w 250144"/>
                  <a:gd name="connsiteY6" fmla="*/ 55231 h 60469"/>
                  <a:gd name="connsiteX7" fmla="*/ 915 w 250144"/>
                  <a:gd name="connsiteY7" fmla="*/ 3510 h 60469"/>
                  <a:gd name="connsiteX8" fmla="*/ 2820 w 250144"/>
                  <a:gd name="connsiteY8" fmla="*/ 272 h 60469"/>
                  <a:gd name="connsiteX9" fmla="*/ 25204 w 250144"/>
                  <a:gd name="connsiteY9" fmla="*/ 55707 h 60469"/>
                  <a:gd name="connsiteX10" fmla="*/ 52826 w 250144"/>
                  <a:gd name="connsiteY10" fmla="*/ 55707 h 60469"/>
                  <a:gd name="connsiteX11" fmla="*/ 248660 w 250144"/>
                  <a:gd name="connsiteY11" fmla="*/ 56755 h 60469"/>
                  <a:gd name="connsiteX12" fmla="*/ 250098 w 250144"/>
                  <a:gd name="connsiteY12" fmla="*/ 59031 h 60469"/>
                  <a:gd name="connsiteX13" fmla="*/ 248660 w 250144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144" h="60469">
                    <a:moveTo>
                      <a:pt x="248660" y="60470"/>
                    </a:moveTo>
                    <a:lnTo>
                      <a:pt x="203892" y="60470"/>
                    </a:lnTo>
                    <a:lnTo>
                      <a:pt x="8059" y="59517"/>
                    </a:lnTo>
                    <a:cubicBezTo>
                      <a:pt x="7011" y="59517"/>
                      <a:pt x="6154" y="58660"/>
                      <a:pt x="6154" y="57612"/>
                    </a:cubicBezTo>
                    <a:cubicBezTo>
                      <a:pt x="6154" y="56564"/>
                      <a:pt x="7011" y="55707"/>
                      <a:pt x="8059" y="55707"/>
                    </a:cubicBezTo>
                    <a:lnTo>
                      <a:pt x="21393" y="55707"/>
                    </a:lnTo>
                    <a:cubicBezTo>
                      <a:pt x="21336" y="55554"/>
                      <a:pt x="21336" y="55383"/>
                      <a:pt x="21393" y="55231"/>
                    </a:cubicBezTo>
                    <a:cubicBezTo>
                      <a:pt x="30918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19" y="34219"/>
                      <a:pt x="25204" y="55707"/>
                    </a:cubicBezTo>
                    <a:lnTo>
                      <a:pt x="52826" y="55707"/>
                    </a:lnTo>
                    <a:lnTo>
                      <a:pt x="248660" y="56755"/>
                    </a:lnTo>
                    <a:cubicBezTo>
                      <a:pt x="249689" y="56993"/>
                      <a:pt x="250327" y="58012"/>
                      <a:pt x="250098" y="59031"/>
                    </a:cubicBezTo>
                    <a:cubicBezTo>
                      <a:pt x="249927" y="59746"/>
                      <a:pt x="249374" y="60308"/>
                      <a:pt x="248660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1EEBDDF9-E87E-6208-A46B-441B5B4A567E}"/>
                  </a:ext>
                </a:extLst>
              </p:cNvPr>
              <p:cNvSpPr/>
              <p:nvPr/>
            </p:nvSpPr>
            <p:spPr>
              <a:xfrm>
                <a:off x="8757843" y="6092234"/>
                <a:ext cx="41392" cy="15998"/>
              </a:xfrm>
              <a:custGeom>
                <a:avLst/>
                <a:gdLst>
                  <a:gd name="connsiteX0" fmla="*/ 3682 w 41392"/>
                  <a:gd name="connsiteY0" fmla="*/ 15209 h 15998"/>
                  <a:gd name="connsiteX1" fmla="*/ 36248 w 41392"/>
                  <a:gd name="connsiteY1" fmla="*/ 7170 h 15998"/>
                  <a:gd name="connsiteX2" fmla="*/ 38639 w 41392"/>
                  <a:gd name="connsiteY2" fmla="*/ 8827 h 15998"/>
                  <a:gd name="connsiteX3" fmla="*/ 40544 w 41392"/>
                  <a:gd name="connsiteY3" fmla="*/ 5589 h 15998"/>
                  <a:gd name="connsiteX4" fmla="*/ 1977 w 41392"/>
                  <a:gd name="connsiteY4" fmla="*/ 10904 h 15998"/>
                  <a:gd name="connsiteX5" fmla="*/ 348 w 41392"/>
                  <a:gd name="connsiteY5" fmla="*/ 13304 h 15998"/>
                  <a:gd name="connsiteX6" fmla="*/ 3682 w 41392"/>
                  <a:gd name="connsiteY6" fmla="*/ 15209 h 15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5998">
                    <a:moveTo>
                      <a:pt x="3682" y="15209"/>
                    </a:moveTo>
                    <a:cubicBezTo>
                      <a:pt x="10455" y="3998"/>
                      <a:pt x="25037" y="398"/>
                      <a:pt x="36248" y="7170"/>
                    </a:cubicBezTo>
                    <a:cubicBezTo>
                      <a:pt x="37077" y="7675"/>
                      <a:pt x="37877" y="8227"/>
                      <a:pt x="38639" y="8827"/>
                    </a:cubicBezTo>
                    <a:cubicBezTo>
                      <a:pt x="40639" y="10256"/>
                      <a:pt x="42544" y="7018"/>
                      <a:pt x="40544" y="5589"/>
                    </a:cubicBezTo>
                    <a:cubicBezTo>
                      <a:pt x="28428" y="-3593"/>
                      <a:pt x="11159" y="-1212"/>
                      <a:pt x="1977" y="10904"/>
                    </a:cubicBezTo>
                    <a:cubicBezTo>
                      <a:pt x="1396" y="11675"/>
                      <a:pt x="853" y="12475"/>
                      <a:pt x="348" y="13304"/>
                    </a:cubicBezTo>
                    <a:cubicBezTo>
                      <a:pt x="-1080" y="15209"/>
                      <a:pt x="2253" y="17114"/>
                      <a:pt x="3682" y="152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EA0FE319-3256-B619-03B9-95192C2304A2}"/>
                  </a:ext>
                </a:extLst>
              </p:cNvPr>
              <p:cNvSpPr/>
              <p:nvPr/>
            </p:nvSpPr>
            <p:spPr>
              <a:xfrm>
                <a:off x="8778988" y="6098585"/>
                <a:ext cx="41333" cy="16026"/>
              </a:xfrm>
              <a:custGeom>
                <a:avLst/>
                <a:gdLst>
                  <a:gd name="connsiteX0" fmla="*/ 3587 w 41333"/>
                  <a:gd name="connsiteY0" fmla="*/ 15239 h 16026"/>
                  <a:gd name="connsiteX1" fmla="*/ 36296 w 41333"/>
                  <a:gd name="connsiteY1" fmla="*/ 7238 h 16026"/>
                  <a:gd name="connsiteX2" fmla="*/ 38640 w 41333"/>
                  <a:gd name="connsiteY2" fmla="*/ 8858 h 16026"/>
                  <a:gd name="connsiteX3" fmla="*/ 40544 w 41333"/>
                  <a:gd name="connsiteY3" fmla="*/ 5619 h 16026"/>
                  <a:gd name="connsiteX4" fmla="*/ 1968 w 41333"/>
                  <a:gd name="connsiteY4" fmla="*/ 10858 h 16026"/>
                  <a:gd name="connsiteX5" fmla="*/ 349 w 41333"/>
                  <a:gd name="connsiteY5" fmla="*/ 13239 h 16026"/>
                  <a:gd name="connsiteX6" fmla="*/ 3587 w 41333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33" h="16026">
                    <a:moveTo>
                      <a:pt x="3587" y="15239"/>
                    </a:moveTo>
                    <a:cubicBezTo>
                      <a:pt x="10407" y="4000"/>
                      <a:pt x="25057" y="419"/>
                      <a:pt x="36296" y="7238"/>
                    </a:cubicBezTo>
                    <a:cubicBezTo>
                      <a:pt x="37115" y="7734"/>
                      <a:pt x="37897" y="8267"/>
                      <a:pt x="38640" y="8858"/>
                    </a:cubicBezTo>
                    <a:cubicBezTo>
                      <a:pt x="40544" y="10286"/>
                      <a:pt x="42449" y="7048"/>
                      <a:pt x="40544" y="5619"/>
                    </a:cubicBezTo>
                    <a:cubicBezTo>
                      <a:pt x="28448" y="-3582"/>
                      <a:pt x="11179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587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24CAC1BD-3AD6-D9E6-D0DD-94484BBDAECD}"/>
                  </a:ext>
                </a:extLst>
              </p:cNvPr>
              <p:cNvSpPr/>
              <p:nvPr/>
            </p:nvSpPr>
            <p:spPr>
              <a:xfrm>
                <a:off x="8800793" y="6104943"/>
                <a:ext cx="41340" cy="16016"/>
              </a:xfrm>
              <a:custGeom>
                <a:avLst/>
                <a:gdLst>
                  <a:gd name="connsiteX0" fmla="*/ 3595 w 41340"/>
                  <a:gd name="connsiteY0" fmla="*/ 15168 h 16016"/>
                  <a:gd name="connsiteX1" fmla="*/ 36494 w 41340"/>
                  <a:gd name="connsiteY1" fmla="*/ 7386 h 16016"/>
                  <a:gd name="connsiteX2" fmla="*/ 38647 w 41340"/>
                  <a:gd name="connsiteY2" fmla="*/ 8882 h 16016"/>
                  <a:gd name="connsiteX3" fmla="*/ 40552 w 41340"/>
                  <a:gd name="connsiteY3" fmla="*/ 5548 h 16016"/>
                  <a:gd name="connsiteX4" fmla="*/ 1871 w 41340"/>
                  <a:gd name="connsiteY4" fmla="*/ 11025 h 16016"/>
                  <a:gd name="connsiteX5" fmla="*/ 356 w 41340"/>
                  <a:gd name="connsiteY5" fmla="*/ 13263 h 16016"/>
                  <a:gd name="connsiteX6" fmla="*/ 3595 w 4134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16">
                    <a:moveTo>
                      <a:pt x="3595" y="15168"/>
                    </a:moveTo>
                    <a:cubicBezTo>
                      <a:pt x="10529" y="3929"/>
                      <a:pt x="25264" y="452"/>
                      <a:pt x="36494" y="7386"/>
                    </a:cubicBezTo>
                    <a:cubicBezTo>
                      <a:pt x="37237" y="7844"/>
                      <a:pt x="37961" y="8349"/>
                      <a:pt x="38647" y="8882"/>
                    </a:cubicBezTo>
                    <a:cubicBezTo>
                      <a:pt x="40552" y="10311"/>
                      <a:pt x="42457" y="7072"/>
                      <a:pt x="40552" y="5548"/>
                    </a:cubicBezTo>
                    <a:cubicBezTo>
                      <a:pt x="28360" y="-3625"/>
                      <a:pt x="11043" y="-1167"/>
                      <a:pt x="1871" y="11025"/>
                    </a:cubicBezTo>
                    <a:cubicBezTo>
                      <a:pt x="1328" y="11749"/>
                      <a:pt x="823" y="12492"/>
                      <a:pt x="356" y="13263"/>
                    </a:cubicBezTo>
                    <a:cubicBezTo>
                      <a:pt x="-1073" y="15264"/>
                      <a:pt x="2166" y="17169"/>
                      <a:pt x="3595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31B81069-7750-D310-9E26-31C4A8CF6E19}"/>
                  </a:ext>
                </a:extLst>
              </p:cNvPr>
              <p:cNvSpPr/>
              <p:nvPr/>
            </p:nvSpPr>
            <p:spPr>
              <a:xfrm>
                <a:off x="8305754" y="5582234"/>
                <a:ext cx="155924" cy="574547"/>
              </a:xfrm>
              <a:custGeom>
                <a:avLst/>
                <a:gdLst>
                  <a:gd name="connsiteX0" fmla="*/ 71438 w 155924"/>
                  <a:gd name="connsiteY0" fmla="*/ 0 h 574547"/>
                  <a:gd name="connsiteX1" fmla="*/ 90964 w 155924"/>
                  <a:gd name="connsiteY1" fmla="*/ 131064 h 574547"/>
                  <a:gd name="connsiteX2" fmla="*/ 97822 w 155924"/>
                  <a:gd name="connsiteY2" fmla="*/ 178308 h 574547"/>
                  <a:gd name="connsiteX3" fmla="*/ 155924 w 155924"/>
                  <a:gd name="connsiteY3" fmla="*/ 574548 h 574547"/>
                  <a:gd name="connsiteX4" fmla="*/ 121063 w 155924"/>
                  <a:gd name="connsiteY4" fmla="*/ 574548 h 574547"/>
                  <a:gd name="connsiteX5" fmla="*/ 37529 w 155924"/>
                  <a:gd name="connsiteY5" fmla="*/ 178308 h 574547"/>
                  <a:gd name="connsiteX6" fmla="*/ 27623 w 155924"/>
                  <a:gd name="connsiteY6" fmla="*/ 131064 h 574547"/>
                  <a:gd name="connsiteX7" fmla="*/ 0 w 155924"/>
                  <a:gd name="connsiteY7" fmla="*/ 0 h 574547"/>
                  <a:gd name="connsiteX8" fmla="*/ 71438 w 155924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5924" h="574547">
                    <a:moveTo>
                      <a:pt x="71438" y="0"/>
                    </a:moveTo>
                    <a:lnTo>
                      <a:pt x="90964" y="131064"/>
                    </a:lnTo>
                    <a:lnTo>
                      <a:pt x="97822" y="178308"/>
                    </a:lnTo>
                    <a:lnTo>
                      <a:pt x="155924" y="574548"/>
                    </a:lnTo>
                    <a:lnTo>
                      <a:pt x="121063" y="574548"/>
                    </a:lnTo>
                    <a:lnTo>
                      <a:pt x="37529" y="178308"/>
                    </a:lnTo>
                    <a:lnTo>
                      <a:pt x="27623" y="131064"/>
                    </a:lnTo>
                    <a:lnTo>
                      <a:pt x="0" y="0"/>
                    </a:lnTo>
                    <a:lnTo>
                      <a:pt x="7143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A203C53D-099D-7D76-E6B2-CDE4BC2AABE7}"/>
                  </a:ext>
                </a:extLst>
              </p:cNvPr>
              <p:cNvSpPr/>
              <p:nvPr/>
            </p:nvSpPr>
            <p:spPr>
              <a:xfrm>
                <a:off x="8044007" y="5879891"/>
                <a:ext cx="266700" cy="8953"/>
              </a:xfrm>
              <a:custGeom>
                <a:avLst/>
                <a:gdLst>
                  <a:gd name="connsiteX0" fmla="*/ 0 w 266700"/>
                  <a:gd name="connsiteY0" fmla="*/ 0 h 8953"/>
                  <a:gd name="connsiteX1" fmla="*/ 266700 w 266700"/>
                  <a:gd name="connsiteY1" fmla="*/ 8953 h 8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700" h="8953">
                    <a:moveTo>
                      <a:pt x="0" y="0"/>
                    </a:moveTo>
                    <a:lnTo>
                      <a:pt x="266700" y="8953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908D21C0-153A-5348-C23D-566D676F4682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96EE619D-96DF-2C84-6ED1-79776D496D54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C78FB90A-AF20-D1BD-E424-B869D4BE7BED}"/>
                  </a:ext>
                </a:extLst>
              </p:cNvPr>
              <p:cNvSpPr/>
              <p:nvPr/>
            </p:nvSpPr>
            <p:spPr>
              <a:xfrm>
                <a:off x="7415071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491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98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491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98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7C677FCB-BF98-174C-2C82-F4382B296C5B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13150957-E32A-560D-CEA1-14A9B188D043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50F8E89-3C33-B36E-11FD-6E37BD18DBA9}"/>
                  </a:ext>
                </a:extLst>
              </p:cNvPr>
              <p:cNvSpPr/>
              <p:nvPr/>
            </p:nvSpPr>
            <p:spPr>
              <a:xfrm>
                <a:off x="7448028" y="5325631"/>
                <a:ext cx="931164" cy="258413"/>
              </a:xfrm>
              <a:custGeom>
                <a:avLst/>
                <a:gdLst>
                  <a:gd name="connsiteX0" fmla="*/ 65818 w 931164"/>
                  <a:gd name="connsiteY0" fmla="*/ 258413 h 258413"/>
                  <a:gd name="connsiteX1" fmla="*/ 931164 w 931164"/>
                  <a:gd name="connsiteY1" fmla="*/ 258413 h 258413"/>
                  <a:gd name="connsiteX2" fmla="*/ 913924 w 931164"/>
                  <a:gd name="connsiteY2" fmla="*/ 190500 h 258413"/>
                  <a:gd name="connsiteX3" fmla="*/ 711994 w 931164"/>
                  <a:gd name="connsiteY3" fmla="*/ 0 h 258413"/>
                  <a:gd name="connsiteX4" fmla="*/ 0 w 931164"/>
                  <a:gd name="connsiteY4" fmla="*/ 0 h 25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164" h="258413">
                    <a:moveTo>
                      <a:pt x="65818" y="258413"/>
                    </a:moveTo>
                    <a:lnTo>
                      <a:pt x="931164" y="258413"/>
                    </a:lnTo>
                    <a:lnTo>
                      <a:pt x="913924" y="190500"/>
                    </a:lnTo>
                    <a:cubicBezTo>
                      <a:pt x="885349" y="76676"/>
                      <a:pt x="803624" y="0"/>
                      <a:pt x="7119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731DDEAA-7504-C176-44A1-56AE08B3C654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B3A509D2-911A-89E0-91A5-C6C52A5D5D5C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5CFCAECA-358A-150D-9D17-3C125BE56D10}"/>
                  </a:ext>
                </a:extLst>
              </p:cNvPr>
              <p:cNvSpPr/>
              <p:nvPr/>
            </p:nvSpPr>
            <p:spPr>
              <a:xfrm>
                <a:off x="7803882" y="4621067"/>
                <a:ext cx="295941" cy="493644"/>
              </a:xfrm>
              <a:custGeom>
                <a:avLst/>
                <a:gdLst>
                  <a:gd name="connsiteX0" fmla="*/ 0 w 295941"/>
                  <a:gd name="connsiteY0" fmla="*/ 20574 h 493644"/>
                  <a:gd name="connsiteX1" fmla="*/ 60769 w 295941"/>
                  <a:gd name="connsiteY1" fmla="*/ 408908 h 493644"/>
                  <a:gd name="connsiteX2" fmla="*/ 295942 w 295941"/>
                  <a:gd name="connsiteY2" fmla="*/ 359950 h 493644"/>
                  <a:gd name="connsiteX3" fmla="*/ 196977 w 295941"/>
                  <a:gd name="connsiteY3" fmla="*/ 218122 h 493644"/>
                  <a:gd name="connsiteX4" fmla="*/ 168402 w 295941"/>
                  <a:gd name="connsiteY4" fmla="*/ 0 h 49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941" h="493644">
                    <a:moveTo>
                      <a:pt x="0" y="20574"/>
                    </a:moveTo>
                    <a:cubicBezTo>
                      <a:pt x="0" y="20574"/>
                      <a:pt x="23431" y="314801"/>
                      <a:pt x="60769" y="408908"/>
                    </a:cubicBezTo>
                    <a:cubicBezTo>
                      <a:pt x="146494" y="624840"/>
                      <a:pt x="295942" y="359950"/>
                      <a:pt x="295942" y="359950"/>
                    </a:cubicBezTo>
                    <a:lnTo>
                      <a:pt x="196977" y="218122"/>
                    </a:lnTo>
                    <a:lnTo>
                      <a:pt x="168402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4FABFA30-0481-CBD7-778A-0A1E77BFA459}"/>
                  </a:ext>
                </a:extLst>
              </p:cNvPr>
              <p:cNvSpPr/>
              <p:nvPr/>
            </p:nvSpPr>
            <p:spPr>
              <a:xfrm>
                <a:off x="7957238" y="4837475"/>
                <a:ext cx="42605" cy="14664"/>
              </a:xfrm>
              <a:custGeom>
                <a:avLst/>
                <a:gdLst>
                  <a:gd name="connsiteX0" fmla="*/ 38096 w 42605"/>
                  <a:gd name="connsiteY0" fmla="*/ 0 h 14664"/>
                  <a:gd name="connsiteX1" fmla="*/ 2854 w 42605"/>
                  <a:gd name="connsiteY1" fmla="*/ 7429 h 14664"/>
                  <a:gd name="connsiteX2" fmla="*/ 92 w 42605"/>
                  <a:gd name="connsiteY2" fmla="*/ 11811 h 14664"/>
                  <a:gd name="connsiteX3" fmla="*/ 4473 w 42605"/>
                  <a:gd name="connsiteY3" fmla="*/ 14573 h 14664"/>
                  <a:gd name="connsiteX4" fmla="*/ 39716 w 42605"/>
                  <a:gd name="connsiteY4" fmla="*/ 7620 h 14664"/>
                  <a:gd name="connsiteX5" fmla="*/ 42525 w 42605"/>
                  <a:gd name="connsiteY5" fmla="*/ 3286 h 14664"/>
                  <a:gd name="connsiteX6" fmla="*/ 38192 w 42605"/>
                  <a:gd name="connsiteY6" fmla="*/ 476 h 1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05" h="14664">
                    <a:moveTo>
                      <a:pt x="38096" y="0"/>
                    </a:moveTo>
                    <a:lnTo>
                      <a:pt x="2854" y="7429"/>
                    </a:lnTo>
                    <a:cubicBezTo>
                      <a:pt x="882" y="7877"/>
                      <a:pt x="-356" y="9839"/>
                      <a:pt x="92" y="11811"/>
                    </a:cubicBezTo>
                    <a:cubicBezTo>
                      <a:pt x="539" y="13783"/>
                      <a:pt x="2501" y="15021"/>
                      <a:pt x="4473" y="14573"/>
                    </a:cubicBezTo>
                    <a:lnTo>
                      <a:pt x="39716" y="7620"/>
                    </a:lnTo>
                    <a:cubicBezTo>
                      <a:pt x="41687" y="7201"/>
                      <a:pt x="42944" y="5258"/>
                      <a:pt x="42525" y="3286"/>
                    </a:cubicBezTo>
                    <a:cubicBezTo>
                      <a:pt x="42106" y="1314"/>
                      <a:pt x="40163" y="57"/>
                      <a:pt x="38192" y="476"/>
                    </a:cubicBezTo>
                    <a:close/>
                  </a:path>
                </a:pathLst>
              </a:custGeom>
              <a:solidFill>
                <a:srgbClr val="74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E10FB639-E1CB-22B4-E9D7-3612E6ED1003}"/>
                  </a:ext>
                </a:extLst>
              </p:cNvPr>
              <p:cNvSpPr/>
              <p:nvPr/>
            </p:nvSpPr>
            <p:spPr>
              <a:xfrm>
                <a:off x="8093644" y="4579728"/>
                <a:ext cx="260496" cy="448037"/>
              </a:xfrm>
              <a:custGeom>
                <a:avLst/>
                <a:gdLst>
                  <a:gd name="connsiteX0" fmla="*/ 124194 w 260496"/>
                  <a:gd name="connsiteY0" fmla="*/ 0 h 448037"/>
                  <a:gd name="connsiteX1" fmla="*/ 255067 w 260496"/>
                  <a:gd name="connsiteY1" fmla="*/ 352425 h 448037"/>
                  <a:gd name="connsiteX2" fmla="*/ 70473 w 260496"/>
                  <a:gd name="connsiteY2" fmla="*/ 441674 h 448037"/>
                  <a:gd name="connsiteX3" fmla="*/ 750 w 260496"/>
                  <a:gd name="connsiteY3" fmla="*/ 70199 h 448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496" h="448037">
                    <a:moveTo>
                      <a:pt x="124194" y="0"/>
                    </a:moveTo>
                    <a:cubicBezTo>
                      <a:pt x="124194" y="0"/>
                      <a:pt x="220777" y="281940"/>
                      <a:pt x="255067" y="352425"/>
                    </a:cubicBezTo>
                    <a:cubicBezTo>
                      <a:pt x="289357" y="422910"/>
                      <a:pt x="153245" y="464725"/>
                      <a:pt x="70473" y="441674"/>
                    </a:cubicBezTo>
                    <a:cubicBezTo>
                      <a:pt x="-12299" y="418624"/>
                      <a:pt x="750" y="70199"/>
                      <a:pt x="750" y="70199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36AAD99-E065-DCAA-32A3-2C7830A72075}"/>
                  </a:ext>
                </a:extLst>
              </p:cNvPr>
              <p:cNvSpPr/>
              <p:nvPr/>
            </p:nvSpPr>
            <p:spPr>
              <a:xfrm>
                <a:off x="7960128" y="4275459"/>
                <a:ext cx="293245" cy="433809"/>
              </a:xfrm>
              <a:custGeom>
                <a:avLst/>
                <a:gdLst>
                  <a:gd name="connsiteX0" fmla="*/ 68925 w 293245"/>
                  <a:gd name="connsiteY0" fmla="*/ 803 h 433809"/>
                  <a:gd name="connsiteX1" fmla="*/ 17014 w 293245"/>
                  <a:gd name="connsiteY1" fmla="*/ 433809 h 433809"/>
                  <a:gd name="connsiteX2" fmla="*/ 293239 w 293245"/>
                  <a:gd name="connsiteY2" fmla="*/ 358371 h 433809"/>
                  <a:gd name="connsiteX3" fmla="*/ 260568 w 293245"/>
                  <a:gd name="connsiteY3" fmla="*/ 135962 h 433809"/>
                  <a:gd name="connsiteX4" fmla="*/ 68925 w 293245"/>
                  <a:gd name="connsiteY4" fmla="*/ 803 h 43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245" h="433809">
                    <a:moveTo>
                      <a:pt x="68925" y="803"/>
                    </a:moveTo>
                    <a:cubicBezTo>
                      <a:pt x="68925" y="803"/>
                      <a:pt x="-41279" y="265312"/>
                      <a:pt x="17014" y="433809"/>
                    </a:cubicBezTo>
                    <a:lnTo>
                      <a:pt x="293239" y="358371"/>
                    </a:lnTo>
                    <a:cubicBezTo>
                      <a:pt x="293239" y="358371"/>
                      <a:pt x="294572" y="234546"/>
                      <a:pt x="260568" y="135962"/>
                    </a:cubicBezTo>
                    <a:cubicBezTo>
                      <a:pt x="207418" y="-18819"/>
                      <a:pt x="68925" y="803"/>
                      <a:pt x="68925" y="8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DC303B7-290D-0A91-8FB3-5BDDB5742E14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2A656D2B-E901-BC8E-4DD0-F51342032C52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1684A7F1-8CAA-1879-7CA1-919F699224FB}"/>
                  </a:ext>
                </a:extLst>
              </p:cNvPr>
              <p:cNvSpPr/>
              <p:nvPr/>
            </p:nvSpPr>
            <p:spPr>
              <a:xfrm>
                <a:off x="7862829" y="4218334"/>
                <a:ext cx="193866" cy="175326"/>
              </a:xfrm>
              <a:custGeom>
                <a:avLst/>
                <a:gdLst>
                  <a:gd name="connsiteX0" fmla="*/ 166033 w 193866"/>
                  <a:gd name="connsiteY0" fmla="*/ 175276 h 175326"/>
                  <a:gd name="connsiteX1" fmla="*/ 157365 w 193866"/>
                  <a:gd name="connsiteY1" fmla="*/ 174609 h 175326"/>
                  <a:gd name="connsiteX2" fmla="*/ 107 w 193866"/>
                  <a:gd name="connsiteY2" fmla="*/ 1635 h 175326"/>
                  <a:gd name="connsiteX3" fmla="*/ 660 w 193866"/>
                  <a:gd name="connsiteY3" fmla="*/ 121 h 175326"/>
                  <a:gd name="connsiteX4" fmla="*/ 679 w 193866"/>
                  <a:gd name="connsiteY4" fmla="*/ 111 h 175326"/>
                  <a:gd name="connsiteX5" fmla="*/ 2298 w 193866"/>
                  <a:gd name="connsiteY5" fmla="*/ 683 h 175326"/>
                  <a:gd name="connsiteX6" fmla="*/ 157746 w 193866"/>
                  <a:gd name="connsiteY6" fmla="*/ 172132 h 175326"/>
                  <a:gd name="connsiteX7" fmla="*/ 187464 w 193866"/>
                  <a:gd name="connsiteY7" fmla="*/ 163370 h 175326"/>
                  <a:gd name="connsiteX8" fmla="*/ 146411 w 193866"/>
                  <a:gd name="connsiteY8" fmla="*/ 26114 h 175326"/>
                  <a:gd name="connsiteX9" fmla="*/ 146411 w 193866"/>
                  <a:gd name="connsiteY9" fmla="*/ 24495 h 175326"/>
                  <a:gd name="connsiteX10" fmla="*/ 148031 w 193866"/>
                  <a:gd name="connsiteY10" fmla="*/ 24495 h 175326"/>
                  <a:gd name="connsiteX11" fmla="*/ 148031 w 193866"/>
                  <a:gd name="connsiteY11" fmla="*/ 24495 h 175326"/>
                  <a:gd name="connsiteX12" fmla="*/ 188988 w 193866"/>
                  <a:gd name="connsiteY12" fmla="*/ 164322 h 175326"/>
                  <a:gd name="connsiteX13" fmla="*/ 166033 w 193866"/>
                  <a:gd name="connsiteY13" fmla="*/ 175276 h 17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3866" h="175326">
                    <a:moveTo>
                      <a:pt x="166033" y="175276"/>
                    </a:moveTo>
                    <a:cubicBezTo>
                      <a:pt x="163137" y="175228"/>
                      <a:pt x="160242" y="175009"/>
                      <a:pt x="157365" y="174609"/>
                    </a:cubicBezTo>
                    <a:cubicBezTo>
                      <a:pt x="72212" y="162703"/>
                      <a:pt x="774" y="3159"/>
                      <a:pt x="107" y="1635"/>
                    </a:cubicBezTo>
                    <a:cubicBezTo>
                      <a:pt x="-159" y="1064"/>
                      <a:pt x="88" y="387"/>
                      <a:pt x="660" y="121"/>
                    </a:cubicBezTo>
                    <a:cubicBezTo>
                      <a:pt x="669" y="111"/>
                      <a:pt x="669" y="111"/>
                      <a:pt x="679" y="111"/>
                    </a:cubicBezTo>
                    <a:cubicBezTo>
                      <a:pt x="1288" y="-165"/>
                      <a:pt x="2003" y="92"/>
                      <a:pt x="2298" y="683"/>
                    </a:cubicBezTo>
                    <a:cubicBezTo>
                      <a:pt x="2965" y="2302"/>
                      <a:pt x="73831" y="160607"/>
                      <a:pt x="157746" y="172132"/>
                    </a:cubicBezTo>
                    <a:cubicBezTo>
                      <a:pt x="172224" y="174133"/>
                      <a:pt x="182225" y="171180"/>
                      <a:pt x="187464" y="163370"/>
                    </a:cubicBezTo>
                    <a:cubicBezTo>
                      <a:pt x="208800" y="131080"/>
                      <a:pt x="147078" y="27162"/>
                      <a:pt x="146411" y="26114"/>
                    </a:cubicBezTo>
                    <a:cubicBezTo>
                      <a:pt x="146011" y="25648"/>
                      <a:pt x="146011" y="24962"/>
                      <a:pt x="146411" y="24495"/>
                    </a:cubicBezTo>
                    <a:cubicBezTo>
                      <a:pt x="146859" y="24047"/>
                      <a:pt x="147583" y="24047"/>
                      <a:pt x="148031" y="24495"/>
                    </a:cubicBezTo>
                    <a:cubicBezTo>
                      <a:pt x="148031" y="24495"/>
                      <a:pt x="148031" y="24495"/>
                      <a:pt x="148031" y="24495"/>
                    </a:cubicBezTo>
                    <a:cubicBezTo>
                      <a:pt x="150602" y="28876"/>
                      <a:pt x="211181" y="130794"/>
                      <a:pt x="188988" y="164322"/>
                    </a:cubicBezTo>
                    <a:cubicBezTo>
                      <a:pt x="183740" y="171694"/>
                      <a:pt x="175062" y="175838"/>
                      <a:pt x="166033" y="1752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0315F90-A86D-9D93-FC7B-CBAF8C59A126}"/>
                  </a:ext>
                </a:extLst>
              </p:cNvPr>
              <p:cNvSpPr/>
              <p:nvPr/>
            </p:nvSpPr>
            <p:spPr>
              <a:xfrm>
                <a:off x="7572371" y="5024689"/>
                <a:ext cx="1086231" cy="979121"/>
              </a:xfrm>
              <a:custGeom>
                <a:avLst/>
                <a:gdLst>
                  <a:gd name="connsiteX0" fmla="*/ 619845 w 1086231"/>
                  <a:gd name="connsiteY0" fmla="*/ 979122 h 979121"/>
                  <a:gd name="connsiteX1" fmla="*/ 507831 w 1086231"/>
                  <a:gd name="connsiteY1" fmla="*/ 972931 h 979121"/>
                  <a:gd name="connsiteX2" fmla="*/ 673566 w 1086231"/>
                  <a:gd name="connsiteY2" fmla="*/ 377333 h 979121"/>
                  <a:gd name="connsiteX3" fmla="*/ 615273 w 1086231"/>
                  <a:gd name="connsiteY3" fmla="*/ 387524 h 979121"/>
                  <a:gd name="connsiteX4" fmla="*/ 123974 w 1086231"/>
                  <a:gd name="connsiteY4" fmla="*/ 372760 h 979121"/>
                  <a:gd name="connsiteX5" fmla="*/ 149 w 1086231"/>
                  <a:gd name="connsiteY5" fmla="*/ 141017 h 979121"/>
                  <a:gd name="connsiteX6" fmla="*/ 1085999 w 1086231"/>
                  <a:gd name="connsiteY6" fmla="*/ 129778 h 979121"/>
                  <a:gd name="connsiteX7" fmla="*/ 619845 w 1086231"/>
                  <a:gd name="connsiteY7" fmla="*/ 979122 h 979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6231" h="979121">
                    <a:moveTo>
                      <a:pt x="619845" y="979122"/>
                    </a:moveTo>
                    <a:lnTo>
                      <a:pt x="507831" y="972931"/>
                    </a:lnTo>
                    <a:lnTo>
                      <a:pt x="673566" y="377333"/>
                    </a:lnTo>
                    <a:cubicBezTo>
                      <a:pt x="673566" y="377333"/>
                      <a:pt x="651183" y="381714"/>
                      <a:pt x="615273" y="387524"/>
                    </a:cubicBezTo>
                    <a:cubicBezTo>
                      <a:pt x="493734" y="406574"/>
                      <a:pt x="216843" y="441722"/>
                      <a:pt x="123974" y="372760"/>
                    </a:cubicBezTo>
                    <a:cubicBezTo>
                      <a:pt x="-9376" y="273319"/>
                      <a:pt x="149" y="141017"/>
                      <a:pt x="149" y="141017"/>
                    </a:cubicBezTo>
                    <a:cubicBezTo>
                      <a:pt x="149" y="141017"/>
                      <a:pt x="1058662" y="-168641"/>
                      <a:pt x="1085999" y="129778"/>
                    </a:cubicBezTo>
                    <a:cubicBezTo>
                      <a:pt x="1098286" y="263699"/>
                      <a:pt x="619845" y="979122"/>
                      <a:pt x="619845" y="9791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F1137178-371C-2172-6A97-3CDB7A1AD469}"/>
                  </a:ext>
                </a:extLst>
              </p:cNvPr>
              <p:cNvSpPr/>
              <p:nvPr/>
            </p:nvSpPr>
            <p:spPr>
              <a:xfrm>
                <a:off x="8082679" y="5982094"/>
                <a:ext cx="97821" cy="105346"/>
              </a:xfrm>
              <a:custGeom>
                <a:avLst/>
                <a:gdLst>
                  <a:gd name="connsiteX0" fmla="*/ 11430 w 97821"/>
                  <a:gd name="connsiteY0" fmla="*/ 0 h 105346"/>
                  <a:gd name="connsiteX1" fmla="*/ 0 w 97821"/>
                  <a:gd name="connsiteY1" fmla="*/ 105346 h 105346"/>
                  <a:gd name="connsiteX2" fmla="*/ 57341 w 97821"/>
                  <a:gd name="connsiteY2" fmla="*/ 105346 h 105346"/>
                  <a:gd name="connsiteX3" fmla="*/ 97822 w 97821"/>
                  <a:gd name="connsiteY3" fmla="*/ 0 h 105346"/>
                  <a:gd name="connsiteX4" fmla="*/ 11430 w 97821"/>
                  <a:gd name="connsiteY4" fmla="*/ 0 h 105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21" h="105346">
                    <a:moveTo>
                      <a:pt x="11430" y="0"/>
                    </a:moveTo>
                    <a:lnTo>
                      <a:pt x="0" y="105346"/>
                    </a:lnTo>
                    <a:lnTo>
                      <a:pt x="57341" y="105346"/>
                    </a:lnTo>
                    <a:lnTo>
                      <a:pt x="97822" y="0"/>
                    </a:lnTo>
                    <a:lnTo>
                      <a:pt x="1143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929AC616-2E03-0F3C-1334-E6B76152F78E}"/>
                  </a:ext>
                </a:extLst>
              </p:cNvPr>
              <p:cNvSpPr/>
              <p:nvPr/>
            </p:nvSpPr>
            <p:spPr>
              <a:xfrm>
                <a:off x="8060962" y="5974283"/>
                <a:ext cx="158686" cy="55721"/>
              </a:xfrm>
              <a:custGeom>
                <a:avLst/>
                <a:gdLst>
                  <a:gd name="connsiteX0" fmla="*/ 0 w 158686"/>
                  <a:gd name="connsiteY0" fmla="*/ 55721 h 55721"/>
                  <a:gd name="connsiteX1" fmla="*/ 4953 w 158686"/>
                  <a:gd name="connsiteY1" fmla="*/ 0 h 55721"/>
                  <a:gd name="connsiteX2" fmla="*/ 158687 w 158686"/>
                  <a:gd name="connsiteY2" fmla="*/ 0 h 55721"/>
                  <a:gd name="connsiteX3" fmla="*/ 144304 w 158686"/>
                  <a:gd name="connsiteY3" fmla="*/ 55721 h 55721"/>
                  <a:gd name="connsiteX4" fmla="*/ 0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0" y="55721"/>
                    </a:moveTo>
                    <a:lnTo>
                      <a:pt x="4953" y="0"/>
                    </a:lnTo>
                    <a:lnTo>
                      <a:pt x="158687" y="0"/>
                    </a:lnTo>
                    <a:lnTo>
                      <a:pt x="144304" y="55721"/>
                    </a:lnTo>
                    <a:lnTo>
                      <a:pt x="0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40486292-43C2-926E-8D01-DD4C02E6C9B9}"/>
                  </a:ext>
                </a:extLst>
              </p:cNvPr>
              <p:cNvSpPr/>
              <p:nvPr/>
            </p:nvSpPr>
            <p:spPr>
              <a:xfrm>
                <a:off x="8072682" y="6061271"/>
                <a:ext cx="255932" cy="103417"/>
              </a:xfrm>
              <a:custGeom>
                <a:avLst/>
                <a:gdLst>
                  <a:gd name="connsiteX0" fmla="*/ 255932 w 255932"/>
                  <a:gd name="connsiteY0" fmla="*/ 103417 h 103417"/>
                  <a:gd name="connsiteX1" fmla="*/ 211451 w 255932"/>
                  <a:gd name="connsiteY1" fmla="*/ 55792 h 103417"/>
                  <a:gd name="connsiteX2" fmla="*/ 116201 w 255932"/>
                  <a:gd name="connsiteY2" fmla="*/ 30551 h 103417"/>
                  <a:gd name="connsiteX3" fmla="*/ 84387 w 255932"/>
                  <a:gd name="connsiteY3" fmla="*/ 3405 h 103417"/>
                  <a:gd name="connsiteX4" fmla="*/ 59717 w 255932"/>
                  <a:gd name="connsiteY4" fmla="*/ 12263 h 103417"/>
                  <a:gd name="connsiteX5" fmla="*/ 23046 w 255932"/>
                  <a:gd name="connsiteY5" fmla="*/ 7786 h 103417"/>
                  <a:gd name="connsiteX6" fmla="*/ 4568 w 255932"/>
                  <a:gd name="connsiteY6" fmla="*/ 5786 h 103417"/>
                  <a:gd name="connsiteX7" fmla="*/ 662 w 255932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932" h="103417">
                    <a:moveTo>
                      <a:pt x="255932" y="103417"/>
                    </a:moveTo>
                    <a:cubicBezTo>
                      <a:pt x="247931" y="67889"/>
                      <a:pt x="230882" y="57221"/>
                      <a:pt x="211451" y="55792"/>
                    </a:cubicBezTo>
                    <a:cubicBezTo>
                      <a:pt x="192020" y="54363"/>
                      <a:pt x="116201" y="30551"/>
                      <a:pt x="116201" y="30551"/>
                    </a:cubicBezTo>
                    <a:cubicBezTo>
                      <a:pt x="116201" y="30551"/>
                      <a:pt x="98198" y="7976"/>
                      <a:pt x="84387" y="3405"/>
                    </a:cubicBezTo>
                    <a:cubicBezTo>
                      <a:pt x="75148" y="1433"/>
                      <a:pt x="65594" y="4862"/>
                      <a:pt x="59717" y="12263"/>
                    </a:cubicBezTo>
                    <a:lnTo>
                      <a:pt x="23046" y="7786"/>
                    </a:lnTo>
                    <a:cubicBezTo>
                      <a:pt x="23046" y="7786"/>
                      <a:pt x="10187" y="-8311"/>
                      <a:pt x="4568" y="5786"/>
                    </a:cubicBezTo>
                    <a:cubicBezTo>
                      <a:pt x="-1909" y="22073"/>
                      <a:pt x="281" y="92177"/>
                      <a:pt x="66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FFE4B232-990F-E19E-99D9-618514696626}"/>
                  </a:ext>
                </a:extLst>
              </p:cNvPr>
              <p:cNvSpPr/>
              <p:nvPr/>
            </p:nvSpPr>
            <p:spPr>
              <a:xfrm>
                <a:off x="8073763" y="6094979"/>
                <a:ext cx="250343" cy="60469"/>
              </a:xfrm>
              <a:custGeom>
                <a:avLst/>
                <a:gdLst>
                  <a:gd name="connsiteX0" fmla="*/ 248946 w 250343"/>
                  <a:gd name="connsiteY0" fmla="*/ 60470 h 60469"/>
                  <a:gd name="connsiteX1" fmla="*/ 204178 w 250343"/>
                  <a:gd name="connsiteY1" fmla="*/ 60470 h 60469"/>
                  <a:gd name="connsiteX2" fmla="*/ 8249 w 250343"/>
                  <a:gd name="connsiteY2" fmla="*/ 59517 h 60469"/>
                  <a:gd name="connsiteX3" fmla="*/ 6344 w 250343"/>
                  <a:gd name="connsiteY3" fmla="*/ 57612 h 60469"/>
                  <a:gd name="connsiteX4" fmla="*/ 8249 w 250343"/>
                  <a:gd name="connsiteY4" fmla="*/ 55707 h 60469"/>
                  <a:gd name="connsiteX5" fmla="*/ 21489 w 250343"/>
                  <a:gd name="connsiteY5" fmla="*/ 55707 h 60469"/>
                  <a:gd name="connsiteX6" fmla="*/ 21489 w 250343"/>
                  <a:gd name="connsiteY6" fmla="*/ 55231 h 60469"/>
                  <a:gd name="connsiteX7" fmla="*/ 915 w 250343"/>
                  <a:gd name="connsiteY7" fmla="*/ 3510 h 60469"/>
                  <a:gd name="connsiteX8" fmla="*/ 2820 w 250343"/>
                  <a:gd name="connsiteY8" fmla="*/ 272 h 60469"/>
                  <a:gd name="connsiteX9" fmla="*/ 25299 w 250343"/>
                  <a:gd name="connsiteY9" fmla="*/ 55707 h 60469"/>
                  <a:gd name="connsiteX10" fmla="*/ 52921 w 250343"/>
                  <a:gd name="connsiteY10" fmla="*/ 55707 h 60469"/>
                  <a:gd name="connsiteX11" fmla="*/ 248755 w 250343"/>
                  <a:gd name="connsiteY11" fmla="*/ 56755 h 60469"/>
                  <a:gd name="connsiteX12" fmla="*/ 250317 w 250343"/>
                  <a:gd name="connsiteY12" fmla="*/ 58946 h 60469"/>
                  <a:gd name="connsiteX13" fmla="*/ 248946 w 250343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343" h="60469">
                    <a:moveTo>
                      <a:pt x="248946" y="60470"/>
                    </a:moveTo>
                    <a:lnTo>
                      <a:pt x="204178" y="60470"/>
                    </a:lnTo>
                    <a:lnTo>
                      <a:pt x="8249" y="59517"/>
                    </a:lnTo>
                    <a:cubicBezTo>
                      <a:pt x="7201" y="59517"/>
                      <a:pt x="6344" y="58660"/>
                      <a:pt x="6344" y="57612"/>
                    </a:cubicBezTo>
                    <a:cubicBezTo>
                      <a:pt x="6344" y="56564"/>
                      <a:pt x="7201" y="55707"/>
                      <a:pt x="8249" y="55707"/>
                    </a:cubicBezTo>
                    <a:lnTo>
                      <a:pt x="21489" y="55707"/>
                    </a:lnTo>
                    <a:cubicBezTo>
                      <a:pt x="21441" y="55554"/>
                      <a:pt x="21441" y="55383"/>
                      <a:pt x="21489" y="55231"/>
                    </a:cubicBezTo>
                    <a:cubicBezTo>
                      <a:pt x="31014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47" y="34190"/>
                      <a:pt x="25299" y="55707"/>
                    </a:cubicBezTo>
                    <a:lnTo>
                      <a:pt x="52921" y="55707"/>
                    </a:lnTo>
                    <a:lnTo>
                      <a:pt x="248755" y="56755"/>
                    </a:lnTo>
                    <a:cubicBezTo>
                      <a:pt x="249793" y="56926"/>
                      <a:pt x="250489" y="57917"/>
                      <a:pt x="250317" y="58946"/>
                    </a:cubicBezTo>
                    <a:cubicBezTo>
                      <a:pt x="250193" y="59679"/>
                      <a:pt x="249660" y="60270"/>
                      <a:pt x="248946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A0366210-8708-3C30-EF83-11F4256A291C}"/>
                  </a:ext>
                </a:extLst>
              </p:cNvPr>
              <p:cNvSpPr/>
              <p:nvPr/>
            </p:nvSpPr>
            <p:spPr>
              <a:xfrm>
                <a:off x="8176810" y="6092185"/>
                <a:ext cx="41340" cy="16046"/>
              </a:xfrm>
              <a:custGeom>
                <a:avLst/>
                <a:gdLst>
                  <a:gd name="connsiteX0" fmla="*/ 3594 w 41340"/>
                  <a:gd name="connsiteY0" fmla="*/ 15258 h 16046"/>
                  <a:gd name="connsiteX1" fmla="*/ 36303 w 41340"/>
                  <a:gd name="connsiteY1" fmla="*/ 7257 h 16046"/>
                  <a:gd name="connsiteX2" fmla="*/ 38647 w 41340"/>
                  <a:gd name="connsiteY2" fmla="*/ 8876 h 16046"/>
                  <a:gd name="connsiteX3" fmla="*/ 40552 w 41340"/>
                  <a:gd name="connsiteY3" fmla="*/ 5637 h 16046"/>
                  <a:gd name="connsiteX4" fmla="*/ 2099 w 41340"/>
                  <a:gd name="connsiteY4" fmla="*/ 10781 h 16046"/>
                  <a:gd name="connsiteX5" fmla="*/ 356 w 41340"/>
                  <a:gd name="connsiteY5" fmla="*/ 13352 h 16046"/>
                  <a:gd name="connsiteX6" fmla="*/ 3594 w 41340"/>
                  <a:gd name="connsiteY6" fmla="*/ 15258 h 1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46">
                    <a:moveTo>
                      <a:pt x="3594" y="15258"/>
                    </a:moveTo>
                    <a:cubicBezTo>
                      <a:pt x="10414" y="4018"/>
                      <a:pt x="25064" y="437"/>
                      <a:pt x="36303" y="7257"/>
                    </a:cubicBezTo>
                    <a:cubicBezTo>
                      <a:pt x="37122" y="7752"/>
                      <a:pt x="37904" y="8285"/>
                      <a:pt x="38647" y="8876"/>
                    </a:cubicBezTo>
                    <a:cubicBezTo>
                      <a:pt x="40552" y="10305"/>
                      <a:pt x="42456" y="7066"/>
                      <a:pt x="40552" y="5637"/>
                    </a:cubicBezTo>
                    <a:cubicBezTo>
                      <a:pt x="28512" y="-3564"/>
                      <a:pt x="11300" y="-1259"/>
                      <a:pt x="2099" y="10781"/>
                    </a:cubicBezTo>
                    <a:cubicBezTo>
                      <a:pt x="1470" y="11600"/>
                      <a:pt x="889" y="12467"/>
                      <a:pt x="356" y="13352"/>
                    </a:cubicBezTo>
                    <a:cubicBezTo>
                      <a:pt x="-1073" y="15258"/>
                      <a:pt x="2166" y="17163"/>
                      <a:pt x="3594" y="152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63E734C2-78D8-2856-CFB1-BF0276A01B88}"/>
                  </a:ext>
                </a:extLst>
              </p:cNvPr>
              <p:cNvSpPr/>
              <p:nvPr/>
            </p:nvSpPr>
            <p:spPr>
              <a:xfrm>
                <a:off x="8197868" y="6098585"/>
                <a:ext cx="41392" cy="16026"/>
              </a:xfrm>
              <a:custGeom>
                <a:avLst/>
                <a:gdLst>
                  <a:gd name="connsiteX0" fmla="*/ 3682 w 41392"/>
                  <a:gd name="connsiteY0" fmla="*/ 15239 h 16026"/>
                  <a:gd name="connsiteX1" fmla="*/ 36248 w 41392"/>
                  <a:gd name="connsiteY1" fmla="*/ 7200 h 16026"/>
                  <a:gd name="connsiteX2" fmla="*/ 38639 w 41392"/>
                  <a:gd name="connsiteY2" fmla="*/ 8858 h 16026"/>
                  <a:gd name="connsiteX3" fmla="*/ 40544 w 41392"/>
                  <a:gd name="connsiteY3" fmla="*/ 5619 h 16026"/>
                  <a:gd name="connsiteX4" fmla="*/ 1968 w 41392"/>
                  <a:gd name="connsiteY4" fmla="*/ 10858 h 16026"/>
                  <a:gd name="connsiteX5" fmla="*/ 349 w 41392"/>
                  <a:gd name="connsiteY5" fmla="*/ 13239 h 16026"/>
                  <a:gd name="connsiteX6" fmla="*/ 3682 w 41392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6026">
                    <a:moveTo>
                      <a:pt x="3682" y="15239"/>
                    </a:moveTo>
                    <a:cubicBezTo>
                      <a:pt x="10454" y="4029"/>
                      <a:pt x="25037" y="428"/>
                      <a:pt x="36248" y="7200"/>
                    </a:cubicBezTo>
                    <a:cubicBezTo>
                      <a:pt x="37077" y="7705"/>
                      <a:pt x="37877" y="8258"/>
                      <a:pt x="38639" y="8858"/>
                    </a:cubicBezTo>
                    <a:cubicBezTo>
                      <a:pt x="40639" y="10286"/>
                      <a:pt x="42544" y="7048"/>
                      <a:pt x="40544" y="5619"/>
                    </a:cubicBezTo>
                    <a:cubicBezTo>
                      <a:pt x="28447" y="-3582"/>
                      <a:pt x="11178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682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BE462291-EEBA-9EEF-314F-9EEA9B3577B6}"/>
                  </a:ext>
                </a:extLst>
              </p:cNvPr>
              <p:cNvSpPr/>
              <p:nvPr/>
            </p:nvSpPr>
            <p:spPr>
              <a:xfrm>
                <a:off x="8219680" y="6104943"/>
                <a:ext cx="41350" cy="16016"/>
              </a:xfrm>
              <a:custGeom>
                <a:avLst/>
                <a:gdLst>
                  <a:gd name="connsiteX0" fmla="*/ 3682 w 41350"/>
                  <a:gd name="connsiteY0" fmla="*/ 15168 h 16016"/>
                  <a:gd name="connsiteX1" fmla="*/ 36277 w 41350"/>
                  <a:gd name="connsiteY1" fmla="*/ 7234 h 16016"/>
                  <a:gd name="connsiteX2" fmla="*/ 38639 w 41350"/>
                  <a:gd name="connsiteY2" fmla="*/ 8882 h 16016"/>
                  <a:gd name="connsiteX3" fmla="*/ 40544 w 41350"/>
                  <a:gd name="connsiteY3" fmla="*/ 5548 h 16016"/>
                  <a:gd name="connsiteX4" fmla="*/ 1863 w 41350"/>
                  <a:gd name="connsiteY4" fmla="*/ 11025 h 16016"/>
                  <a:gd name="connsiteX5" fmla="*/ 348 w 41350"/>
                  <a:gd name="connsiteY5" fmla="*/ 13263 h 16016"/>
                  <a:gd name="connsiteX6" fmla="*/ 3682 w 4135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50" h="16016">
                    <a:moveTo>
                      <a:pt x="3682" y="15168"/>
                    </a:moveTo>
                    <a:cubicBezTo>
                      <a:pt x="10493" y="3976"/>
                      <a:pt x="25085" y="424"/>
                      <a:pt x="36277" y="7234"/>
                    </a:cubicBezTo>
                    <a:cubicBezTo>
                      <a:pt x="37096" y="7739"/>
                      <a:pt x="37886" y="8282"/>
                      <a:pt x="38639" y="8882"/>
                    </a:cubicBezTo>
                    <a:cubicBezTo>
                      <a:pt x="40639" y="10311"/>
                      <a:pt x="42449" y="7072"/>
                      <a:pt x="40544" y="5548"/>
                    </a:cubicBezTo>
                    <a:cubicBezTo>
                      <a:pt x="28352" y="-3625"/>
                      <a:pt x="11036" y="-1167"/>
                      <a:pt x="1863" y="11025"/>
                    </a:cubicBezTo>
                    <a:cubicBezTo>
                      <a:pt x="1320" y="11749"/>
                      <a:pt x="815" y="12492"/>
                      <a:pt x="348" y="13263"/>
                    </a:cubicBezTo>
                    <a:cubicBezTo>
                      <a:pt x="-1080" y="15264"/>
                      <a:pt x="2253" y="17169"/>
                      <a:pt x="3682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94AB3C11-FFEE-8D68-F606-83036D67B837}"/>
                  </a:ext>
                </a:extLst>
              </p:cNvPr>
              <p:cNvSpPr/>
              <p:nvPr/>
            </p:nvSpPr>
            <p:spPr>
              <a:xfrm>
                <a:off x="8187358" y="5222285"/>
                <a:ext cx="134492" cy="190118"/>
              </a:xfrm>
              <a:custGeom>
                <a:avLst/>
                <a:gdLst>
                  <a:gd name="connsiteX0" fmla="*/ 134493 w 134492"/>
                  <a:gd name="connsiteY0" fmla="*/ 0 h 190118"/>
                  <a:gd name="connsiteX1" fmla="*/ 58293 w 134492"/>
                  <a:gd name="connsiteY1" fmla="*/ 179927 h 190118"/>
                  <a:gd name="connsiteX2" fmla="*/ 0 w 134492"/>
                  <a:gd name="connsiteY2" fmla="*/ 190119 h 190118"/>
                  <a:gd name="connsiteX3" fmla="*/ 134493 w 134492"/>
                  <a:gd name="connsiteY3" fmla="*/ 0 h 19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492" h="190118">
                    <a:moveTo>
                      <a:pt x="134493" y="0"/>
                    </a:moveTo>
                    <a:lnTo>
                      <a:pt x="58293" y="179927"/>
                    </a:lnTo>
                    <a:cubicBezTo>
                      <a:pt x="58293" y="179927"/>
                      <a:pt x="35909" y="184309"/>
                      <a:pt x="0" y="190119"/>
                    </a:cubicBezTo>
                    <a:cubicBezTo>
                      <a:pt x="44958" y="124492"/>
                      <a:pt x="130778" y="4858"/>
                      <a:pt x="134493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D77B80A1-3FBB-5187-02D9-8075BCDCCFEE}"/>
                  </a:ext>
                </a:extLst>
              </p:cNvPr>
              <p:cNvSpPr/>
              <p:nvPr/>
            </p:nvSpPr>
            <p:spPr>
              <a:xfrm>
                <a:off x="7571542" y="4518673"/>
                <a:ext cx="634961" cy="522863"/>
              </a:xfrm>
              <a:custGeom>
                <a:avLst/>
                <a:gdLst>
                  <a:gd name="connsiteX0" fmla="*/ 214718 w 634961"/>
                  <a:gd name="connsiteY0" fmla="*/ 33242 h 522863"/>
                  <a:gd name="connsiteX1" fmla="*/ 198811 w 634961"/>
                  <a:gd name="connsiteY1" fmla="*/ 380143 h 522863"/>
                  <a:gd name="connsiteX2" fmla="*/ 615911 w 634961"/>
                  <a:gd name="connsiteY2" fmla="*/ 448627 h 522863"/>
                  <a:gd name="connsiteX3" fmla="*/ 634961 w 634961"/>
                  <a:gd name="connsiteY3" fmla="*/ 470821 h 522863"/>
                  <a:gd name="connsiteX4" fmla="*/ 70986 w 634961"/>
                  <a:gd name="connsiteY4" fmla="*/ 471583 h 522863"/>
                  <a:gd name="connsiteX5" fmla="*/ 1549 w 634961"/>
                  <a:gd name="connsiteY5" fmla="*/ 0 h 52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4961" h="522863">
                    <a:moveTo>
                      <a:pt x="214718" y="33242"/>
                    </a:moveTo>
                    <a:cubicBezTo>
                      <a:pt x="214718" y="33242"/>
                      <a:pt x="178904" y="338042"/>
                      <a:pt x="198811" y="380143"/>
                    </a:cubicBezTo>
                    <a:cubicBezTo>
                      <a:pt x="218719" y="422243"/>
                      <a:pt x="615911" y="448627"/>
                      <a:pt x="615911" y="448627"/>
                    </a:cubicBezTo>
                    <a:lnTo>
                      <a:pt x="634961" y="470821"/>
                    </a:lnTo>
                    <a:cubicBezTo>
                      <a:pt x="634961" y="470821"/>
                      <a:pt x="219385" y="587407"/>
                      <a:pt x="70986" y="471583"/>
                    </a:cubicBezTo>
                    <a:cubicBezTo>
                      <a:pt x="-16549" y="403384"/>
                      <a:pt x="1549" y="0"/>
                      <a:pt x="1549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A98CB466-B2C8-887A-8B9B-EC7547167FB9}"/>
                  </a:ext>
                </a:extLst>
              </p:cNvPr>
              <p:cNvSpPr/>
              <p:nvPr/>
            </p:nvSpPr>
            <p:spPr>
              <a:xfrm>
                <a:off x="7545945" y="4295291"/>
                <a:ext cx="291395" cy="360922"/>
              </a:xfrm>
              <a:custGeom>
                <a:avLst/>
                <a:gdLst>
                  <a:gd name="connsiteX0" fmla="*/ 80105 w 291395"/>
                  <a:gd name="connsiteY0" fmla="*/ 48503 h 360922"/>
                  <a:gd name="connsiteX1" fmla="*/ 0 w 291395"/>
                  <a:gd name="connsiteY1" fmla="*/ 360923 h 360922"/>
                  <a:gd name="connsiteX2" fmla="*/ 270034 w 291395"/>
                  <a:gd name="connsiteY2" fmla="*/ 345968 h 360922"/>
                  <a:gd name="connsiteX3" fmla="*/ 289084 w 291395"/>
                  <a:gd name="connsiteY3" fmla="*/ 122036 h 360922"/>
                  <a:gd name="connsiteX4" fmla="*/ 213646 w 291395"/>
                  <a:gd name="connsiteY4" fmla="*/ 11641 h 360922"/>
                  <a:gd name="connsiteX5" fmla="*/ 80105 w 291395"/>
                  <a:gd name="connsiteY5" fmla="*/ 48503 h 36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395" h="360922">
                    <a:moveTo>
                      <a:pt x="80105" y="48503"/>
                    </a:moveTo>
                    <a:cubicBezTo>
                      <a:pt x="30099" y="120988"/>
                      <a:pt x="9239" y="245003"/>
                      <a:pt x="0" y="360923"/>
                    </a:cubicBezTo>
                    <a:lnTo>
                      <a:pt x="270034" y="345968"/>
                    </a:lnTo>
                    <a:cubicBezTo>
                      <a:pt x="270034" y="345968"/>
                      <a:pt x="299752" y="225953"/>
                      <a:pt x="289084" y="122036"/>
                    </a:cubicBezTo>
                    <a:cubicBezTo>
                      <a:pt x="282607" y="56408"/>
                      <a:pt x="250127" y="25357"/>
                      <a:pt x="213646" y="11641"/>
                    </a:cubicBezTo>
                    <a:cubicBezTo>
                      <a:pt x="155734" y="-10457"/>
                      <a:pt x="115633" y="-2647"/>
                      <a:pt x="80105" y="485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9A4F589A-F91E-D607-9686-FEDC5E4A158A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90414064-57E5-AC06-32F8-C6E852EFDC31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B34123C0-BE8D-A5FF-685B-74FFE081AF2E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6A4B23C6-2E6E-83DB-2E4A-C25846580545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29C129A9-965D-AC7E-6067-29FAB1142EEC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13FB66-87FA-578F-58F7-FFA02DB606F5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3238CED3-F55A-1E23-9F80-E6B222A92FD8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B278662-1315-5F9D-FBDE-BA721D9B060D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3425836-310D-7DA3-DF09-7C0EEB2F99C0}"/>
                  </a:ext>
                </a:extLst>
              </p:cNvPr>
              <p:cNvSpPr/>
              <p:nvPr/>
            </p:nvSpPr>
            <p:spPr>
              <a:xfrm>
                <a:off x="7911200" y="3828297"/>
                <a:ext cx="282942" cy="209820"/>
              </a:xfrm>
              <a:custGeom>
                <a:avLst/>
                <a:gdLst>
                  <a:gd name="connsiteX0" fmla="*/ 282541 w 282942"/>
                  <a:gd name="connsiteY0" fmla="*/ 146308 h 209820"/>
                  <a:gd name="connsiteX1" fmla="*/ 263491 w 282942"/>
                  <a:gd name="connsiteY1" fmla="*/ 159167 h 209820"/>
                  <a:gd name="connsiteX2" fmla="*/ 270729 w 282942"/>
                  <a:gd name="connsiteY2" fmla="*/ 183456 h 209820"/>
                  <a:gd name="connsiteX3" fmla="*/ 247774 w 282942"/>
                  <a:gd name="connsiteY3" fmla="*/ 183456 h 209820"/>
                  <a:gd name="connsiteX4" fmla="*/ 250537 w 282942"/>
                  <a:gd name="connsiteY4" fmla="*/ 202506 h 209820"/>
                  <a:gd name="connsiteX5" fmla="*/ 242916 w 282942"/>
                  <a:gd name="connsiteY5" fmla="*/ 209078 h 209820"/>
                  <a:gd name="connsiteX6" fmla="*/ 10887 w 282942"/>
                  <a:gd name="connsiteY6" fmla="*/ 171835 h 209820"/>
                  <a:gd name="connsiteX7" fmla="*/ 10887 w 282942"/>
                  <a:gd name="connsiteY7" fmla="*/ 116971 h 209820"/>
                  <a:gd name="connsiteX8" fmla="*/ 5649 w 282942"/>
                  <a:gd name="connsiteY8" fmla="*/ 51534 h 209820"/>
                  <a:gd name="connsiteX9" fmla="*/ 23556 w 282942"/>
                  <a:gd name="connsiteY9" fmla="*/ 51534 h 209820"/>
                  <a:gd name="connsiteX10" fmla="*/ 35081 w 282942"/>
                  <a:gd name="connsiteY10" fmla="*/ 23721 h 209820"/>
                  <a:gd name="connsiteX11" fmla="*/ 54131 w 282942"/>
                  <a:gd name="connsiteY11" fmla="*/ 27722 h 209820"/>
                  <a:gd name="connsiteX12" fmla="*/ 66990 w 282942"/>
                  <a:gd name="connsiteY12" fmla="*/ 8005 h 209820"/>
                  <a:gd name="connsiteX13" fmla="*/ 81849 w 282942"/>
                  <a:gd name="connsiteY13" fmla="*/ 18102 h 209820"/>
                  <a:gd name="connsiteX14" fmla="*/ 107757 w 282942"/>
                  <a:gd name="connsiteY14" fmla="*/ 4 h 209820"/>
                  <a:gd name="connsiteX15" fmla="*/ 122330 w 282942"/>
                  <a:gd name="connsiteY15" fmla="*/ 14387 h 209820"/>
                  <a:gd name="connsiteX16" fmla="*/ 152429 w 282942"/>
                  <a:gd name="connsiteY16" fmla="*/ 4195 h 209820"/>
                  <a:gd name="connsiteX17" fmla="*/ 165764 w 282942"/>
                  <a:gd name="connsiteY17" fmla="*/ 22769 h 209820"/>
                  <a:gd name="connsiteX18" fmla="*/ 194339 w 282942"/>
                  <a:gd name="connsiteY18" fmla="*/ 13244 h 209820"/>
                  <a:gd name="connsiteX19" fmla="*/ 202912 w 282942"/>
                  <a:gd name="connsiteY19" fmla="*/ 38961 h 209820"/>
                  <a:gd name="connsiteX20" fmla="*/ 235582 w 282942"/>
                  <a:gd name="connsiteY20" fmla="*/ 31818 h 209820"/>
                  <a:gd name="connsiteX21" fmla="*/ 239297 w 282942"/>
                  <a:gd name="connsiteY21" fmla="*/ 58392 h 209820"/>
                  <a:gd name="connsiteX22" fmla="*/ 267872 w 282942"/>
                  <a:gd name="connsiteY22" fmla="*/ 61631 h 209820"/>
                  <a:gd name="connsiteX23" fmla="*/ 263109 w 282942"/>
                  <a:gd name="connsiteY23" fmla="*/ 90206 h 209820"/>
                  <a:gd name="connsiteX24" fmla="*/ 282921 w 282942"/>
                  <a:gd name="connsiteY24" fmla="*/ 104779 h 209820"/>
                  <a:gd name="connsiteX25" fmla="*/ 263871 w 282942"/>
                  <a:gd name="connsiteY25" fmla="*/ 127544 h 209820"/>
                  <a:gd name="connsiteX26" fmla="*/ 282541 w 282942"/>
                  <a:gd name="connsiteY26" fmla="*/ 146308 h 20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82942" h="209820">
                    <a:moveTo>
                      <a:pt x="282541" y="146308"/>
                    </a:moveTo>
                    <a:cubicBezTo>
                      <a:pt x="278826" y="156786"/>
                      <a:pt x="263491" y="159167"/>
                      <a:pt x="263491" y="159167"/>
                    </a:cubicBezTo>
                    <a:cubicBezTo>
                      <a:pt x="263491" y="159167"/>
                      <a:pt x="277968" y="177360"/>
                      <a:pt x="270729" y="183456"/>
                    </a:cubicBezTo>
                    <a:cubicBezTo>
                      <a:pt x="263491" y="189552"/>
                      <a:pt x="247774" y="183456"/>
                      <a:pt x="247774" y="183456"/>
                    </a:cubicBezTo>
                    <a:cubicBezTo>
                      <a:pt x="251346" y="189133"/>
                      <a:pt x="252346" y="196048"/>
                      <a:pt x="250537" y="202506"/>
                    </a:cubicBezTo>
                    <a:cubicBezTo>
                      <a:pt x="247203" y="213078"/>
                      <a:pt x="242916" y="209078"/>
                      <a:pt x="242916" y="209078"/>
                    </a:cubicBezTo>
                    <a:lnTo>
                      <a:pt x="10887" y="171835"/>
                    </a:lnTo>
                    <a:cubicBezTo>
                      <a:pt x="14993" y="153776"/>
                      <a:pt x="14993" y="135030"/>
                      <a:pt x="10887" y="116971"/>
                    </a:cubicBezTo>
                    <a:cubicBezTo>
                      <a:pt x="3553" y="91920"/>
                      <a:pt x="-6448" y="57630"/>
                      <a:pt x="5649" y="51534"/>
                    </a:cubicBezTo>
                    <a:cubicBezTo>
                      <a:pt x="17745" y="45438"/>
                      <a:pt x="23556" y="51534"/>
                      <a:pt x="23556" y="51534"/>
                    </a:cubicBezTo>
                    <a:cubicBezTo>
                      <a:pt x="23556" y="51534"/>
                      <a:pt x="22603" y="25817"/>
                      <a:pt x="35081" y="23721"/>
                    </a:cubicBezTo>
                    <a:cubicBezTo>
                      <a:pt x="41710" y="22369"/>
                      <a:pt x="48606" y="23817"/>
                      <a:pt x="54131" y="27722"/>
                    </a:cubicBezTo>
                    <a:cubicBezTo>
                      <a:pt x="54131" y="27722"/>
                      <a:pt x="55655" y="9624"/>
                      <a:pt x="66990" y="8005"/>
                    </a:cubicBezTo>
                    <a:cubicBezTo>
                      <a:pt x="73724" y="7367"/>
                      <a:pt x="79963" y="11606"/>
                      <a:pt x="81849" y="18102"/>
                    </a:cubicBezTo>
                    <a:cubicBezTo>
                      <a:pt x="81849" y="18102"/>
                      <a:pt x="94898" y="290"/>
                      <a:pt x="107757" y="4"/>
                    </a:cubicBezTo>
                    <a:cubicBezTo>
                      <a:pt x="120616" y="-282"/>
                      <a:pt x="122330" y="14387"/>
                      <a:pt x="122330" y="14387"/>
                    </a:cubicBezTo>
                    <a:cubicBezTo>
                      <a:pt x="122330" y="14387"/>
                      <a:pt x="142904" y="-2377"/>
                      <a:pt x="152429" y="4195"/>
                    </a:cubicBezTo>
                    <a:cubicBezTo>
                      <a:pt x="158430" y="9110"/>
                      <a:pt x="163030" y="15511"/>
                      <a:pt x="165764" y="22769"/>
                    </a:cubicBezTo>
                    <a:cubicBezTo>
                      <a:pt x="165764" y="22769"/>
                      <a:pt x="185766" y="2195"/>
                      <a:pt x="194339" y="13244"/>
                    </a:cubicBezTo>
                    <a:cubicBezTo>
                      <a:pt x="199730" y="20750"/>
                      <a:pt x="202721" y="29722"/>
                      <a:pt x="202912" y="38961"/>
                    </a:cubicBezTo>
                    <a:cubicBezTo>
                      <a:pt x="202912" y="38961"/>
                      <a:pt x="228724" y="19911"/>
                      <a:pt x="235582" y="31818"/>
                    </a:cubicBezTo>
                    <a:cubicBezTo>
                      <a:pt x="239640" y="40047"/>
                      <a:pt x="240945" y="49363"/>
                      <a:pt x="239297" y="58392"/>
                    </a:cubicBezTo>
                    <a:cubicBezTo>
                      <a:pt x="239297" y="58392"/>
                      <a:pt x="261395" y="46296"/>
                      <a:pt x="267872" y="61631"/>
                    </a:cubicBezTo>
                    <a:cubicBezTo>
                      <a:pt x="271406" y="71327"/>
                      <a:pt x="269596" y="82176"/>
                      <a:pt x="263109" y="90206"/>
                    </a:cubicBezTo>
                    <a:cubicBezTo>
                      <a:pt x="263109" y="90206"/>
                      <a:pt x="283683" y="92682"/>
                      <a:pt x="282921" y="104779"/>
                    </a:cubicBezTo>
                    <a:cubicBezTo>
                      <a:pt x="282159" y="116876"/>
                      <a:pt x="263871" y="127544"/>
                      <a:pt x="263871" y="127544"/>
                    </a:cubicBezTo>
                    <a:cubicBezTo>
                      <a:pt x="263871" y="127544"/>
                      <a:pt x="285779" y="135735"/>
                      <a:pt x="282541" y="1463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EC90F60B-CEB2-C030-5F4A-173D5635FDF4}"/>
                  </a:ext>
                </a:extLst>
              </p:cNvPr>
              <p:cNvSpPr/>
              <p:nvPr/>
            </p:nvSpPr>
            <p:spPr>
              <a:xfrm>
                <a:off x="7884175" y="4076332"/>
                <a:ext cx="137258" cy="238021"/>
              </a:xfrm>
              <a:custGeom>
                <a:avLst/>
                <a:gdLst>
                  <a:gd name="connsiteX0" fmla="*/ 137258 w 137258"/>
                  <a:gd name="connsiteY0" fmla="*/ 127730 h 238021"/>
                  <a:gd name="connsiteX1" fmla="*/ 137258 w 137258"/>
                  <a:gd name="connsiteY1" fmla="*/ 127730 h 238021"/>
                  <a:gd name="connsiteX2" fmla="*/ 137258 w 137258"/>
                  <a:gd name="connsiteY2" fmla="*/ 128492 h 238021"/>
                  <a:gd name="connsiteX3" fmla="*/ 121066 w 137258"/>
                  <a:gd name="connsiteY3" fmla="*/ 163544 h 238021"/>
                  <a:gd name="connsiteX4" fmla="*/ 116779 w 137258"/>
                  <a:gd name="connsiteY4" fmla="*/ 185738 h 238021"/>
                  <a:gd name="connsiteX5" fmla="*/ 116303 w 137258"/>
                  <a:gd name="connsiteY5" fmla="*/ 204026 h 238021"/>
                  <a:gd name="connsiteX6" fmla="*/ 93062 w 137258"/>
                  <a:gd name="connsiteY6" fmla="*/ 237458 h 238021"/>
                  <a:gd name="connsiteX7" fmla="*/ 3 w 137258"/>
                  <a:gd name="connsiteY7" fmla="*/ 149924 h 238021"/>
                  <a:gd name="connsiteX8" fmla="*/ 55534 w 137258"/>
                  <a:gd name="connsiteY8" fmla="*/ 0 h 238021"/>
                  <a:gd name="connsiteX9" fmla="*/ 89062 w 137258"/>
                  <a:gd name="connsiteY9" fmla="*/ 52102 h 23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258" h="238021">
                    <a:moveTo>
                      <a:pt x="137258" y="127730"/>
                    </a:moveTo>
                    <a:lnTo>
                      <a:pt x="137258" y="127730"/>
                    </a:lnTo>
                    <a:lnTo>
                      <a:pt x="137258" y="128492"/>
                    </a:lnTo>
                    <a:lnTo>
                      <a:pt x="121066" y="163544"/>
                    </a:lnTo>
                    <a:cubicBezTo>
                      <a:pt x="118913" y="170783"/>
                      <a:pt x="117475" y="178213"/>
                      <a:pt x="116779" y="185738"/>
                    </a:cubicBezTo>
                    <a:cubicBezTo>
                      <a:pt x="116151" y="191814"/>
                      <a:pt x="115989" y="197930"/>
                      <a:pt x="116303" y="204026"/>
                    </a:cubicBezTo>
                    <a:cubicBezTo>
                      <a:pt x="122494" y="216599"/>
                      <a:pt x="121828" y="242125"/>
                      <a:pt x="93062" y="237458"/>
                    </a:cubicBezTo>
                    <a:cubicBezTo>
                      <a:pt x="56772" y="231267"/>
                      <a:pt x="-473" y="166402"/>
                      <a:pt x="3" y="149924"/>
                    </a:cubicBezTo>
                    <a:cubicBezTo>
                      <a:pt x="25530" y="103346"/>
                      <a:pt x="49914" y="47816"/>
                      <a:pt x="55534" y="0"/>
                    </a:cubicBezTo>
                    <a:lnTo>
                      <a:pt x="89062" y="52102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7530F4AE-0832-FF5A-6B08-FC175FE12903}"/>
                  </a:ext>
                </a:extLst>
              </p:cNvPr>
              <p:cNvSpPr/>
              <p:nvPr/>
            </p:nvSpPr>
            <p:spPr>
              <a:xfrm>
                <a:off x="7962824" y="4141193"/>
                <a:ext cx="58132" cy="98778"/>
              </a:xfrm>
              <a:custGeom>
                <a:avLst/>
                <a:gdLst>
                  <a:gd name="connsiteX0" fmla="*/ 58132 w 58132"/>
                  <a:gd name="connsiteY0" fmla="*/ 63726 h 98778"/>
                  <a:gd name="connsiteX1" fmla="*/ 41940 w 58132"/>
                  <a:gd name="connsiteY1" fmla="*/ 98778 h 98778"/>
                  <a:gd name="connsiteX2" fmla="*/ 30 w 58132"/>
                  <a:gd name="connsiteY2" fmla="*/ 32675 h 98778"/>
                  <a:gd name="connsiteX3" fmla="*/ 17270 w 58132"/>
                  <a:gd name="connsiteY3" fmla="*/ 4 h 9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32" h="98778">
                    <a:moveTo>
                      <a:pt x="58132" y="63726"/>
                    </a:moveTo>
                    <a:lnTo>
                      <a:pt x="41940" y="98778"/>
                    </a:lnTo>
                    <a:cubicBezTo>
                      <a:pt x="20985" y="84396"/>
                      <a:pt x="1268" y="57821"/>
                      <a:pt x="30" y="32675"/>
                    </a:cubicBezTo>
                    <a:cubicBezTo>
                      <a:pt x="-637" y="14577"/>
                      <a:pt x="10126" y="-282"/>
                      <a:pt x="1727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FDD171B-4BF0-F6DF-4B80-1E7C2931F1E2}"/>
                  </a:ext>
                </a:extLst>
              </p:cNvPr>
              <p:cNvSpPr/>
              <p:nvPr/>
            </p:nvSpPr>
            <p:spPr>
              <a:xfrm>
                <a:off x="7925579" y="3905140"/>
                <a:ext cx="231993" cy="306612"/>
              </a:xfrm>
              <a:custGeom>
                <a:avLst/>
                <a:gdLst>
                  <a:gd name="connsiteX0" fmla="*/ 21749 w 231993"/>
                  <a:gd name="connsiteY0" fmla="*/ 81561 h 306612"/>
                  <a:gd name="connsiteX1" fmla="*/ 150394 w 231993"/>
                  <a:gd name="connsiteY1" fmla="*/ 3008 h 306612"/>
                  <a:gd name="connsiteX2" fmla="*/ 193199 w 231993"/>
                  <a:gd name="connsiteY2" fmla="*/ 24411 h 306612"/>
                  <a:gd name="connsiteX3" fmla="*/ 189198 w 231993"/>
                  <a:gd name="connsiteY3" fmla="*/ 261869 h 306612"/>
                  <a:gd name="connsiteX4" fmla="*/ 13843 w 231993"/>
                  <a:gd name="connsiteY4" fmla="*/ 240248 h 306612"/>
                  <a:gd name="connsiteX5" fmla="*/ 21273 w 231993"/>
                  <a:gd name="connsiteY5" fmla="*/ 82037 h 306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93" h="306612">
                    <a:moveTo>
                      <a:pt x="21749" y="81561"/>
                    </a:moveTo>
                    <a:cubicBezTo>
                      <a:pt x="35579" y="24344"/>
                      <a:pt x="93177" y="-10822"/>
                      <a:pt x="150394" y="3008"/>
                    </a:cubicBezTo>
                    <a:cubicBezTo>
                      <a:pt x="166100" y="6809"/>
                      <a:pt x="180740" y="14124"/>
                      <a:pt x="193199" y="24411"/>
                    </a:cubicBezTo>
                    <a:cubicBezTo>
                      <a:pt x="256826" y="76799"/>
                      <a:pt x="232537" y="181955"/>
                      <a:pt x="189198" y="261869"/>
                    </a:cubicBezTo>
                    <a:cubicBezTo>
                      <a:pt x="151098" y="332259"/>
                      <a:pt x="52419" y="315495"/>
                      <a:pt x="13843" y="240248"/>
                    </a:cubicBezTo>
                    <a:cubicBezTo>
                      <a:pt x="-11779" y="190337"/>
                      <a:pt x="2604" y="157952"/>
                      <a:pt x="21273" y="82037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57C8257-ADC6-F29A-21F7-6528D92669D5}"/>
                  </a:ext>
                </a:extLst>
              </p:cNvPr>
              <p:cNvSpPr/>
              <p:nvPr/>
            </p:nvSpPr>
            <p:spPr>
              <a:xfrm>
                <a:off x="8031203" y="4109193"/>
                <a:ext cx="51475" cy="48429"/>
              </a:xfrm>
              <a:custGeom>
                <a:avLst/>
                <a:gdLst>
                  <a:gd name="connsiteX0" fmla="*/ 51475 w 51475"/>
                  <a:gd name="connsiteY0" fmla="*/ 33052 h 48429"/>
                  <a:gd name="connsiteX1" fmla="*/ 40 w 51475"/>
                  <a:gd name="connsiteY1" fmla="*/ 0 h 48429"/>
                  <a:gd name="connsiteX2" fmla="*/ 14232 w 51475"/>
                  <a:gd name="connsiteY2" fmla="*/ 43434 h 48429"/>
                  <a:gd name="connsiteX3" fmla="*/ 51475 w 51475"/>
                  <a:gd name="connsiteY3" fmla="*/ 33052 h 48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75" h="48429">
                    <a:moveTo>
                      <a:pt x="51475" y="33052"/>
                    </a:moveTo>
                    <a:cubicBezTo>
                      <a:pt x="51475" y="33052"/>
                      <a:pt x="16328" y="23527"/>
                      <a:pt x="40" y="0"/>
                    </a:cubicBezTo>
                    <a:cubicBezTo>
                      <a:pt x="40" y="0"/>
                      <a:pt x="-1484" y="27813"/>
                      <a:pt x="14232" y="43434"/>
                    </a:cubicBezTo>
                    <a:cubicBezTo>
                      <a:pt x="29949" y="59055"/>
                      <a:pt x="51475" y="33052"/>
                      <a:pt x="51475" y="330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C0B52E7F-0243-E9B0-318E-F6F1FFCA3B1F}"/>
                  </a:ext>
                </a:extLst>
              </p:cNvPr>
              <p:cNvSpPr/>
              <p:nvPr/>
            </p:nvSpPr>
            <p:spPr>
              <a:xfrm>
                <a:off x="7945233" y="3888288"/>
                <a:ext cx="213360" cy="163469"/>
              </a:xfrm>
              <a:custGeom>
                <a:avLst/>
                <a:gdLst>
                  <a:gd name="connsiteX0" fmla="*/ 0 w 213360"/>
                  <a:gd name="connsiteY0" fmla="*/ 105462 h 163469"/>
                  <a:gd name="connsiteX1" fmla="*/ 20479 w 213360"/>
                  <a:gd name="connsiteY1" fmla="*/ 130608 h 163469"/>
                  <a:gd name="connsiteX2" fmla="*/ 15431 w 213360"/>
                  <a:gd name="connsiteY2" fmla="*/ 152896 h 163469"/>
                  <a:gd name="connsiteX3" fmla="*/ 41815 w 213360"/>
                  <a:gd name="connsiteY3" fmla="*/ 163469 h 163469"/>
                  <a:gd name="connsiteX4" fmla="*/ 67246 w 213360"/>
                  <a:gd name="connsiteY4" fmla="*/ 90793 h 163469"/>
                  <a:gd name="connsiteX5" fmla="*/ 84201 w 213360"/>
                  <a:gd name="connsiteY5" fmla="*/ 54598 h 163469"/>
                  <a:gd name="connsiteX6" fmla="*/ 213360 w 213360"/>
                  <a:gd name="connsiteY6" fmla="*/ 112320 h 163469"/>
                  <a:gd name="connsiteX7" fmla="*/ 181261 w 213360"/>
                  <a:gd name="connsiteY7" fmla="*/ 34120 h 163469"/>
                  <a:gd name="connsiteX8" fmla="*/ 40196 w 213360"/>
                  <a:gd name="connsiteY8" fmla="*/ 15927 h 163469"/>
                  <a:gd name="connsiteX9" fmla="*/ 0 w 213360"/>
                  <a:gd name="connsiteY9" fmla="*/ 105462 h 16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" h="163469">
                    <a:moveTo>
                      <a:pt x="0" y="105462"/>
                    </a:moveTo>
                    <a:cubicBezTo>
                      <a:pt x="0" y="105462"/>
                      <a:pt x="22955" y="110605"/>
                      <a:pt x="20479" y="130608"/>
                    </a:cubicBezTo>
                    <a:cubicBezTo>
                      <a:pt x="18002" y="150610"/>
                      <a:pt x="15431" y="152896"/>
                      <a:pt x="15431" y="152896"/>
                    </a:cubicBezTo>
                    <a:lnTo>
                      <a:pt x="41815" y="163469"/>
                    </a:lnTo>
                    <a:cubicBezTo>
                      <a:pt x="41815" y="163469"/>
                      <a:pt x="47435" y="86412"/>
                      <a:pt x="67246" y="90793"/>
                    </a:cubicBezTo>
                    <a:cubicBezTo>
                      <a:pt x="87058" y="95175"/>
                      <a:pt x="71342" y="57456"/>
                      <a:pt x="84201" y="54598"/>
                    </a:cubicBezTo>
                    <a:cubicBezTo>
                      <a:pt x="114490" y="47931"/>
                      <a:pt x="191738" y="60694"/>
                      <a:pt x="213360" y="112320"/>
                    </a:cubicBezTo>
                    <a:cubicBezTo>
                      <a:pt x="213360" y="112320"/>
                      <a:pt x="213360" y="64695"/>
                      <a:pt x="181261" y="34120"/>
                    </a:cubicBezTo>
                    <a:cubicBezTo>
                      <a:pt x="149162" y="3544"/>
                      <a:pt x="76486" y="-15029"/>
                      <a:pt x="40196" y="15927"/>
                    </a:cubicBezTo>
                    <a:cubicBezTo>
                      <a:pt x="3905" y="46883"/>
                      <a:pt x="0" y="105462"/>
                      <a:pt x="0" y="1054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2D6E4EBA-B35E-D29F-4B46-B2D5134A9516}"/>
                  </a:ext>
                </a:extLst>
              </p:cNvPr>
              <p:cNvSpPr/>
              <p:nvPr/>
            </p:nvSpPr>
            <p:spPr>
              <a:xfrm>
                <a:off x="7899790" y="3990877"/>
                <a:ext cx="69087" cy="97282"/>
              </a:xfrm>
              <a:custGeom>
                <a:avLst/>
                <a:gdLst>
                  <a:gd name="connsiteX0" fmla="*/ 8 w 69087"/>
                  <a:gd name="connsiteY0" fmla="*/ 35544 h 97282"/>
                  <a:gd name="connsiteX1" fmla="*/ 20868 w 69087"/>
                  <a:gd name="connsiteY1" fmla="*/ 88312 h 97282"/>
                  <a:gd name="connsiteX2" fmla="*/ 66969 w 69087"/>
                  <a:gd name="connsiteY2" fmla="*/ 69262 h 97282"/>
                  <a:gd name="connsiteX3" fmla="*/ 45443 w 69087"/>
                  <a:gd name="connsiteY3" fmla="*/ 2587 h 97282"/>
                  <a:gd name="connsiteX4" fmla="*/ 8 w 69087"/>
                  <a:gd name="connsiteY4" fmla="*/ 35258 h 97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87" h="97282">
                    <a:moveTo>
                      <a:pt x="8" y="35544"/>
                    </a:moveTo>
                    <a:cubicBezTo>
                      <a:pt x="-287" y="55194"/>
                      <a:pt x="7219" y="74168"/>
                      <a:pt x="20868" y="88312"/>
                    </a:cubicBezTo>
                    <a:cubicBezTo>
                      <a:pt x="39061" y="107362"/>
                      <a:pt x="61159" y="93742"/>
                      <a:pt x="66969" y="69262"/>
                    </a:cubicBezTo>
                    <a:cubicBezTo>
                      <a:pt x="72113" y="47736"/>
                      <a:pt x="68969" y="12112"/>
                      <a:pt x="45443" y="2587"/>
                    </a:cubicBezTo>
                    <a:cubicBezTo>
                      <a:pt x="21916" y="-6938"/>
                      <a:pt x="675" y="11160"/>
                      <a:pt x="8" y="35258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B6C03D44-3E1D-33DA-D68D-B7F0020EFE79}"/>
                  </a:ext>
                </a:extLst>
              </p:cNvPr>
              <p:cNvSpPr/>
              <p:nvPr/>
            </p:nvSpPr>
            <p:spPr>
              <a:xfrm>
                <a:off x="8047068" y="4049814"/>
                <a:ext cx="15785" cy="22365"/>
              </a:xfrm>
              <a:custGeom>
                <a:avLst/>
                <a:gdLst>
                  <a:gd name="connsiteX0" fmla="*/ 749 w 15785"/>
                  <a:gd name="connsiteY0" fmla="*/ 8897 h 22365"/>
                  <a:gd name="connsiteX1" fmla="*/ 4464 w 15785"/>
                  <a:gd name="connsiteY1" fmla="*/ 22137 h 22365"/>
                  <a:gd name="connsiteX2" fmla="*/ 15037 w 15785"/>
                  <a:gd name="connsiteY2" fmla="*/ 13469 h 22365"/>
                  <a:gd name="connsiteX3" fmla="*/ 11322 w 15785"/>
                  <a:gd name="connsiteY3" fmla="*/ 229 h 22365"/>
                  <a:gd name="connsiteX4" fmla="*/ 749 w 15785"/>
                  <a:gd name="connsiteY4" fmla="*/ 8897 h 22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5" h="22365">
                    <a:moveTo>
                      <a:pt x="749" y="8897"/>
                    </a:moveTo>
                    <a:cubicBezTo>
                      <a:pt x="-1156" y="14993"/>
                      <a:pt x="749" y="20898"/>
                      <a:pt x="4464" y="22137"/>
                    </a:cubicBezTo>
                    <a:cubicBezTo>
                      <a:pt x="8179" y="23375"/>
                      <a:pt x="13132" y="19470"/>
                      <a:pt x="15037" y="13469"/>
                    </a:cubicBezTo>
                    <a:cubicBezTo>
                      <a:pt x="16942" y="7468"/>
                      <a:pt x="15037" y="1468"/>
                      <a:pt x="11322" y="229"/>
                    </a:cubicBezTo>
                    <a:cubicBezTo>
                      <a:pt x="7607" y="-1009"/>
                      <a:pt x="2559" y="2896"/>
                      <a:pt x="749" y="889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F44D8B45-072D-C5F3-D647-62C3FE07F30D}"/>
                  </a:ext>
                </a:extLst>
              </p:cNvPr>
              <p:cNvSpPr/>
              <p:nvPr/>
            </p:nvSpPr>
            <p:spPr>
              <a:xfrm>
                <a:off x="8113743" y="4069721"/>
                <a:ext cx="15879" cy="22460"/>
              </a:xfrm>
              <a:custGeom>
                <a:avLst/>
                <a:gdLst>
                  <a:gd name="connsiteX0" fmla="*/ 749 w 15879"/>
                  <a:gd name="connsiteY0" fmla="*/ 8992 h 22460"/>
                  <a:gd name="connsiteX1" fmla="*/ 4464 w 15879"/>
                  <a:gd name="connsiteY1" fmla="*/ 22232 h 22460"/>
                  <a:gd name="connsiteX2" fmla="*/ 15132 w 15879"/>
                  <a:gd name="connsiteY2" fmla="*/ 13469 h 22460"/>
                  <a:gd name="connsiteX3" fmla="*/ 11322 w 15879"/>
                  <a:gd name="connsiteY3" fmla="*/ 229 h 22460"/>
                  <a:gd name="connsiteX4" fmla="*/ 749 w 15879"/>
                  <a:gd name="connsiteY4" fmla="*/ 8992 h 2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79" h="22460">
                    <a:moveTo>
                      <a:pt x="749" y="8992"/>
                    </a:moveTo>
                    <a:cubicBezTo>
                      <a:pt x="-1156" y="15088"/>
                      <a:pt x="749" y="20994"/>
                      <a:pt x="4464" y="22232"/>
                    </a:cubicBezTo>
                    <a:cubicBezTo>
                      <a:pt x="8179" y="23470"/>
                      <a:pt x="13227" y="19565"/>
                      <a:pt x="15132" y="13469"/>
                    </a:cubicBezTo>
                    <a:cubicBezTo>
                      <a:pt x="17037" y="7373"/>
                      <a:pt x="15132" y="1467"/>
                      <a:pt x="11322" y="229"/>
                    </a:cubicBezTo>
                    <a:cubicBezTo>
                      <a:pt x="7512" y="-1009"/>
                      <a:pt x="2654" y="2896"/>
                      <a:pt x="749" y="8992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ED086C8A-9829-691F-7C1A-219A4FDBAFDC}"/>
                  </a:ext>
                </a:extLst>
              </p:cNvPr>
              <p:cNvSpPr/>
              <p:nvPr/>
            </p:nvSpPr>
            <p:spPr>
              <a:xfrm>
                <a:off x="8120877" y="4037316"/>
                <a:ext cx="29420" cy="21802"/>
              </a:xfrm>
              <a:custGeom>
                <a:avLst/>
                <a:gdLst>
                  <a:gd name="connsiteX0" fmla="*/ 25238 w 29420"/>
                  <a:gd name="connsiteY0" fmla="*/ 21681 h 21802"/>
                  <a:gd name="connsiteX1" fmla="*/ 23143 w 29420"/>
                  <a:gd name="connsiteY1" fmla="*/ 19299 h 21802"/>
                  <a:gd name="connsiteX2" fmla="*/ 16475 w 29420"/>
                  <a:gd name="connsiteY2" fmla="*/ 8441 h 21802"/>
                  <a:gd name="connsiteX3" fmla="*/ 3902 w 29420"/>
                  <a:gd name="connsiteY3" fmla="*/ 6536 h 21802"/>
                  <a:gd name="connsiteX4" fmla="*/ 92 w 29420"/>
                  <a:gd name="connsiteY4" fmla="*/ 4250 h 21802"/>
                  <a:gd name="connsiteX5" fmla="*/ 2312 w 29420"/>
                  <a:gd name="connsiteY5" fmla="*/ 554 h 21802"/>
                  <a:gd name="connsiteX6" fmla="*/ 2378 w 29420"/>
                  <a:gd name="connsiteY6" fmla="*/ 535 h 21802"/>
                  <a:gd name="connsiteX7" fmla="*/ 19809 w 29420"/>
                  <a:gd name="connsiteY7" fmla="*/ 3202 h 21802"/>
                  <a:gd name="connsiteX8" fmla="*/ 29334 w 29420"/>
                  <a:gd name="connsiteY8" fmla="*/ 18061 h 21802"/>
                  <a:gd name="connsiteX9" fmla="*/ 27172 w 29420"/>
                  <a:gd name="connsiteY9" fmla="*/ 21633 h 21802"/>
                  <a:gd name="connsiteX10" fmla="*/ 26953 w 29420"/>
                  <a:gd name="connsiteY10" fmla="*/ 21681 h 21802"/>
                  <a:gd name="connsiteX11" fmla="*/ 25238 w 29420"/>
                  <a:gd name="connsiteY11" fmla="*/ 21681 h 2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20" h="21802">
                    <a:moveTo>
                      <a:pt x="25238" y="21681"/>
                    </a:moveTo>
                    <a:cubicBezTo>
                      <a:pt x="24200" y="21261"/>
                      <a:pt x="23429" y="20376"/>
                      <a:pt x="23143" y="19299"/>
                    </a:cubicBezTo>
                    <a:cubicBezTo>
                      <a:pt x="22486" y="14927"/>
                      <a:pt x="20076" y="11003"/>
                      <a:pt x="16475" y="8441"/>
                    </a:cubicBezTo>
                    <a:cubicBezTo>
                      <a:pt x="12627" y="6383"/>
                      <a:pt x="8189" y="5717"/>
                      <a:pt x="3902" y="6536"/>
                    </a:cubicBezTo>
                    <a:cubicBezTo>
                      <a:pt x="2226" y="6907"/>
                      <a:pt x="559" y="5898"/>
                      <a:pt x="92" y="4250"/>
                    </a:cubicBezTo>
                    <a:cubicBezTo>
                      <a:pt x="-317" y="2621"/>
                      <a:pt x="673" y="964"/>
                      <a:pt x="2312" y="554"/>
                    </a:cubicBezTo>
                    <a:cubicBezTo>
                      <a:pt x="2331" y="545"/>
                      <a:pt x="2359" y="545"/>
                      <a:pt x="2378" y="535"/>
                    </a:cubicBezTo>
                    <a:cubicBezTo>
                      <a:pt x="8322" y="-713"/>
                      <a:pt x="14513" y="240"/>
                      <a:pt x="19809" y="3202"/>
                    </a:cubicBezTo>
                    <a:cubicBezTo>
                      <a:pt x="24915" y="6612"/>
                      <a:pt x="28372" y="11994"/>
                      <a:pt x="29334" y="18061"/>
                    </a:cubicBezTo>
                    <a:cubicBezTo>
                      <a:pt x="29725" y="19642"/>
                      <a:pt x="28753" y="21242"/>
                      <a:pt x="27172" y="21633"/>
                    </a:cubicBezTo>
                    <a:cubicBezTo>
                      <a:pt x="27105" y="21652"/>
                      <a:pt x="27029" y="21671"/>
                      <a:pt x="26953" y="21681"/>
                    </a:cubicBezTo>
                    <a:cubicBezTo>
                      <a:pt x="26391" y="21843"/>
                      <a:pt x="25800" y="21843"/>
                      <a:pt x="25238" y="21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1D51438A-8292-DF42-49D1-581653A96F03}"/>
                  </a:ext>
                </a:extLst>
              </p:cNvPr>
              <p:cNvSpPr/>
              <p:nvPr/>
            </p:nvSpPr>
            <p:spPr>
              <a:xfrm>
                <a:off x="8040000" y="4016420"/>
                <a:ext cx="34196" cy="12949"/>
              </a:xfrm>
              <a:custGeom>
                <a:avLst/>
                <a:gdLst>
                  <a:gd name="connsiteX0" fmla="*/ 2197 w 34196"/>
                  <a:gd name="connsiteY0" fmla="*/ 12287 h 12949"/>
                  <a:gd name="connsiteX1" fmla="*/ 121 w 34196"/>
                  <a:gd name="connsiteY1" fmla="*/ 8506 h 12949"/>
                  <a:gd name="connsiteX2" fmla="*/ 864 w 34196"/>
                  <a:gd name="connsiteY2" fmla="*/ 7239 h 12949"/>
                  <a:gd name="connsiteX3" fmla="*/ 16866 w 34196"/>
                  <a:gd name="connsiteY3" fmla="*/ 0 h 12949"/>
                  <a:gd name="connsiteX4" fmla="*/ 32868 w 34196"/>
                  <a:gd name="connsiteY4" fmla="*/ 7239 h 12949"/>
                  <a:gd name="connsiteX5" fmla="*/ 33620 w 34196"/>
                  <a:gd name="connsiteY5" fmla="*/ 11621 h 12949"/>
                  <a:gd name="connsiteX6" fmla="*/ 29239 w 34196"/>
                  <a:gd name="connsiteY6" fmla="*/ 12373 h 12949"/>
                  <a:gd name="connsiteX7" fmla="*/ 28486 w 34196"/>
                  <a:gd name="connsiteY7" fmla="*/ 11621 h 12949"/>
                  <a:gd name="connsiteX8" fmla="*/ 17056 w 34196"/>
                  <a:gd name="connsiteY8" fmla="*/ 6191 h 12949"/>
                  <a:gd name="connsiteX9" fmla="*/ 5341 w 34196"/>
                  <a:gd name="connsiteY9" fmla="*/ 11525 h 12949"/>
                  <a:gd name="connsiteX10" fmla="*/ 2197 w 34196"/>
                  <a:gd name="connsiteY10" fmla="*/ 12287 h 12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196" h="12949">
                    <a:moveTo>
                      <a:pt x="2197" y="12287"/>
                    </a:moveTo>
                    <a:cubicBezTo>
                      <a:pt x="578" y="11811"/>
                      <a:pt x="-346" y="10125"/>
                      <a:pt x="121" y="8506"/>
                    </a:cubicBezTo>
                    <a:cubicBezTo>
                      <a:pt x="264" y="8030"/>
                      <a:pt x="521" y="7591"/>
                      <a:pt x="864" y="7239"/>
                    </a:cubicBezTo>
                    <a:cubicBezTo>
                      <a:pt x="5141" y="2962"/>
                      <a:pt x="10827" y="381"/>
                      <a:pt x="16866" y="0"/>
                    </a:cubicBezTo>
                    <a:cubicBezTo>
                      <a:pt x="22971" y="86"/>
                      <a:pt x="28772" y="2705"/>
                      <a:pt x="32868" y="7239"/>
                    </a:cubicBezTo>
                    <a:cubicBezTo>
                      <a:pt x="34287" y="8239"/>
                      <a:pt x="34621" y="10201"/>
                      <a:pt x="33620" y="11621"/>
                    </a:cubicBezTo>
                    <a:cubicBezTo>
                      <a:pt x="32611" y="13040"/>
                      <a:pt x="30658" y="13373"/>
                      <a:pt x="29239" y="12373"/>
                    </a:cubicBezTo>
                    <a:cubicBezTo>
                      <a:pt x="28944" y="12163"/>
                      <a:pt x="28696" y="11916"/>
                      <a:pt x="28486" y="11621"/>
                    </a:cubicBezTo>
                    <a:cubicBezTo>
                      <a:pt x="25562" y="8344"/>
                      <a:pt x="21438" y="6391"/>
                      <a:pt x="17056" y="6191"/>
                    </a:cubicBezTo>
                    <a:cubicBezTo>
                      <a:pt x="12637" y="6506"/>
                      <a:pt x="8484" y="8401"/>
                      <a:pt x="5341" y="11525"/>
                    </a:cubicBezTo>
                    <a:cubicBezTo>
                      <a:pt x="4522" y="12363"/>
                      <a:pt x="3302" y="12659"/>
                      <a:pt x="2197" y="12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02347E30-B92B-FAB9-4EAA-84C1FCB96EF4}"/>
                  </a:ext>
                </a:extLst>
              </p:cNvPr>
              <p:cNvSpPr/>
              <p:nvPr/>
            </p:nvSpPr>
            <p:spPr>
              <a:xfrm>
                <a:off x="8080488" y="4061854"/>
                <a:ext cx="24652" cy="57626"/>
              </a:xfrm>
              <a:custGeom>
                <a:avLst/>
                <a:gdLst>
                  <a:gd name="connsiteX0" fmla="*/ 12859 w 24652"/>
                  <a:gd name="connsiteY0" fmla="*/ 0 h 57626"/>
                  <a:gd name="connsiteX1" fmla="*/ 22384 w 24652"/>
                  <a:gd name="connsiteY1" fmla="*/ 38100 h 57626"/>
                  <a:gd name="connsiteX2" fmla="*/ 0 w 24652"/>
                  <a:gd name="connsiteY2" fmla="*/ 57626 h 57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52" h="57626">
                    <a:moveTo>
                      <a:pt x="12859" y="0"/>
                    </a:moveTo>
                    <a:cubicBezTo>
                      <a:pt x="12230" y="13364"/>
                      <a:pt x="15545" y="26613"/>
                      <a:pt x="22384" y="38100"/>
                    </a:cubicBezTo>
                    <a:cubicBezTo>
                      <a:pt x="33528" y="55721"/>
                      <a:pt x="0" y="57626"/>
                      <a:pt x="0" y="57626"/>
                    </a:cubicBezTo>
                    <a:close/>
                  </a:path>
                </a:pathLst>
              </a:custGeom>
              <a:solidFill>
                <a:srgbClr val="BA4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20" name="文本框 519">
            <a:extLst>
              <a:ext uri="{FF2B5EF4-FFF2-40B4-BE49-F238E27FC236}">
                <a16:creationId xmlns:a16="http://schemas.microsoft.com/office/drawing/2014/main" id="{E6FB223D-27F7-73B2-0E48-79B4DB99B13F}"/>
              </a:ext>
            </a:extLst>
          </p:cNvPr>
          <p:cNvSpPr txBox="1"/>
          <p:nvPr/>
        </p:nvSpPr>
        <p:spPr>
          <a:xfrm>
            <a:off x="1436957" y="327814"/>
            <a:ext cx="16017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539" name="任意多边形: 形状 538">
            <a:extLst>
              <a:ext uri="{FF2B5EF4-FFF2-40B4-BE49-F238E27FC236}">
                <a16:creationId xmlns:a16="http://schemas.microsoft.com/office/drawing/2014/main" id="{D979D3C1-3A2B-DABE-6726-EB2E5421B980}"/>
              </a:ext>
            </a:extLst>
          </p:cNvPr>
          <p:cNvSpPr/>
          <p:nvPr/>
        </p:nvSpPr>
        <p:spPr>
          <a:xfrm>
            <a:off x="0" y="0"/>
            <a:ext cx="2332600" cy="1545143"/>
          </a:xfrm>
          <a:custGeom>
            <a:avLst/>
            <a:gdLst>
              <a:gd name="connsiteX0" fmla="*/ 0 w 2332600"/>
              <a:gd name="connsiteY0" fmla="*/ 0 h 1545143"/>
              <a:gd name="connsiteX1" fmla="*/ 2332600 w 2332600"/>
              <a:gd name="connsiteY1" fmla="*/ 0 h 1545143"/>
              <a:gd name="connsiteX2" fmla="*/ 2329260 w 2332600"/>
              <a:gd name="connsiteY2" fmla="*/ 18059 h 1545143"/>
              <a:gd name="connsiteX3" fmla="*/ 2247900 w 2332600"/>
              <a:gd name="connsiteY3" fmla="*/ 241301 h 1545143"/>
              <a:gd name="connsiteX4" fmla="*/ 1600200 w 2332600"/>
              <a:gd name="connsiteY4" fmla="*/ 152401 h 1545143"/>
              <a:gd name="connsiteX5" fmla="*/ 622300 w 2332600"/>
              <a:gd name="connsiteY5" fmla="*/ 1498601 h 1545143"/>
              <a:gd name="connsiteX6" fmla="*/ 21071 w 2332600"/>
              <a:gd name="connsiteY6" fmla="*/ 1516628 h 1545143"/>
              <a:gd name="connsiteX7" fmla="*/ 0 w 2332600"/>
              <a:gd name="connsiteY7" fmla="*/ 1511849 h 15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2600" h="1545143">
                <a:moveTo>
                  <a:pt x="0" y="0"/>
                </a:moveTo>
                <a:lnTo>
                  <a:pt x="2332600" y="0"/>
                </a:lnTo>
                <a:lnTo>
                  <a:pt x="2329260" y="18059"/>
                </a:lnTo>
                <a:cubicBezTo>
                  <a:pt x="2306770" y="117079"/>
                  <a:pt x="2279121" y="197380"/>
                  <a:pt x="2247900" y="241301"/>
                </a:cubicBezTo>
                <a:cubicBezTo>
                  <a:pt x="2123017" y="416984"/>
                  <a:pt x="1871133" y="-57149"/>
                  <a:pt x="1600200" y="152401"/>
                </a:cubicBezTo>
                <a:cubicBezTo>
                  <a:pt x="1329267" y="361951"/>
                  <a:pt x="1087967" y="1339851"/>
                  <a:pt x="622300" y="1498601"/>
                </a:cubicBezTo>
                <a:cubicBezTo>
                  <a:pt x="447675" y="1558132"/>
                  <a:pt x="243582" y="1556495"/>
                  <a:pt x="21071" y="1516628"/>
                </a:cubicBezTo>
                <a:lnTo>
                  <a:pt x="0" y="1511849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2" name="任意多边形: 形状 521">
            <a:extLst>
              <a:ext uri="{FF2B5EF4-FFF2-40B4-BE49-F238E27FC236}">
                <a16:creationId xmlns:a16="http://schemas.microsoft.com/office/drawing/2014/main" id="{D146F12F-0B36-41DE-3799-EE0D81FB75D9}"/>
              </a:ext>
            </a:extLst>
          </p:cNvPr>
          <p:cNvSpPr/>
          <p:nvPr/>
        </p:nvSpPr>
        <p:spPr>
          <a:xfrm>
            <a:off x="-508000" y="-190500"/>
            <a:ext cx="3632200" cy="2006600"/>
          </a:xfrm>
          <a:custGeom>
            <a:avLst/>
            <a:gdLst>
              <a:gd name="connsiteX0" fmla="*/ 0 w 3632200"/>
              <a:gd name="connsiteY0" fmla="*/ 2006600 h 2006600"/>
              <a:gd name="connsiteX1" fmla="*/ 1041400 w 3632200"/>
              <a:gd name="connsiteY1" fmla="*/ 1181100 h 2006600"/>
              <a:gd name="connsiteX2" fmla="*/ 2159000 w 3632200"/>
              <a:gd name="connsiteY2" fmla="*/ 1168400 h 2006600"/>
              <a:gd name="connsiteX3" fmla="*/ 3632200 w 3632200"/>
              <a:gd name="connsiteY3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2200" h="2006600">
                <a:moveTo>
                  <a:pt x="0" y="2006600"/>
                </a:moveTo>
                <a:cubicBezTo>
                  <a:pt x="340783" y="1663700"/>
                  <a:pt x="681567" y="1320800"/>
                  <a:pt x="1041400" y="1181100"/>
                </a:cubicBezTo>
                <a:cubicBezTo>
                  <a:pt x="1401233" y="1041400"/>
                  <a:pt x="1727200" y="1365250"/>
                  <a:pt x="2159000" y="1168400"/>
                </a:cubicBezTo>
                <a:cubicBezTo>
                  <a:pt x="2590800" y="971550"/>
                  <a:pt x="3111500" y="485775"/>
                  <a:pt x="3632200" y="0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任意多边形: 形状 537">
            <a:extLst>
              <a:ext uri="{FF2B5EF4-FFF2-40B4-BE49-F238E27FC236}">
                <a16:creationId xmlns:a16="http://schemas.microsoft.com/office/drawing/2014/main" id="{AB9D9124-8182-7F6C-284C-580BB3156CC6}"/>
              </a:ext>
            </a:extLst>
          </p:cNvPr>
          <p:cNvSpPr/>
          <p:nvPr/>
        </p:nvSpPr>
        <p:spPr>
          <a:xfrm flipH="1">
            <a:off x="6415612" y="0"/>
            <a:ext cx="5658201" cy="1108797"/>
          </a:xfrm>
          <a:custGeom>
            <a:avLst/>
            <a:gdLst>
              <a:gd name="connsiteX0" fmla="*/ 4568290 w 4568290"/>
              <a:gd name="connsiteY0" fmla="*/ 0 h 895215"/>
              <a:gd name="connsiteX1" fmla="*/ 0 w 4568290"/>
              <a:gd name="connsiteY1" fmla="*/ 0 h 895215"/>
              <a:gd name="connsiteX2" fmla="*/ 21487 w 4568290"/>
              <a:gd name="connsiteY2" fmla="*/ 29952 h 895215"/>
              <a:gd name="connsiteX3" fmla="*/ 854679 w 4568290"/>
              <a:gd name="connsiteY3" fmla="*/ 889000 h 895215"/>
              <a:gd name="connsiteX4" fmla="*/ 2144184 w 4568290"/>
              <a:gd name="connsiteY4" fmla="*/ 342900 h 895215"/>
              <a:gd name="connsiteX5" fmla="*/ 3949492 w 4568290"/>
              <a:gd name="connsiteY5" fmla="*/ 241300 h 895215"/>
              <a:gd name="connsiteX6" fmla="*/ 4456139 w 4568290"/>
              <a:gd name="connsiteY6" fmla="*/ 58799 h 895215"/>
              <a:gd name="connsiteX7" fmla="*/ 4568290 w 4568290"/>
              <a:gd name="connsiteY7" fmla="*/ 0 h 8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68290" h="895215">
                <a:moveTo>
                  <a:pt x="4568290" y="0"/>
                </a:moveTo>
                <a:lnTo>
                  <a:pt x="0" y="0"/>
                </a:lnTo>
                <a:lnTo>
                  <a:pt x="21487" y="29952"/>
                </a:lnTo>
                <a:cubicBezTo>
                  <a:pt x="205426" y="292398"/>
                  <a:pt x="534989" y="829734"/>
                  <a:pt x="854679" y="889000"/>
                </a:cubicBezTo>
                <a:cubicBezTo>
                  <a:pt x="1220038" y="956733"/>
                  <a:pt x="1628382" y="450850"/>
                  <a:pt x="2144184" y="342900"/>
                </a:cubicBezTo>
                <a:cubicBezTo>
                  <a:pt x="2659987" y="234950"/>
                  <a:pt x="3483120" y="342900"/>
                  <a:pt x="3949492" y="241300"/>
                </a:cubicBezTo>
                <a:cubicBezTo>
                  <a:pt x="4124381" y="203200"/>
                  <a:pt x="4301084" y="134441"/>
                  <a:pt x="4456139" y="58799"/>
                </a:cubicBezTo>
                <a:lnTo>
                  <a:pt x="45682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2" name="任意多边形: 形状 531">
            <a:extLst>
              <a:ext uri="{FF2B5EF4-FFF2-40B4-BE49-F238E27FC236}">
                <a16:creationId xmlns:a16="http://schemas.microsoft.com/office/drawing/2014/main" id="{F6F29F55-0311-6C14-D037-92113EA097DE}"/>
              </a:ext>
            </a:extLst>
          </p:cNvPr>
          <p:cNvSpPr/>
          <p:nvPr/>
        </p:nvSpPr>
        <p:spPr>
          <a:xfrm rot="10800000" flipH="1">
            <a:off x="4139" y="5498658"/>
            <a:ext cx="4287055" cy="1363939"/>
          </a:xfrm>
          <a:custGeom>
            <a:avLst/>
            <a:gdLst>
              <a:gd name="connsiteX0" fmla="*/ 3050190 w 3050190"/>
              <a:gd name="connsiteY0" fmla="*/ 0 h 970427"/>
              <a:gd name="connsiteX1" fmla="*/ 0 w 3050190"/>
              <a:gd name="connsiteY1" fmla="*/ 0 h 970427"/>
              <a:gd name="connsiteX2" fmla="*/ 0 w 3050190"/>
              <a:gd name="connsiteY2" fmla="*/ 710048 h 970427"/>
              <a:gd name="connsiteX3" fmla="*/ 32794 w 3050190"/>
              <a:gd name="connsiteY3" fmla="*/ 745131 h 970427"/>
              <a:gd name="connsiteX4" fmla="*/ 306564 w 3050190"/>
              <a:gd name="connsiteY4" fmla="*/ 939778 h 970427"/>
              <a:gd name="connsiteX5" fmla="*/ 1584866 w 3050190"/>
              <a:gd name="connsiteY5" fmla="*/ 528067 h 970427"/>
              <a:gd name="connsiteX6" fmla="*/ 2539332 w 3050190"/>
              <a:gd name="connsiteY6" fmla="*/ 528067 h 970427"/>
              <a:gd name="connsiteX7" fmla="*/ 2965741 w 3050190"/>
              <a:gd name="connsiteY7" fmla="*/ 107035 h 970427"/>
              <a:gd name="connsiteX8" fmla="*/ 3050190 w 3050190"/>
              <a:gd name="connsiteY8" fmla="*/ 0 h 970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50190" h="970427">
                <a:moveTo>
                  <a:pt x="3050190" y="0"/>
                </a:moveTo>
                <a:lnTo>
                  <a:pt x="0" y="0"/>
                </a:lnTo>
                <a:lnTo>
                  <a:pt x="0" y="710048"/>
                </a:lnTo>
                <a:lnTo>
                  <a:pt x="32794" y="745131"/>
                </a:lnTo>
                <a:cubicBezTo>
                  <a:pt x="120500" y="833081"/>
                  <a:pt x="211401" y="900270"/>
                  <a:pt x="306564" y="939778"/>
                </a:cubicBezTo>
                <a:cubicBezTo>
                  <a:pt x="687214" y="1097809"/>
                  <a:pt x="1212738" y="596685"/>
                  <a:pt x="1584866" y="528067"/>
                </a:cubicBezTo>
                <a:cubicBezTo>
                  <a:pt x="1956994" y="459448"/>
                  <a:pt x="2219756" y="731843"/>
                  <a:pt x="2539332" y="528067"/>
                </a:cubicBezTo>
                <a:cubicBezTo>
                  <a:pt x="2659173" y="451651"/>
                  <a:pt x="2814567" y="290144"/>
                  <a:pt x="2965741" y="107035"/>
                </a:cubicBezTo>
                <a:lnTo>
                  <a:pt x="30501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3" name="任意多边形: 形状 532">
            <a:extLst>
              <a:ext uri="{FF2B5EF4-FFF2-40B4-BE49-F238E27FC236}">
                <a16:creationId xmlns:a16="http://schemas.microsoft.com/office/drawing/2014/main" id="{6F07F2EE-8ED0-3FB7-386D-2CCD7F7EB112}"/>
              </a:ext>
            </a:extLst>
          </p:cNvPr>
          <p:cNvSpPr/>
          <p:nvPr/>
        </p:nvSpPr>
        <p:spPr>
          <a:xfrm>
            <a:off x="-546100" y="4457545"/>
            <a:ext cx="4194727" cy="2578255"/>
          </a:xfrm>
          <a:custGeom>
            <a:avLst/>
            <a:gdLst>
              <a:gd name="connsiteX0" fmla="*/ 0 w 2984500"/>
              <a:gd name="connsiteY0" fmla="*/ 615199 h 1834399"/>
              <a:gd name="connsiteX1" fmla="*/ 1346200 w 2984500"/>
              <a:gd name="connsiteY1" fmla="*/ 5599 h 1834399"/>
              <a:gd name="connsiteX2" fmla="*/ 1727200 w 2984500"/>
              <a:gd name="connsiteY2" fmla="*/ 932699 h 1834399"/>
              <a:gd name="connsiteX3" fmla="*/ 2984500 w 2984500"/>
              <a:gd name="connsiteY3" fmla="*/ 1834399 h 1834399"/>
              <a:gd name="connsiteX4" fmla="*/ 2984500 w 2984500"/>
              <a:gd name="connsiteY4" fmla="*/ 1834399 h 183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500" h="1834399">
                <a:moveTo>
                  <a:pt x="0" y="615199"/>
                </a:moveTo>
                <a:cubicBezTo>
                  <a:pt x="529166" y="283940"/>
                  <a:pt x="1058333" y="-47318"/>
                  <a:pt x="1346200" y="5599"/>
                </a:cubicBezTo>
                <a:cubicBezTo>
                  <a:pt x="1634067" y="58516"/>
                  <a:pt x="1454150" y="627899"/>
                  <a:pt x="1727200" y="932699"/>
                </a:cubicBezTo>
                <a:cubicBezTo>
                  <a:pt x="2000250" y="1237499"/>
                  <a:pt x="2984500" y="1834399"/>
                  <a:pt x="2984500" y="1834399"/>
                </a:cubicBezTo>
                <a:lnTo>
                  <a:pt x="2984500" y="1834399"/>
                </a:ln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9" name="图形 545">
            <a:extLst>
              <a:ext uri="{FF2B5EF4-FFF2-40B4-BE49-F238E27FC236}">
                <a16:creationId xmlns:a16="http://schemas.microsoft.com/office/drawing/2014/main" id="{8CE5741B-67BD-7252-DEA8-06BA4668D371}"/>
              </a:ext>
            </a:extLst>
          </p:cNvPr>
          <p:cNvGrpSpPr/>
          <p:nvPr/>
        </p:nvGrpSpPr>
        <p:grpSpPr>
          <a:xfrm>
            <a:off x="3127012" y="4850217"/>
            <a:ext cx="1094727" cy="1813546"/>
            <a:chOff x="4779997" y="-2019553"/>
            <a:chExt cx="1130423" cy="1872679"/>
          </a:xfrm>
        </p:grpSpPr>
        <p:grpSp>
          <p:nvGrpSpPr>
            <p:cNvPr id="910" name="图形 545">
              <a:extLst>
                <a:ext uri="{FF2B5EF4-FFF2-40B4-BE49-F238E27FC236}">
                  <a16:creationId xmlns:a16="http://schemas.microsoft.com/office/drawing/2014/main" id="{0655FA77-D525-BE17-8E71-D71E50634084}"/>
                </a:ext>
              </a:extLst>
            </p:cNvPr>
            <p:cNvGrpSpPr/>
            <p:nvPr/>
          </p:nvGrpSpPr>
          <p:grpSpPr>
            <a:xfrm>
              <a:off x="4779997" y="-1958114"/>
              <a:ext cx="1130423" cy="1811241"/>
              <a:chOff x="4779997" y="-1958114"/>
              <a:chExt cx="1130423" cy="1811241"/>
            </a:xfrm>
          </p:grpSpPr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9E102535-95C9-CFA2-294E-AA9A57F33D33}"/>
                  </a:ext>
                </a:extLst>
              </p:cNvPr>
              <p:cNvSpPr/>
              <p:nvPr/>
            </p:nvSpPr>
            <p:spPr>
              <a:xfrm>
                <a:off x="5132994" y="-1573327"/>
                <a:ext cx="380238" cy="344634"/>
              </a:xfrm>
              <a:custGeom>
                <a:avLst/>
                <a:gdLst>
                  <a:gd name="connsiteX0" fmla="*/ 0 w 380238"/>
                  <a:gd name="connsiteY0" fmla="*/ 22765 h 344634"/>
                  <a:gd name="connsiteX1" fmla="*/ 7620 w 380238"/>
                  <a:gd name="connsiteY1" fmla="*/ 55626 h 344634"/>
                  <a:gd name="connsiteX2" fmla="*/ 16478 w 380238"/>
                  <a:gd name="connsiteY2" fmla="*/ 87344 h 344634"/>
                  <a:gd name="connsiteX3" fmla="*/ 37719 w 380238"/>
                  <a:gd name="connsiteY3" fmla="*/ 150019 h 344634"/>
                  <a:gd name="connsiteX4" fmla="*/ 102013 w 380238"/>
                  <a:gd name="connsiteY4" fmla="*/ 273082 h 344634"/>
                  <a:gd name="connsiteX5" fmla="*/ 128302 w 380238"/>
                  <a:gd name="connsiteY5" fmla="*/ 302705 h 344634"/>
                  <a:gd name="connsiteX6" fmla="*/ 164592 w 380238"/>
                  <a:gd name="connsiteY6" fmla="*/ 328327 h 344634"/>
                  <a:gd name="connsiteX7" fmla="*/ 246793 w 380238"/>
                  <a:gd name="connsiteY7" fmla="*/ 344234 h 344634"/>
                  <a:gd name="connsiteX8" fmla="*/ 318897 w 380238"/>
                  <a:gd name="connsiteY8" fmla="*/ 327279 h 344634"/>
                  <a:gd name="connsiteX9" fmla="*/ 350520 w 380238"/>
                  <a:gd name="connsiteY9" fmla="*/ 312230 h 344634"/>
                  <a:gd name="connsiteX10" fmla="*/ 365379 w 380238"/>
                  <a:gd name="connsiteY10" fmla="*/ 302705 h 344634"/>
                  <a:gd name="connsiteX11" fmla="*/ 380238 w 380238"/>
                  <a:gd name="connsiteY11" fmla="*/ 292322 h 344634"/>
                  <a:gd name="connsiteX12" fmla="*/ 354806 w 380238"/>
                  <a:gd name="connsiteY12" fmla="*/ 247459 h 344634"/>
                  <a:gd name="connsiteX13" fmla="*/ 341471 w 380238"/>
                  <a:gd name="connsiteY13" fmla="*/ 250984 h 344634"/>
                  <a:gd name="connsiteX14" fmla="*/ 327470 w 380238"/>
                  <a:gd name="connsiteY14" fmla="*/ 254317 h 344634"/>
                  <a:gd name="connsiteX15" fmla="*/ 298895 w 380238"/>
                  <a:gd name="connsiteY15" fmla="*/ 259461 h 344634"/>
                  <a:gd name="connsiteX16" fmla="*/ 246983 w 380238"/>
                  <a:gd name="connsiteY16" fmla="*/ 260509 h 344634"/>
                  <a:gd name="connsiteX17" fmla="*/ 208312 w 380238"/>
                  <a:gd name="connsiteY17" fmla="*/ 246602 h 344634"/>
                  <a:gd name="connsiteX18" fmla="*/ 194596 w 380238"/>
                  <a:gd name="connsiteY18" fmla="*/ 234410 h 344634"/>
                  <a:gd name="connsiteX19" fmla="*/ 180689 w 380238"/>
                  <a:gd name="connsiteY19" fmla="*/ 215360 h 344634"/>
                  <a:gd name="connsiteX20" fmla="*/ 155448 w 380238"/>
                  <a:gd name="connsiteY20" fmla="*/ 167735 h 344634"/>
                  <a:gd name="connsiteX21" fmla="*/ 134303 w 380238"/>
                  <a:gd name="connsiteY21" fmla="*/ 113633 h 344634"/>
                  <a:gd name="connsiteX22" fmla="*/ 116205 w 380238"/>
                  <a:gd name="connsiteY22" fmla="*/ 56483 h 344634"/>
                  <a:gd name="connsiteX23" fmla="*/ 108013 w 380238"/>
                  <a:gd name="connsiteY23" fmla="*/ 27908 h 344634"/>
                  <a:gd name="connsiteX24" fmla="*/ 100584 w 380238"/>
                  <a:gd name="connsiteY24" fmla="*/ 0 h 34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0238" h="344634">
                    <a:moveTo>
                      <a:pt x="0" y="22765"/>
                    </a:moveTo>
                    <a:cubicBezTo>
                      <a:pt x="2476" y="34576"/>
                      <a:pt x="4858" y="44863"/>
                      <a:pt x="7620" y="55626"/>
                    </a:cubicBezTo>
                    <a:cubicBezTo>
                      <a:pt x="10382" y="66389"/>
                      <a:pt x="13335" y="76486"/>
                      <a:pt x="16478" y="87344"/>
                    </a:cubicBezTo>
                    <a:cubicBezTo>
                      <a:pt x="22670" y="108204"/>
                      <a:pt x="29813" y="128968"/>
                      <a:pt x="37719" y="150019"/>
                    </a:cubicBezTo>
                    <a:cubicBezTo>
                      <a:pt x="53521" y="193744"/>
                      <a:pt x="75147" y="235138"/>
                      <a:pt x="102013" y="273082"/>
                    </a:cubicBezTo>
                    <a:cubicBezTo>
                      <a:pt x="109926" y="283679"/>
                      <a:pt x="118720" y="293588"/>
                      <a:pt x="128302" y="302705"/>
                    </a:cubicBezTo>
                    <a:cubicBezTo>
                      <a:pt x="139050" y="313011"/>
                      <a:pt x="151283" y="321648"/>
                      <a:pt x="164592" y="328327"/>
                    </a:cubicBezTo>
                    <a:cubicBezTo>
                      <a:pt x="190124" y="340744"/>
                      <a:pt x="218472" y="346229"/>
                      <a:pt x="246793" y="344234"/>
                    </a:cubicBezTo>
                    <a:cubicBezTo>
                      <a:pt x="271587" y="342521"/>
                      <a:pt x="295938" y="336795"/>
                      <a:pt x="318897" y="327279"/>
                    </a:cubicBezTo>
                    <a:cubicBezTo>
                      <a:pt x="329714" y="322864"/>
                      <a:pt x="340272" y="317839"/>
                      <a:pt x="350520" y="312230"/>
                    </a:cubicBezTo>
                    <a:cubicBezTo>
                      <a:pt x="355644" y="309329"/>
                      <a:pt x="360605" y="306150"/>
                      <a:pt x="365379" y="302705"/>
                    </a:cubicBezTo>
                    <a:cubicBezTo>
                      <a:pt x="370141" y="299180"/>
                      <a:pt x="374904" y="296227"/>
                      <a:pt x="380238" y="292322"/>
                    </a:cubicBezTo>
                    <a:lnTo>
                      <a:pt x="354806" y="247459"/>
                    </a:lnTo>
                    <a:lnTo>
                      <a:pt x="341471" y="250984"/>
                    </a:lnTo>
                    <a:lnTo>
                      <a:pt x="327470" y="254317"/>
                    </a:lnTo>
                    <a:cubicBezTo>
                      <a:pt x="317945" y="256413"/>
                      <a:pt x="308420" y="258223"/>
                      <a:pt x="298895" y="259461"/>
                    </a:cubicBezTo>
                    <a:cubicBezTo>
                      <a:pt x="281712" y="262095"/>
                      <a:pt x="264258" y="262447"/>
                      <a:pt x="246983" y="260509"/>
                    </a:cubicBezTo>
                    <a:cubicBezTo>
                      <a:pt x="233150" y="259104"/>
                      <a:pt x="219872" y="254329"/>
                      <a:pt x="208312" y="246602"/>
                    </a:cubicBezTo>
                    <a:cubicBezTo>
                      <a:pt x="203329" y="243025"/>
                      <a:pt x="198732" y="238939"/>
                      <a:pt x="194596" y="234410"/>
                    </a:cubicBezTo>
                    <a:cubicBezTo>
                      <a:pt x="189539" y="228379"/>
                      <a:pt x="184893" y="222014"/>
                      <a:pt x="180689" y="215360"/>
                    </a:cubicBezTo>
                    <a:cubicBezTo>
                      <a:pt x="171025" y="200180"/>
                      <a:pt x="162584" y="184255"/>
                      <a:pt x="155448" y="167735"/>
                    </a:cubicBezTo>
                    <a:cubicBezTo>
                      <a:pt x="147638" y="150495"/>
                      <a:pt x="140779" y="132302"/>
                      <a:pt x="134303" y="113633"/>
                    </a:cubicBezTo>
                    <a:cubicBezTo>
                      <a:pt x="127826" y="94964"/>
                      <a:pt x="122015" y="75533"/>
                      <a:pt x="116205" y="56483"/>
                    </a:cubicBezTo>
                    <a:lnTo>
                      <a:pt x="108013" y="27908"/>
                    </a:lnTo>
                    <a:cubicBezTo>
                      <a:pt x="105442" y="18383"/>
                      <a:pt x="102584" y="8287"/>
                      <a:pt x="100584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44790CC-F88A-7800-E4E9-382CA602470F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DA4846F3-2BE1-3C31-5E11-4C6234B87A79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D524FC15-EDC9-D21B-EAA0-7FEE74EEB7AA}"/>
                  </a:ext>
                </a:extLst>
              </p:cNvPr>
              <p:cNvSpPr/>
              <p:nvPr/>
            </p:nvSpPr>
            <p:spPr>
              <a:xfrm>
                <a:off x="5137947" y="-1517329"/>
                <a:ext cx="119062" cy="159838"/>
              </a:xfrm>
              <a:custGeom>
                <a:avLst/>
                <a:gdLst>
                  <a:gd name="connsiteX0" fmla="*/ 50578 w 119062"/>
                  <a:gd name="connsiteY0" fmla="*/ 961 h 159838"/>
                  <a:gd name="connsiteX1" fmla="*/ 0 w 119062"/>
                  <a:gd name="connsiteY1" fmla="*/ 101260 h 159838"/>
                  <a:gd name="connsiteX2" fmla="*/ 26575 w 119062"/>
                  <a:gd name="connsiteY2" fmla="*/ 159838 h 159838"/>
                  <a:gd name="connsiteX3" fmla="*/ 119062 w 119062"/>
                  <a:gd name="connsiteY3" fmla="*/ 127358 h 159838"/>
                  <a:gd name="connsiteX4" fmla="*/ 50578 w 119062"/>
                  <a:gd name="connsiteY4" fmla="*/ 961 h 15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" h="159838">
                    <a:moveTo>
                      <a:pt x="50578" y="961"/>
                    </a:moveTo>
                    <a:cubicBezTo>
                      <a:pt x="38005" y="-7611"/>
                      <a:pt x="12001" y="42395"/>
                      <a:pt x="0" y="101260"/>
                    </a:cubicBezTo>
                    <a:cubicBezTo>
                      <a:pt x="8477" y="121834"/>
                      <a:pt x="17526" y="141550"/>
                      <a:pt x="26575" y="159838"/>
                    </a:cubicBezTo>
                    <a:lnTo>
                      <a:pt x="119062" y="127358"/>
                    </a:lnTo>
                    <a:cubicBezTo>
                      <a:pt x="103918" y="72018"/>
                      <a:pt x="79058" y="20011"/>
                      <a:pt x="50578" y="96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94BAA31-409C-35C4-A424-DF44AAD58D0C}"/>
                  </a:ext>
                </a:extLst>
              </p:cNvPr>
              <p:cNvSpPr/>
              <p:nvPr/>
            </p:nvSpPr>
            <p:spPr>
              <a:xfrm>
                <a:off x="5468750" y="-1366825"/>
                <a:ext cx="72294" cy="92042"/>
              </a:xfrm>
              <a:custGeom>
                <a:avLst/>
                <a:gdLst>
                  <a:gd name="connsiteX0" fmla="*/ 26861 w 72294"/>
                  <a:gd name="connsiteY0" fmla="*/ 18383 h 92042"/>
                  <a:gd name="connsiteX1" fmla="*/ 60484 w 72294"/>
                  <a:gd name="connsiteY1" fmla="*/ 0 h 92042"/>
                  <a:gd name="connsiteX2" fmla="*/ 72295 w 72294"/>
                  <a:gd name="connsiteY2" fmla="*/ 75057 h 92042"/>
                  <a:gd name="connsiteX3" fmla="*/ 0 w 72294"/>
                  <a:gd name="connsiteY3" fmla="*/ 80963 h 92042"/>
                  <a:gd name="connsiteX4" fmla="*/ 1714 w 72294"/>
                  <a:gd name="connsiteY4" fmla="*/ 61913 h 92042"/>
                  <a:gd name="connsiteX5" fmla="*/ 26861 w 72294"/>
                  <a:gd name="connsiteY5" fmla="*/ 18383 h 9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294" h="92042">
                    <a:moveTo>
                      <a:pt x="26861" y="18383"/>
                    </a:moveTo>
                    <a:lnTo>
                      <a:pt x="60484" y="0"/>
                    </a:lnTo>
                    <a:lnTo>
                      <a:pt x="72295" y="75057"/>
                    </a:lnTo>
                    <a:cubicBezTo>
                      <a:pt x="72295" y="75057"/>
                      <a:pt x="16097" y="108966"/>
                      <a:pt x="0" y="80963"/>
                    </a:cubicBezTo>
                    <a:lnTo>
                      <a:pt x="1714" y="61913"/>
                    </a:lnTo>
                    <a:cubicBezTo>
                      <a:pt x="3540" y="44492"/>
                      <a:pt x="12681" y="28668"/>
                      <a:pt x="26861" y="18383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A2AEC6F-FA55-821E-918C-3252C7247DE7}"/>
                  </a:ext>
                </a:extLst>
              </p:cNvPr>
              <p:cNvSpPr/>
              <p:nvPr/>
            </p:nvSpPr>
            <p:spPr>
              <a:xfrm>
                <a:off x="5528948" y="-1370540"/>
                <a:ext cx="71913" cy="78866"/>
              </a:xfrm>
              <a:custGeom>
                <a:avLst/>
                <a:gdLst>
                  <a:gd name="connsiteX0" fmla="*/ 42481 w 71913"/>
                  <a:gd name="connsiteY0" fmla="*/ 0 h 78866"/>
                  <a:gd name="connsiteX1" fmla="*/ 71914 w 71913"/>
                  <a:gd name="connsiteY1" fmla="*/ 60388 h 78866"/>
                  <a:gd name="connsiteX2" fmla="*/ 11811 w 71913"/>
                  <a:gd name="connsiteY2" fmla="*/ 78867 h 78866"/>
                  <a:gd name="connsiteX3" fmla="*/ 0 w 71913"/>
                  <a:gd name="connsiteY3" fmla="*/ 3715 h 78866"/>
                  <a:gd name="connsiteX4" fmla="*/ 42481 w 71913"/>
                  <a:gd name="connsiteY4" fmla="*/ 0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13" h="78866">
                    <a:moveTo>
                      <a:pt x="42481" y="0"/>
                    </a:moveTo>
                    <a:lnTo>
                      <a:pt x="71914" y="60388"/>
                    </a:lnTo>
                    <a:lnTo>
                      <a:pt x="11811" y="78867"/>
                    </a:lnTo>
                    <a:lnTo>
                      <a:pt x="0" y="3715"/>
                    </a:lnTo>
                    <a:lnTo>
                      <a:pt x="42481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D19B5F8D-1C6B-8385-398D-9B4E2AAF83E8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5B1BD96-84FB-69FB-C7D5-CBF68A47B153}"/>
                  </a:ext>
                </a:extLst>
              </p:cNvPr>
              <p:cNvSpPr/>
              <p:nvPr/>
            </p:nvSpPr>
            <p:spPr>
              <a:xfrm>
                <a:off x="5222719" y="-404133"/>
                <a:ext cx="132111" cy="182975"/>
              </a:xfrm>
              <a:custGeom>
                <a:avLst/>
                <a:gdLst>
                  <a:gd name="connsiteX0" fmla="*/ 0 w 132111"/>
                  <a:gd name="connsiteY0" fmla="*/ 163640 h 182975"/>
                  <a:gd name="connsiteX1" fmla="*/ 69723 w 132111"/>
                  <a:gd name="connsiteY1" fmla="*/ 182975 h 182975"/>
                  <a:gd name="connsiteX2" fmla="*/ 132112 w 132111"/>
                  <a:gd name="connsiteY2" fmla="*/ 19241 h 182975"/>
                  <a:gd name="connsiteX3" fmla="*/ 62579 w 132111"/>
                  <a:gd name="connsiteY3" fmla="*/ 0 h 182975"/>
                  <a:gd name="connsiteX4" fmla="*/ 0 w 132111"/>
                  <a:gd name="connsiteY4" fmla="*/ 163640 h 18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11" h="182975">
                    <a:moveTo>
                      <a:pt x="0" y="163640"/>
                    </a:moveTo>
                    <a:lnTo>
                      <a:pt x="69723" y="182975"/>
                    </a:lnTo>
                    <a:lnTo>
                      <a:pt x="132112" y="19241"/>
                    </a:lnTo>
                    <a:lnTo>
                      <a:pt x="62579" y="0"/>
                    </a:lnTo>
                    <a:lnTo>
                      <a:pt x="0" y="16364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81DB307A-2854-6309-35BE-E2D0E896DF3C}"/>
                  </a:ext>
                </a:extLst>
              </p:cNvPr>
              <p:cNvSpPr/>
              <p:nvPr/>
            </p:nvSpPr>
            <p:spPr>
              <a:xfrm>
                <a:off x="5198888" y="-270568"/>
                <a:ext cx="240408" cy="123695"/>
              </a:xfrm>
              <a:custGeom>
                <a:avLst/>
                <a:gdLst>
                  <a:gd name="connsiteX0" fmla="*/ 124605 w 240408"/>
                  <a:gd name="connsiteY0" fmla="*/ 27693 h 123695"/>
                  <a:gd name="connsiteX1" fmla="*/ 102222 w 240408"/>
                  <a:gd name="connsiteY1" fmla="*/ 14073 h 123695"/>
                  <a:gd name="connsiteX2" fmla="*/ 30498 w 240408"/>
                  <a:gd name="connsiteY2" fmla="*/ 166 h 123695"/>
                  <a:gd name="connsiteX3" fmla="*/ 22783 w 240408"/>
                  <a:gd name="connsiteY3" fmla="*/ 4547 h 123695"/>
                  <a:gd name="connsiteX4" fmla="*/ 780 w 240408"/>
                  <a:gd name="connsiteY4" fmla="*/ 69984 h 123695"/>
                  <a:gd name="connsiteX5" fmla="*/ 9543 w 240408"/>
                  <a:gd name="connsiteY5" fmla="*/ 88273 h 123695"/>
                  <a:gd name="connsiteX6" fmla="*/ 10305 w 240408"/>
                  <a:gd name="connsiteY6" fmla="*/ 88272 h 123695"/>
                  <a:gd name="connsiteX7" fmla="*/ 96030 w 240408"/>
                  <a:gd name="connsiteY7" fmla="*/ 103131 h 123695"/>
                  <a:gd name="connsiteX8" fmla="*/ 210330 w 240408"/>
                  <a:gd name="connsiteY8" fmla="*/ 123610 h 123695"/>
                  <a:gd name="connsiteX9" fmla="*/ 231000 w 240408"/>
                  <a:gd name="connsiteY9" fmla="*/ 84081 h 123695"/>
                  <a:gd name="connsiteX10" fmla="*/ 124605 w 240408"/>
                  <a:gd name="connsiteY10" fmla="*/ 27693 h 12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0408" h="123695">
                    <a:moveTo>
                      <a:pt x="124605" y="27693"/>
                    </a:moveTo>
                    <a:cubicBezTo>
                      <a:pt x="119095" y="20531"/>
                      <a:pt x="111115" y="15676"/>
                      <a:pt x="102222" y="14073"/>
                    </a:cubicBezTo>
                    <a:lnTo>
                      <a:pt x="30498" y="166"/>
                    </a:lnTo>
                    <a:cubicBezTo>
                      <a:pt x="27180" y="-592"/>
                      <a:pt x="23832" y="1310"/>
                      <a:pt x="22783" y="4547"/>
                    </a:cubicBezTo>
                    <a:lnTo>
                      <a:pt x="780" y="69984"/>
                    </a:lnTo>
                    <a:cubicBezTo>
                      <a:pt x="-1769" y="77450"/>
                      <a:pt x="2128" y="85582"/>
                      <a:pt x="9543" y="88273"/>
                    </a:cubicBezTo>
                    <a:lnTo>
                      <a:pt x="10305" y="88272"/>
                    </a:lnTo>
                    <a:cubicBezTo>
                      <a:pt x="36785" y="98750"/>
                      <a:pt x="54692" y="95130"/>
                      <a:pt x="96030" y="103131"/>
                    </a:cubicBezTo>
                    <a:cubicBezTo>
                      <a:pt x="121462" y="108084"/>
                      <a:pt x="174993" y="125039"/>
                      <a:pt x="210330" y="123610"/>
                    </a:cubicBezTo>
                    <a:cubicBezTo>
                      <a:pt x="245668" y="122181"/>
                      <a:pt x="246049" y="86748"/>
                      <a:pt x="231000" y="84081"/>
                    </a:cubicBezTo>
                    <a:cubicBezTo>
                      <a:pt x="177660" y="75795"/>
                      <a:pt x="136797" y="43791"/>
                      <a:pt x="124605" y="276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3C4A5600-FA4E-2B05-090E-A95CF50239B5}"/>
                  </a:ext>
                </a:extLst>
              </p:cNvPr>
              <p:cNvSpPr/>
              <p:nvPr/>
            </p:nvSpPr>
            <p:spPr>
              <a:xfrm>
                <a:off x="5253009" y="-404133"/>
                <a:ext cx="101822" cy="106394"/>
              </a:xfrm>
              <a:custGeom>
                <a:avLst/>
                <a:gdLst>
                  <a:gd name="connsiteX0" fmla="*/ 101822 w 101822"/>
                  <a:gd name="connsiteY0" fmla="*/ 19336 h 106394"/>
                  <a:gd name="connsiteX1" fmla="*/ 68580 w 101822"/>
                  <a:gd name="connsiteY1" fmla="*/ 106394 h 106394"/>
                  <a:gd name="connsiteX2" fmla="*/ 0 w 101822"/>
                  <a:gd name="connsiteY2" fmla="*/ 84392 h 106394"/>
                  <a:gd name="connsiteX3" fmla="*/ 32195 w 101822"/>
                  <a:gd name="connsiteY3" fmla="*/ 0 h 106394"/>
                  <a:gd name="connsiteX4" fmla="*/ 101822 w 101822"/>
                  <a:gd name="connsiteY4" fmla="*/ 19336 h 10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22" h="106394">
                    <a:moveTo>
                      <a:pt x="101822" y="19336"/>
                    </a:moveTo>
                    <a:lnTo>
                      <a:pt x="68580" y="106394"/>
                    </a:lnTo>
                    <a:lnTo>
                      <a:pt x="0" y="84392"/>
                    </a:lnTo>
                    <a:lnTo>
                      <a:pt x="32195" y="0"/>
                    </a:lnTo>
                    <a:lnTo>
                      <a:pt x="101822" y="19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1" name="任意多边形: 形状 920">
                <a:extLst>
                  <a:ext uri="{FF2B5EF4-FFF2-40B4-BE49-F238E27FC236}">
                    <a16:creationId xmlns:a16="http://schemas.microsoft.com/office/drawing/2014/main" id="{C4E77D6D-6C07-05CA-133E-0131597D4FEA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94AD8611-EF9A-2F70-89FA-32FB0AAC6E14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1A5A7D74-C73A-3A18-F9DD-4ED06726C756}"/>
                  </a:ext>
                </a:extLst>
              </p:cNvPr>
              <p:cNvSpPr/>
              <p:nvPr/>
            </p:nvSpPr>
            <p:spPr>
              <a:xfrm>
                <a:off x="4918390" y="-1072502"/>
                <a:ext cx="533214" cy="277653"/>
              </a:xfrm>
              <a:custGeom>
                <a:avLst/>
                <a:gdLst>
                  <a:gd name="connsiteX0" fmla="*/ 533215 w 533214"/>
                  <a:gd name="connsiteY0" fmla="*/ 115252 h 277653"/>
                  <a:gd name="connsiteX1" fmla="*/ 342715 w 533214"/>
                  <a:gd name="connsiteY1" fmla="*/ 194500 h 277653"/>
                  <a:gd name="connsiteX2" fmla="*/ 98208 w 533214"/>
                  <a:gd name="connsiteY2" fmla="*/ 277654 h 277653"/>
                  <a:gd name="connsiteX3" fmla="*/ 64204 w 533214"/>
                  <a:gd name="connsiteY3" fmla="*/ 0 h 277653"/>
                  <a:gd name="connsiteX4" fmla="*/ 204221 w 533214"/>
                  <a:gd name="connsiteY4" fmla="*/ 66675 h 277653"/>
                  <a:gd name="connsiteX5" fmla="*/ 533215 w 533214"/>
                  <a:gd name="connsiteY5" fmla="*/ 115252 h 27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3214" h="277653">
                    <a:moveTo>
                      <a:pt x="533215" y="115252"/>
                    </a:moveTo>
                    <a:cubicBezTo>
                      <a:pt x="493591" y="128111"/>
                      <a:pt x="420629" y="161163"/>
                      <a:pt x="342715" y="194500"/>
                    </a:cubicBezTo>
                    <a:cubicBezTo>
                      <a:pt x="254418" y="232124"/>
                      <a:pt x="159263" y="269748"/>
                      <a:pt x="98208" y="277654"/>
                    </a:cubicBezTo>
                    <a:cubicBezTo>
                      <a:pt x="-4662" y="263938"/>
                      <a:pt x="-43334" y="141351"/>
                      <a:pt x="64204" y="0"/>
                    </a:cubicBezTo>
                    <a:cubicBezTo>
                      <a:pt x="134022" y="0"/>
                      <a:pt x="204221" y="66675"/>
                      <a:pt x="204221" y="66675"/>
                    </a:cubicBezTo>
                    <a:cubicBezTo>
                      <a:pt x="204221" y="66675"/>
                      <a:pt x="415295" y="65627"/>
                      <a:pt x="533215" y="115252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0240FE91-EEE1-AAFA-CCE3-797513099DD5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134588" cy="195643"/>
              </a:xfrm>
              <a:custGeom>
                <a:avLst/>
                <a:gdLst>
                  <a:gd name="connsiteX0" fmla="*/ 56674 w 134588"/>
                  <a:gd name="connsiteY0" fmla="*/ 195643 h 195643"/>
                  <a:gd name="connsiteX1" fmla="*/ 134588 w 134588"/>
                  <a:gd name="connsiteY1" fmla="*/ 195643 h 195643"/>
                  <a:gd name="connsiteX2" fmla="*/ 52959 w 134588"/>
                  <a:gd name="connsiteY2" fmla="*/ 0 h 195643"/>
                  <a:gd name="connsiteX3" fmla="*/ 0 w 134588"/>
                  <a:gd name="connsiteY3" fmla="*/ 89821 h 195643"/>
                  <a:gd name="connsiteX4" fmla="*/ 56674 w 134588"/>
                  <a:gd name="connsiteY4" fmla="*/ 195643 h 1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88" h="195643">
                    <a:moveTo>
                      <a:pt x="56674" y="195643"/>
                    </a:moveTo>
                    <a:lnTo>
                      <a:pt x="134588" y="195643"/>
                    </a:lnTo>
                    <a:lnTo>
                      <a:pt x="52959" y="0"/>
                    </a:lnTo>
                    <a:lnTo>
                      <a:pt x="0" y="89821"/>
                    </a:lnTo>
                    <a:lnTo>
                      <a:pt x="56674" y="195643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5" name="任意多边形: 形状 924">
                <a:extLst>
                  <a:ext uri="{FF2B5EF4-FFF2-40B4-BE49-F238E27FC236}">
                    <a16:creationId xmlns:a16="http://schemas.microsoft.com/office/drawing/2014/main" id="{67FAAD0C-5C7E-45AC-3280-BCCB10A1B9E7}"/>
                  </a:ext>
                </a:extLst>
              </p:cNvPr>
              <p:cNvSpPr/>
              <p:nvPr/>
            </p:nvSpPr>
            <p:spPr>
              <a:xfrm>
                <a:off x="5654500" y="-420738"/>
                <a:ext cx="255920" cy="140650"/>
              </a:xfrm>
              <a:custGeom>
                <a:avLst/>
                <a:gdLst>
                  <a:gd name="connsiteX0" fmla="*/ 125241 w 255920"/>
                  <a:gd name="connsiteY0" fmla="*/ 21082 h 140650"/>
                  <a:gd name="connsiteX1" fmla="*/ 33706 w 255920"/>
                  <a:gd name="connsiteY1" fmla="*/ 222 h 140650"/>
                  <a:gd name="connsiteX2" fmla="*/ 26086 w 255920"/>
                  <a:gd name="connsiteY2" fmla="*/ 4317 h 140650"/>
                  <a:gd name="connsiteX3" fmla="*/ 559 w 255920"/>
                  <a:gd name="connsiteY3" fmla="*/ 74707 h 140650"/>
                  <a:gd name="connsiteX4" fmla="*/ 10084 w 255920"/>
                  <a:gd name="connsiteY4" fmla="*/ 92138 h 140650"/>
                  <a:gd name="connsiteX5" fmla="*/ 10560 w 255920"/>
                  <a:gd name="connsiteY5" fmla="*/ 92138 h 140650"/>
                  <a:gd name="connsiteX6" fmla="*/ 98666 w 255920"/>
                  <a:gd name="connsiteY6" fmla="*/ 109569 h 140650"/>
                  <a:gd name="connsiteX7" fmla="*/ 220301 w 255920"/>
                  <a:gd name="connsiteY7" fmla="*/ 139478 h 140650"/>
                  <a:gd name="connsiteX8" fmla="*/ 249828 w 255920"/>
                  <a:gd name="connsiteY8" fmla="*/ 107378 h 140650"/>
                  <a:gd name="connsiteX9" fmla="*/ 138005 w 255920"/>
                  <a:gd name="connsiteY9" fmla="*/ 29082 h 140650"/>
                  <a:gd name="connsiteX10" fmla="*/ 125241 w 255920"/>
                  <a:gd name="connsiteY10" fmla="*/ 21082 h 1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5920" h="140650">
                    <a:moveTo>
                      <a:pt x="125241" y="21082"/>
                    </a:moveTo>
                    <a:lnTo>
                      <a:pt x="33706" y="222"/>
                    </a:lnTo>
                    <a:cubicBezTo>
                      <a:pt x="30481" y="-656"/>
                      <a:pt x="27134" y="1144"/>
                      <a:pt x="26086" y="4317"/>
                    </a:cubicBezTo>
                    <a:lnTo>
                      <a:pt x="559" y="74707"/>
                    </a:lnTo>
                    <a:cubicBezTo>
                      <a:pt x="-1594" y="82148"/>
                      <a:pt x="2659" y="89931"/>
                      <a:pt x="10084" y="92138"/>
                    </a:cubicBezTo>
                    <a:lnTo>
                      <a:pt x="10560" y="92138"/>
                    </a:lnTo>
                    <a:cubicBezTo>
                      <a:pt x="42660" y="98901"/>
                      <a:pt x="58185" y="100520"/>
                      <a:pt x="98666" y="109569"/>
                    </a:cubicBezTo>
                    <a:cubicBezTo>
                      <a:pt x="123431" y="115284"/>
                      <a:pt x="186106" y="131667"/>
                      <a:pt x="220301" y="139478"/>
                    </a:cubicBezTo>
                    <a:cubicBezTo>
                      <a:pt x="254496" y="147288"/>
                      <a:pt x="263449" y="113760"/>
                      <a:pt x="249828" y="107378"/>
                    </a:cubicBezTo>
                    <a:cubicBezTo>
                      <a:pt x="188868" y="78803"/>
                      <a:pt x="155721" y="52133"/>
                      <a:pt x="138005" y="29082"/>
                    </a:cubicBezTo>
                    <a:cubicBezTo>
                      <a:pt x="134830" y="24991"/>
                      <a:pt x="130308" y="22156"/>
                      <a:pt x="125241" y="210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A84F502B-36AD-1F98-04F0-E641EE0DC8C6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87725" cy="122491"/>
              </a:xfrm>
              <a:custGeom>
                <a:avLst/>
                <a:gdLst>
                  <a:gd name="connsiteX0" fmla="*/ 52959 w 87725"/>
                  <a:gd name="connsiteY0" fmla="*/ 0 h 122491"/>
                  <a:gd name="connsiteX1" fmla="*/ 87725 w 87725"/>
                  <a:gd name="connsiteY1" fmla="*/ 83344 h 122491"/>
                  <a:gd name="connsiteX2" fmla="*/ 17526 w 87725"/>
                  <a:gd name="connsiteY2" fmla="*/ 122491 h 122491"/>
                  <a:gd name="connsiteX3" fmla="*/ 0 w 87725"/>
                  <a:gd name="connsiteY3" fmla="*/ 89821 h 122491"/>
                  <a:gd name="connsiteX4" fmla="*/ 52959 w 87725"/>
                  <a:gd name="connsiteY4" fmla="*/ 0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22491">
                    <a:moveTo>
                      <a:pt x="52959" y="0"/>
                    </a:moveTo>
                    <a:lnTo>
                      <a:pt x="87725" y="83344"/>
                    </a:lnTo>
                    <a:lnTo>
                      <a:pt x="17526" y="122491"/>
                    </a:lnTo>
                    <a:lnTo>
                      <a:pt x="0" y="89821"/>
                    </a:lnTo>
                    <a:lnTo>
                      <a:pt x="529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EE8364AA-FCF9-446F-9DA7-F60987F69082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7F95B90A-EA26-05AD-EA4E-E4EB17B9CE6B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AABCE552-D80D-DE01-1F4B-2C2BB2BE1CD4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A004AEFE-9D01-4860-1D31-ABE7F591768C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AF531A9A-235E-9357-D39B-81475A062AD1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B68EF350-F910-8B23-28E8-8BB11E5D7D7F}"/>
                  </a:ext>
                </a:extLst>
              </p:cNvPr>
              <p:cNvSpPr/>
              <p:nvPr/>
            </p:nvSpPr>
            <p:spPr>
              <a:xfrm>
                <a:off x="4858715" y="-1631862"/>
                <a:ext cx="111622" cy="265915"/>
              </a:xfrm>
              <a:custGeom>
                <a:avLst/>
                <a:gdLst>
                  <a:gd name="connsiteX0" fmla="*/ 59013 w 111622"/>
                  <a:gd name="connsiteY0" fmla="*/ 623 h 265915"/>
                  <a:gd name="connsiteX1" fmla="*/ 91303 w 111622"/>
                  <a:gd name="connsiteY1" fmla="*/ 245987 h 265915"/>
                  <a:gd name="connsiteX2" fmla="*/ 33010 w 111622"/>
                  <a:gd name="connsiteY2" fmla="*/ 256083 h 265915"/>
                  <a:gd name="connsiteX3" fmla="*/ 59013 w 111622"/>
                  <a:gd name="connsiteY3" fmla="*/ 623 h 26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622" h="265915">
                    <a:moveTo>
                      <a:pt x="59013" y="623"/>
                    </a:moveTo>
                    <a:cubicBezTo>
                      <a:pt x="124260" y="-10807"/>
                      <a:pt x="121021" y="137497"/>
                      <a:pt x="91303" y="245987"/>
                    </a:cubicBezTo>
                    <a:cubicBezTo>
                      <a:pt x="82731" y="277419"/>
                      <a:pt x="45583" y="264275"/>
                      <a:pt x="33010" y="256083"/>
                    </a:cubicBezTo>
                    <a:cubicBezTo>
                      <a:pt x="-8233" y="229794"/>
                      <a:pt x="-22140" y="48057"/>
                      <a:pt x="59013" y="62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7382C418-B125-3AB5-123D-9C0114A64833}"/>
                  </a:ext>
                </a:extLst>
              </p:cNvPr>
              <p:cNvSpPr/>
              <p:nvPr/>
            </p:nvSpPr>
            <p:spPr>
              <a:xfrm>
                <a:off x="4795605" y="-1447643"/>
                <a:ext cx="371678" cy="279414"/>
              </a:xfrm>
              <a:custGeom>
                <a:avLst/>
                <a:gdLst>
                  <a:gd name="connsiteX0" fmla="*/ 114217 w 371678"/>
                  <a:gd name="connsiteY0" fmla="*/ 36050 h 279414"/>
                  <a:gd name="connsiteX1" fmla="*/ 130505 w 371678"/>
                  <a:gd name="connsiteY1" fmla="*/ 155208 h 279414"/>
                  <a:gd name="connsiteX2" fmla="*/ 371678 w 371678"/>
                  <a:gd name="connsiteY2" fmla="*/ 235218 h 279414"/>
                  <a:gd name="connsiteX3" fmla="*/ 343103 w 371678"/>
                  <a:gd name="connsiteY3" fmla="*/ 279414 h 279414"/>
                  <a:gd name="connsiteX4" fmla="*/ 168319 w 371678"/>
                  <a:gd name="connsiteY4" fmla="*/ 255125 h 279414"/>
                  <a:gd name="connsiteX5" fmla="*/ 23730 w 371678"/>
                  <a:gd name="connsiteY5" fmla="*/ 211787 h 279414"/>
                  <a:gd name="connsiteX6" fmla="*/ 4013 w 371678"/>
                  <a:gd name="connsiteY6" fmla="*/ 3189 h 279414"/>
                  <a:gd name="connsiteX7" fmla="*/ 114217 w 371678"/>
                  <a:gd name="connsiteY7" fmla="*/ 36050 h 27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678" h="279414">
                    <a:moveTo>
                      <a:pt x="114217" y="36050"/>
                    </a:moveTo>
                    <a:cubicBezTo>
                      <a:pt x="116694" y="100154"/>
                      <a:pt x="96310" y="133777"/>
                      <a:pt x="130505" y="155208"/>
                    </a:cubicBezTo>
                    <a:cubicBezTo>
                      <a:pt x="164700" y="176639"/>
                      <a:pt x="366725" y="243600"/>
                      <a:pt x="371678" y="235218"/>
                    </a:cubicBezTo>
                    <a:cubicBezTo>
                      <a:pt x="362153" y="250649"/>
                      <a:pt x="352628" y="263793"/>
                      <a:pt x="343103" y="279414"/>
                    </a:cubicBezTo>
                    <a:cubicBezTo>
                      <a:pt x="284874" y="270651"/>
                      <a:pt x="226612" y="262555"/>
                      <a:pt x="168319" y="255125"/>
                    </a:cubicBezTo>
                    <a:cubicBezTo>
                      <a:pt x="125743" y="249792"/>
                      <a:pt x="57067" y="238838"/>
                      <a:pt x="23730" y="211787"/>
                    </a:cubicBezTo>
                    <a:cubicBezTo>
                      <a:pt x="-6560" y="187403"/>
                      <a:pt x="-1130" y="80342"/>
                      <a:pt x="4013" y="3189"/>
                    </a:cubicBezTo>
                    <a:cubicBezTo>
                      <a:pt x="30778" y="-12717"/>
                      <a:pt x="114217" y="36050"/>
                      <a:pt x="114217" y="3605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A68B865B-DA28-19E7-C896-334258761150}"/>
                  </a:ext>
                </a:extLst>
              </p:cNvPr>
              <p:cNvSpPr/>
              <p:nvPr/>
            </p:nvSpPr>
            <p:spPr>
              <a:xfrm>
                <a:off x="4779997" y="-1661396"/>
                <a:ext cx="191303" cy="275997"/>
              </a:xfrm>
              <a:custGeom>
                <a:avLst/>
                <a:gdLst>
                  <a:gd name="connsiteX0" fmla="*/ 112395 w 191303"/>
                  <a:gd name="connsiteY0" fmla="*/ 4059 h 275997"/>
                  <a:gd name="connsiteX1" fmla="*/ 184499 w 191303"/>
                  <a:gd name="connsiteY1" fmla="*/ 130360 h 275997"/>
                  <a:gd name="connsiteX2" fmla="*/ 140398 w 191303"/>
                  <a:gd name="connsiteY2" fmla="*/ 275998 h 275997"/>
                  <a:gd name="connsiteX3" fmla="*/ 0 w 191303"/>
                  <a:gd name="connsiteY3" fmla="*/ 231706 h 275997"/>
                  <a:gd name="connsiteX4" fmla="*/ 112395 w 191303"/>
                  <a:gd name="connsiteY4" fmla="*/ 4059 h 27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303" h="275997">
                    <a:moveTo>
                      <a:pt x="112395" y="4059"/>
                    </a:moveTo>
                    <a:cubicBezTo>
                      <a:pt x="179070" y="-15658"/>
                      <a:pt x="204883" y="38063"/>
                      <a:pt x="184499" y="130360"/>
                    </a:cubicBezTo>
                    <a:cubicBezTo>
                      <a:pt x="174226" y="180138"/>
                      <a:pt x="159465" y="228883"/>
                      <a:pt x="140398" y="275998"/>
                    </a:cubicBezTo>
                    <a:lnTo>
                      <a:pt x="0" y="231706"/>
                    </a:lnTo>
                    <a:cubicBezTo>
                      <a:pt x="15240" y="141124"/>
                      <a:pt x="43625" y="24252"/>
                      <a:pt x="112395" y="405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C67B0A40-C02C-B704-BEC3-4C4B991C5AF9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D6479FC1-9DA5-DBA4-3CD7-F2AC0398DEC8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DD775B42-ED9E-6166-6D29-695944DF9F3F}"/>
                  </a:ext>
                </a:extLst>
              </p:cNvPr>
              <p:cNvSpPr/>
              <p:nvPr/>
            </p:nvSpPr>
            <p:spPr>
              <a:xfrm>
                <a:off x="5027461" y="-1796022"/>
                <a:ext cx="122939" cy="197825"/>
              </a:xfrm>
              <a:custGeom>
                <a:avLst/>
                <a:gdLst>
                  <a:gd name="connsiteX0" fmla="*/ 30857 w 122939"/>
                  <a:gd name="connsiteY0" fmla="*/ 0 h 197825"/>
                  <a:gd name="connsiteX1" fmla="*/ 66385 w 122939"/>
                  <a:gd name="connsiteY1" fmla="*/ 41053 h 197825"/>
                  <a:gd name="connsiteX2" fmla="*/ 114677 w 122939"/>
                  <a:gd name="connsiteY2" fmla="*/ 96869 h 197825"/>
                  <a:gd name="connsiteX3" fmla="*/ 105152 w 122939"/>
                  <a:gd name="connsiteY3" fmla="*/ 116681 h 197825"/>
                  <a:gd name="connsiteX4" fmla="*/ 118582 w 122939"/>
                  <a:gd name="connsiteY4" fmla="*/ 159449 h 197825"/>
                  <a:gd name="connsiteX5" fmla="*/ 81149 w 122939"/>
                  <a:gd name="connsiteY5" fmla="*/ 197549 h 197825"/>
                  <a:gd name="connsiteX6" fmla="*/ 7902 w 122939"/>
                  <a:gd name="connsiteY6" fmla="*/ 164116 h 197825"/>
                  <a:gd name="connsiteX7" fmla="*/ 5806 w 122939"/>
                  <a:gd name="connsiteY7" fmla="*/ 132779 h 197825"/>
                  <a:gd name="connsiteX8" fmla="*/ 30857 w 122939"/>
                  <a:gd name="connsiteY8" fmla="*/ 0 h 19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939" h="197825">
                    <a:moveTo>
                      <a:pt x="30857" y="0"/>
                    </a:moveTo>
                    <a:lnTo>
                      <a:pt x="66385" y="41053"/>
                    </a:lnTo>
                    <a:lnTo>
                      <a:pt x="114677" y="96869"/>
                    </a:lnTo>
                    <a:cubicBezTo>
                      <a:pt x="110354" y="102857"/>
                      <a:pt x="107129" y="109566"/>
                      <a:pt x="105152" y="116681"/>
                    </a:cubicBezTo>
                    <a:cubicBezTo>
                      <a:pt x="98357" y="132293"/>
                      <a:pt x="104083" y="150524"/>
                      <a:pt x="118582" y="159449"/>
                    </a:cubicBezTo>
                    <a:cubicBezTo>
                      <a:pt x="125916" y="162878"/>
                      <a:pt x="129726" y="201454"/>
                      <a:pt x="81149" y="197549"/>
                    </a:cubicBezTo>
                    <a:cubicBezTo>
                      <a:pt x="53149" y="197066"/>
                      <a:pt x="26611" y="184954"/>
                      <a:pt x="7902" y="164116"/>
                    </a:cubicBezTo>
                    <a:cubicBezTo>
                      <a:pt x="-956" y="152209"/>
                      <a:pt x="-3338" y="145828"/>
                      <a:pt x="5806" y="132779"/>
                    </a:cubicBezTo>
                    <a:cubicBezTo>
                      <a:pt x="31714" y="95917"/>
                      <a:pt x="33810" y="42482"/>
                      <a:pt x="30857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4169E5DE-A0EB-0468-2640-CF327994A159}"/>
                  </a:ext>
                </a:extLst>
              </p:cNvPr>
              <p:cNvSpPr/>
              <p:nvPr/>
            </p:nvSpPr>
            <p:spPr>
              <a:xfrm>
                <a:off x="5095725" y="-1753254"/>
                <a:ext cx="47174" cy="77723"/>
              </a:xfrm>
              <a:custGeom>
                <a:avLst/>
                <a:gdLst>
                  <a:gd name="connsiteX0" fmla="*/ 34792 w 47174"/>
                  <a:gd name="connsiteY0" fmla="*/ 40291 h 77723"/>
                  <a:gd name="connsiteX1" fmla="*/ 4312 w 47174"/>
                  <a:gd name="connsiteY1" fmla="*/ 0 h 77723"/>
                  <a:gd name="connsiteX2" fmla="*/ 3169 w 47174"/>
                  <a:gd name="connsiteY2" fmla="*/ 3810 h 77723"/>
                  <a:gd name="connsiteX3" fmla="*/ 121 w 47174"/>
                  <a:gd name="connsiteY3" fmla="*/ 21146 h 77723"/>
                  <a:gd name="connsiteX4" fmla="*/ 35364 w 47174"/>
                  <a:gd name="connsiteY4" fmla="*/ 77724 h 77723"/>
                  <a:gd name="connsiteX5" fmla="*/ 36793 w 47174"/>
                  <a:gd name="connsiteY5" fmla="*/ 73723 h 77723"/>
                  <a:gd name="connsiteX6" fmla="*/ 46318 w 47174"/>
                  <a:gd name="connsiteY6" fmla="*/ 54673 h 77723"/>
                  <a:gd name="connsiteX7" fmla="*/ 47175 w 47174"/>
                  <a:gd name="connsiteY7" fmla="*/ 53816 h 7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74" h="77723">
                    <a:moveTo>
                      <a:pt x="34792" y="40291"/>
                    </a:moveTo>
                    <a:lnTo>
                      <a:pt x="4312" y="0"/>
                    </a:lnTo>
                    <a:cubicBezTo>
                      <a:pt x="4312" y="1143"/>
                      <a:pt x="3550" y="2476"/>
                      <a:pt x="3169" y="3810"/>
                    </a:cubicBezTo>
                    <a:cubicBezTo>
                      <a:pt x="1677" y="9494"/>
                      <a:pt x="657" y="15293"/>
                      <a:pt x="121" y="21146"/>
                    </a:cubicBezTo>
                    <a:cubicBezTo>
                      <a:pt x="-1688" y="41148"/>
                      <a:pt x="17076" y="66770"/>
                      <a:pt x="35364" y="77724"/>
                    </a:cubicBezTo>
                    <a:lnTo>
                      <a:pt x="36793" y="73723"/>
                    </a:lnTo>
                    <a:cubicBezTo>
                      <a:pt x="39050" y="66954"/>
                      <a:pt x="42256" y="60540"/>
                      <a:pt x="46318" y="54673"/>
                    </a:cubicBezTo>
                    <a:cubicBezTo>
                      <a:pt x="46553" y="54341"/>
                      <a:pt x="46843" y="54052"/>
                      <a:pt x="47175" y="5381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7C4BCD7-1000-E8B5-F2F6-7CE4C5737638}"/>
                  </a:ext>
                </a:extLst>
              </p:cNvPr>
              <p:cNvSpPr/>
              <p:nvPr/>
            </p:nvSpPr>
            <p:spPr>
              <a:xfrm>
                <a:off x="5056983" y="-1958114"/>
                <a:ext cx="190264" cy="262425"/>
              </a:xfrm>
              <a:custGeom>
                <a:avLst/>
                <a:gdLst>
                  <a:gd name="connsiteX0" fmla="*/ 4668 w 190264"/>
                  <a:gd name="connsiteY0" fmla="*/ 86560 h 262425"/>
                  <a:gd name="connsiteX1" fmla="*/ 21432 w 190264"/>
                  <a:gd name="connsiteY1" fmla="*/ 228863 h 262425"/>
                  <a:gd name="connsiteX2" fmla="*/ 174880 w 190264"/>
                  <a:gd name="connsiteY2" fmla="*/ 202003 h 262425"/>
                  <a:gd name="connsiteX3" fmla="*/ 141257 w 190264"/>
                  <a:gd name="connsiteY3" fmla="*/ 11503 h 262425"/>
                  <a:gd name="connsiteX4" fmla="*/ 16003 w 190264"/>
                  <a:gd name="connsiteY4" fmla="*/ 47602 h 262425"/>
                  <a:gd name="connsiteX5" fmla="*/ 4668 w 190264"/>
                  <a:gd name="connsiteY5" fmla="*/ 86560 h 26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64" h="262425">
                    <a:moveTo>
                      <a:pt x="4668" y="86560"/>
                    </a:moveTo>
                    <a:cubicBezTo>
                      <a:pt x="-856" y="152758"/>
                      <a:pt x="-6952" y="191335"/>
                      <a:pt x="21432" y="228863"/>
                    </a:cubicBezTo>
                    <a:cubicBezTo>
                      <a:pt x="64390" y="286013"/>
                      <a:pt x="149924" y="265630"/>
                      <a:pt x="174880" y="202003"/>
                    </a:cubicBezTo>
                    <a:cubicBezTo>
                      <a:pt x="197359" y="144853"/>
                      <a:pt x="202026" y="46078"/>
                      <a:pt x="141257" y="11503"/>
                    </a:cubicBezTo>
                    <a:cubicBezTo>
                      <a:pt x="96698" y="-13099"/>
                      <a:pt x="40633" y="3059"/>
                      <a:pt x="16003" y="47602"/>
                    </a:cubicBezTo>
                    <a:cubicBezTo>
                      <a:pt x="9343" y="59571"/>
                      <a:pt x="5469" y="72887"/>
                      <a:pt x="4668" y="8656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E2A78B22-41F9-A5D7-88BC-06DE36DCD203}"/>
                  </a:ext>
                </a:extLst>
              </p:cNvPr>
              <p:cNvSpPr/>
              <p:nvPr/>
            </p:nvSpPr>
            <p:spPr>
              <a:xfrm>
                <a:off x="5012517" y="-1945624"/>
                <a:ext cx="149051" cy="144935"/>
              </a:xfrm>
              <a:custGeom>
                <a:avLst/>
                <a:gdLst>
                  <a:gd name="connsiteX0" fmla="*/ 39418 w 149051"/>
                  <a:gd name="connsiteY0" fmla="*/ 132648 h 144935"/>
                  <a:gd name="connsiteX1" fmla="*/ 67993 w 149051"/>
                  <a:gd name="connsiteY1" fmla="*/ 144935 h 144935"/>
                  <a:gd name="connsiteX2" fmla="*/ 67993 w 149051"/>
                  <a:gd name="connsiteY2" fmla="*/ 144935 h 144935"/>
                  <a:gd name="connsiteX3" fmla="*/ 79042 w 149051"/>
                  <a:gd name="connsiteY3" fmla="*/ 118932 h 144935"/>
                  <a:gd name="connsiteX4" fmla="*/ 149051 w 149051"/>
                  <a:gd name="connsiteY4" fmla="*/ 29207 h 144935"/>
                  <a:gd name="connsiteX5" fmla="*/ 48848 w 149051"/>
                  <a:gd name="connsiteY5" fmla="*/ 60 h 144935"/>
                  <a:gd name="connsiteX6" fmla="*/ 7129 w 149051"/>
                  <a:gd name="connsiteY6" fmla="*/ 28635 h 144935"/>
                  <a:gd name="connsiteX7" fmla="*/ 16654 w 149051"/>
                  <a:gd name="connsiteY7" fmla="*/ 108359 h 144935"/>
                  <a:gd name="connsiteX8" fmla="*/ 39418 w 149051"/>
                  <a:gd name="connsiteY8" fmla="*/ 132648 h 14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051" h="144935">
                    <a:moveTo>
                      <a:pt x="39418" y="132648"/>
                    </a:moveTo>
                    <a:lnTo>
                      <a:pt x="67993" y="144935"/>
                    </a:lnTo>
                    <a:lnTo>
                      <a:pt x="67993" y="144935"/>
                    </a:lnTo>
                    <a:cubicBezTo>
                      <a:pt x="77518" y="140935"/>
                      <a:pt x="79709" y="129410"/>
                      <a:pt x="79042" y="118932"/>
                    </a:cubicBezTo>
                    <a:cubicBezTo>
                      <a:pt x="76185" y="78546"/>
                      <a:pt x="149051" y="29207"/>
                      <a:pt x="149051" y="29207"/>
                    </a:cubicBezTo>
                    <a:cubicBezTo>
                      <a:pt x="149051" y="29207"/>
                      <a:pt x="71994" y="3870"/>
                      <a:pt x="48848" y="60"/>
                    </a:cubicBezTo>
                    <a:cubicBezTo>
                      <a:pt x="40752" y="-1273"/>
                      <a:pt x="11605" y="19872"/>
                      <a:pt x="7129" y="28635"/>
                    </a:cubicBezTo>
                    <a:cubicBezTo>
                      <a:pt x="-5090" y="54863"/>
                      <a:pt x="-1400" y="85749"/>
                      <a:pt x="16654" y="108359"/>
                    </a:cubicBezTo>
                    <a:cubicBezTo>
                      <a:pt x="23436" y="117175"/>
                      <a:pt x="31060" y="125310"/>
                      <a:pt x="39418" y="132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B63862AF-4594-A034-BEC6-8462A5380251}"/>
                  </a:ext>
                </a:extLst>
              </p:cNvPr>
              <p:cNvSpPr/>
              <p:nvPr/>
            </p:nvSpPr>
            <p:spPr>
              <a:xfrm>
                <a:off x="5027416" y="-1854254"/>
                <a:ext cx="52835" cy="73058"/>
              </a:xfrm>
              <a:custGeom>
                <a:avLst/>
                <a:gdLst>
                  <a:gd name="connsiteX0" fmla="*/ 136 w 52835"/>
                  <a:gd name="connsiteY0" fmla="*/ 29371 h 73058"/>
                  <a:gd name="connsiteX1" fmla="*/ 19186 w 52835"/>
                  <a:gd name="connsiteY1" fmla="*/ 68043 h 73058"/>
                  <a:gd name="connsiteX2" fmla="*/ 52619 w 52835"/>
                  <a:gd name="connsiteY2" fmla="*/ 48041 h 73058"/>
                  <a:gd name="connsiteX3" fmla="*/ 28711 w 52835"/>
                  <a:gd name="connsiteY3" fmla="*/ 1177 h 73058"/>
                  <a:gd name="connsiteX4" fmla="*/ 136 w 52835"/>
                  <a:gd name="connsiteY4" fmla="*/ 29371 h 7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35" h="73058">
                    <a:moveTo>
                      <a:pt x="136" y="29371"/>
                    </a:moveTo>
                    <a:cubicBezTo>
                      <a:pt x="1555" y="44154"/>
                      <a:pt x="8331" y="57908"/>
                      <a:pt x="19186" y="68043"/>
                    </a:cubicBezTo>
                    <a:cubicBezTo>
                      <a:pt x="33283" y="80997"/>
                      <a:pt x="50523" y="66900"/>
                      <a:pt x="52619" y="48041"/>
                    </a:cubicBezTo>
                    <a:cubicBezTo>
                      <a:pt x="54333" y="31276"/>
                      <a:pt x="45856" y="6797"/>
                      <a:pt x="28711" y="1177"/>
                    </a:cubicBezTo>
                    <a:cubicBezTo>
                      <a:pt x="11566" y="-4442"/>
                      <a:pt x="-1483" y="10893"/>
                      <a:pt x="136" y="29371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BE0F8417-2898-D6D4-B8C5-1CA26FE6B7C1}"/>
                  </a:ext>
                </a:extLst>
              </p:cNvPr>
              <p:cNvSpPr/>
              <p:nvPr/>
            </p:nvSpPr>
            <p:spPr>
              <a:xfrm>
                <a:off x="5160719" y="-1840319"/>
                <a:ext cx="13453" cy="19821"/>
              </a:xfrm>
              <a:custGeom>
                <a:avLst/>
                <a:gdLst>
                  <a:gd name="connsiteX0" fmla="*/ 278 w 13453"/>
                  <a:gd name="connsiteY0" fmla="*/ 8483 h 19821"/>
                  <a:gd name="connsiteX1" fmla="*/ 4755 w 13453"/>
                  <a:gd name="connsiteY1" fmla="*/ 19723 h 19821"/>
                  <a:gd name="connsiteX2" fmla="*/ 13042 w 13453"/>
                  <a:gd name="connsiteY2" fmla="*/ 11341 h 19821"/>
                  <a:gd name="connsiteX3" fmla="*/ 8470 w 13453"/>
                  <a:gd name="connsiteY3" fmla="*/ 101 h 19821"/>
                  <a:gd name="connsiteX4" fmla="*/ 278 w 13453"/>
                  <a:gd name="connsiteY4" fmla="*/ 8483 h 19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3" h="19821">
                    <a:moveTo>
                      <a:pt x="278" y="8483"/>
                    </a:moveTo>
                    <a:cubicBezTo>
                      <a:pt x="-769" y="13912"/>
                      <a:pt x="1231" y="18961"/>
                      <a:pt x="4755" y="19723"/>
                    </a:cubicBezTo>
                    <a:cubicBezTo>
                      <a:pt x="8279" y="20485"/>
                      <a:pt x="11613" y="16770"/>
                      <a:pt x="13042" y="11341"/>
                    </a:cubicBezTo>
                    <a:cubicBezTo>
                      <a:pt x="14471" y="5911"/>
                      <a:pt x="11994" y="863"/>
                      <a:pt x="8470" y="101"/>
                    </a:cubicBezTo>
                    <a:cubicBezTo>
                      <a:pt x="4946" y="-661"/>
                      <a:pt x="850" y="2959"/>
                      <a:pt x="278" y="84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5B212666-CFB0-352C-11BE-D75683AE730E}"/>
                  </a:ext>
                </a:extLst>
              </p:cNvPr>
              <p:cNvSpPr/>
              <p:nvPr/>
            </p:nvSpPr>
            <p:spPr>
              <a:xfrm>
                <a:off x="5221774" y="-1826793"/>
                <a:ext cx="13311" cy="19819"/>
              </a:xfrm>
              <a:custGeom>
                <a:avLst/>
                <a:gdLst>
                  <a:gd name="connsiteX0" fmla="*/ 278 w 13311"/>
                  <a:gd name="connsiteY0" fmla="*/ 8388 h 19819"/>
                  <a:gd name="connsiteX1" fmla="*/ 4850 w 13311"/>
                  <a:gd name="connsiteY1" fmla="*/ 19723 h 19819"/>
                  <a:gd name="connsiteX2" fmla="*/ 13041 w 13311"/>
                  <a:gd name="connsiteY2" fmla="*/ 11341 h 19819"/>
                  <a:gd name="connsiteX3" fmla="*/ 8469 w 13311"/>
                  <a:gd name="connsiteY3" fmla="*/ 101 h 19819"/>
                  <a:gd name="connsiteX4" fmla="*/ 278 w 13311"/>
                  <a:gd name="connsiteY4" fmla="*/ 8388 h 1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1" h="19819">
                    <a:moveTo>
                      <a:pt x="278" y="8388"/>
                    </a:moveTo>
                    <a:cubicBezTo>
                      <a:pt x="-770" y="13912"/>
                      <a:pt x="1230" y="18961"/>
                      <a:pt x="4850" y="19723"/>
                    </a:cubicBezTo>
                    <a:cubicBezTo>
                      <a:pt x="8469" y="20485"/>
                      <a:pt x="11994" y="16675"/>
                      <a:pt x="13041" y="11341"/>
                    </a:cubicBezTo>
                    <a:cubicBezTo>
                      <a:pt x="14089" y="6007"/>
                      <a:pt x="11994" y="863"/>
                      <a:pt x="8469" y="101"/>
                    </a:cubicBezTo>
                    <a:cubicBezTo>
                      <a:pt x="4945" y="-661"/>
                      <a:pt x="1326" y="2959"/>
                      <a:pt x="278" y="83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BA397B32-89D9-B934-0DC2-A0A5564FACA4}"/>
                  </a:ext>
                </a:extLst>
              </p:cNvPr>
              <p:cNvSpPr/>
              <p:nvPr/>
            </p:nvSpPr>
            <p:spPr>
              <a:xfrm>
                <a:off x="5190715" y="-1818691"/>
                <a:ext cx="22574" cy="46906"/>
              </a:xfrm>
              <a:custGeom>
                <a:avLst/>
                <a:gdLst>
                  <a:gd name="connsiteX0" fmla="*/ 10954 w 22574"/>
                  <a:gd name="connsiteY0" fmla="*/ 0 h 46906"/>
                  <a:gd name="connsiteX1" fmla="*/ 22574 w 22574"/>
                  <a:gd name="connsiteY1" fmla="*/ 45339 h 46906"/>
                  <a:gd name="connsiteX2" fmla="*/ 0 w 22574"/>
                  <a:gd name="connsiteY2" fmla="*/ 43148 h 46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46906">
                    <a:moveTo>
                      <a:pt x="10954" y="0"/>
                    </a:moveTo>
                    <a:cubicBezTo>
                      <a:pt x="12864" y="15549"/>
                      <a:pt x="16770" y="30788"/>
                      <a:pt x="22574" y="45339"/>
                    </a:cubicBezTo>
                    <a:cubicBezTo>
                      <a:pt x="15102" y="48031"/>
                      <a:pt x="6815" y="47227"/>
                      <a:pt x="0" y="43148"/>
                    </a:cubicBezTo>
                    <a:close/>
                  </a:path>
                </a:pathLst>
              </a:custGeom>
              <a:solidFill>
                <a:srgbClr val="FF56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678F7231-E4E4-6D0E-116F-0ADA89B66975}"/>
                  </a:ext>
                </a:extLst>
              </p:cNvPr>
              <p:cNvSpPr/>
              <p:nvPr/>
            </p:nvSpPr>
            <p:spPr>
              <a:xfrm>
                <a:off x="5147638" y="-1772391"/>
                <a:ext cx="35945" cy="29437"/>
              </a:xfrm>
              <a:custGeom>
                <a:avLst/>
                <a:gdLst>
                  <a:gd name="connsiteX0" fmla="*/ 27647 w 35945"/>
                  <a:gd name="connsiteY0" fmla="*/ 27424 h 29437"/>
                  <a:gd name="connsiteX1" fmla="*/ 119 w 35945"/>
                  <a:gd name="connsiteY1" fmla="*/ 2182 h 29437"/>
                  <a:gd name="connsiteX2" fmla="*/ 977 w 35945"/>
                  <a:gd name="connsiteY2" fmla="*/ 87 h 29437"/>
                  <a:gd name="connsiteX3" fmla="*/ 3167 w 35945"/>
                  <a:gd name="connsiteY3" fmla="*/ 1040 h 29437"/>
                  <a:gd name="connsiteX4" fmla="*/ 34505 w 35945"/>
                  <a:gd name="connsiteY4" fmla="*/ 26186 h 29437"/>
                  <a:gd name="connsiteX5" fmla="*/ 35936 w 35945"/>
                  <a:gd name="connsiteY5" fmla="*/ 27973 h 29437"/>
                  <a:gd name="connsiteX6" fmla="*/ 35933 w 35945"/>
                  <a:gd name="connsiteY6" fmla="*/ 27995 h 29437"/>
                  <a:gd name="connsiteX7" fmla="*/ 34028 w 35945"/>
                  <a:gd name="connsiteY7" fmla="*/ 29424 h 29437"/>
                  <a:gd name="connsiteX8" fmla="*/ 34028 w 35945"/>
                  <a:gd name="connsiteY8" fmla="*/ 29424 h 29437"/>
                  <a:gd name="connsiteX9" fmla="*/ 27647 w 35945"/>
                  <a:gd name="connsiteY9" fmla="*/ 27424 h 2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945" h="29437">
                    <a:moveTo>
                      <a:pt x="27647" y="27424"/>
                    </a:moveTo>
                    <a:cubicBezTo>
                      <a:pt x="15382" y="23168"/>
                      <a:pt x="5420" y="14033"/>
                      <a:pt x="119" y="2182"/>
                    </a:cubicBezTo>
                    <a:cubicBezTo>
                      <a:pt x="-212" y="1367"/>
                      <a:pt x="169" y="436"/>
                      <a:pt x="977" y="87"/>
                    </a:cubicBezTo>
                    <a:cubicBezTo>
                      <a:pt x="1842" y="-191"/>
                      <a:pt x="2780" y="217"/>
                      <a:pt x="3167" y="1040"/>
                    </a:cubicBezTo>
                    <a:cubicBezTo>
                      <a:pt x="9114" y="13854"/>
                      <a:pt x="20706" y="23156"/>
                      <a:pt x="34505" y="26186"/>
                    </a:cubicBezTo>
                    <a:cubicBezTo>
                      <a:pt x="35393" y="26284"/>
                      <a:pt x="36034" y="27084"/>
                      <a:pt x="35936" y="27973"/>
                    </a:cubicBezTo>
                    <a:cubicBezTo>
                      <a:pt x="35935" y="27980"/>
                      <a:pt x="35934" y="27988"/>
                      <a:pt x="35933" y="27995"/>
                    </a:cubicBezTo>
                    <a:cubicBezTo>
                      <a:pt x="35786" y="28907"/>
                      <a:pt x="34944" y="29538"/>
                      <a:pt x="34028" y="29424"/>
                    </a:cubicBezTo>
                    <a:lnTo>
                      <a:pt x="34028" y="29424"/>
                    </a:lnTo>
                    <a:cubicBezTo>
                      <a:pt x="31843" y="28958"/>
                      <a:pt x="29707" y="28289"/>
                      <a:pt x="27647" y="274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2D8C15B6-91D8-D1EE-5E12-7D455ABD0AE1}"/>
                  </a:ext>
                </a:extLst>
              </p:cNvPr>
              <p:cNvSpPr/>
              <p:nvPr/>
            </p:nvSpPr>
            <p:spPr>
              <a:xfrm>
                <a:off x="5150337" y="-1867127"/>
                <a:ext cx="31837" cy="13530"/>
              </a:xfrm>
              <a:custGeom>
                <a:avLst/>
                <a:gdLst>
                  <a:gd name="connsiteX0" fmla="*/ 2278 w 31837"/>
                  <a:gd name="connsiteY0" fmla="*/ 13384 h 13530"/>
                  <a:gd name="connsiteX1" fmla="*/ 945 w 31837"/>
                  <a:gd name="connsiteY1" fmla="*/ 12527 h 13530"/>
                  <a:gd name="connsiteX2" fmla="*/ 945 w 31837"/>
                  <a:gd name="connsiteY2" fmla="*/ 7955 h 13530"/>
                  <a:gd name="connsiteX3" fmla="*/ 29520 w 31837"/>
                  <a:gd name="connsiteY3" fmla="*/ 1002 h 13530"/>
                  <a:gd name="connsiteX4" fmla="*/ 31710 w 31837"/>
                  <a:gd name="connsiteY4" fmla="*/ 5002 h 13530"/>
                  <a:gd name="connsiteX5" fmla="*/ 31710 w 31837"/>
                  <a:gd name="connsiteY5" fmla="*/ 5002 h 13530"/>
                  <a:gd name="connsiteX6" fmla="*/ 27615 w 31837"/>
                  <a:gd name="connsiteY6" fmla="*/ 7002 h 13530"/>
                  <a:gd name="connsiteX7" fmla="*/ 5326 w 31837"/>
                  <a:gd name="connsiteY7" fmla="*/ 12622 h 13530"/>
                  <a:gd name="connsiteX8" fmla="*/ 2278 w 31837"/>
                  <a:gd name="connsiteY8" fmla="*/ 13384 h 1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837" h="13530">
                    <a:moveTo>
                      <a:pt x="2278" y="13384"/>
                    </a:moveTo>
                    <a:cubicBezTo>
                      <a:pt x="1742" y="13275"/>
                      <a:pt x="1266" y="12969"/>
                      <a:pt x="945" y="12527"/>
                    </a:cubicBezTo>
                    <a:cubicBezTo>
                      <a:pt x="-315" y="11263"/>
                      <a:pt x="-315" y="9219"/>
                      <a:pt x="945" y="7955"/>
                    </a:cubicBezTo>
                    <a:cubicBezTo>
                      <a:pt x="8699" y="988"/>
                      <a:pt x="19431" y="-1624"/>
                      <a:pt x="29520" y="1002"/>
                    </a:cubicBezTo>
                    <a:cubicBezTo>
                      <a:pt x="31224" y="1508"/>
                      <a:pt x="32202" y="3293"/>
                      <a:pt x="31710" y="5002"/>
                    </a:cubicBezTo>
                    <a:lnTo>
                      <a:pt x="31710" y="5002"/>
                    </a:lnTo>
                    <a:cubicBezTo>
                      <a:pt x="31125" y="6679"/>
                      <a:pt x="29297" y="7572"/>
                      <a:pt x="27615" y="7002"/>
                    </a:cubicBezTo>
                    <a:cubicBezTo>
                      <a:pt x="19714" y="5188"/>
                      <a:pt x="11422" y="7278"/>
                      <a:pt x="5326" y="12622"/>
                    </a:cubicBezTo>
                    <a:cubicBezTo>
                      <a:pt x="4541" y="13440"/>
                      <a:pt x="3356" y="13736"/>
                      <a:pt x="2278" y="133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4069F51F-8EFD-6BB9-FD96-A3D4750D9E4C}"/>
                  </a:ext>
                </a:extLst>
              </p:cNvPr>
              <p:cNvSpPr/>
              <p:nvPr/>
            </p:nvSpPr>
            <p:spPr>
              <a:xfrm>
                <a:off x="5228896" y="-1857673"/>
                <a:ext cx="26147" cy="23392"/>
              </a:xfrm>
              <a:custGeom>
                <a:avLst/>
                <a:gdLst>
                  <a:gd name="connsiteX0" fmla="*/ 109 w 26147"/>
                  <a:gd name="connsiteY0" fmla="*/ 4025 h 23392"/>
                  <a:gd name="connsiteX1" fmla="*/ 109 w 26147"/>
                  <a:gd name="connsiteY1" fmla="*/ 2406 h 23392"/>
                  <a:gd name="connsiteX2" fmla="*/ 4072 w 26147"/>
                  <a:gd name="connsiteY2" fmla="*/ 110 h 23392"/>
                  <a:gd name="connsiteX3" fmla="*/ 4110 w 26147"/>
                  <a:gd name="connsiteY3" fmla="*/ 120 h 23392"/>
                  <a:gd name="connsiteX4" fmla="*/ 26017 w 26147"/>
                  <a:gd name="connsiteY4" fmla="*/ 19170 h 23392"/>
                  <a:gd name="connsiteX5" fmla="*/ 23826 w 26147"/>
                  <a:gd name="connsiteY5" fmla="*/ 23266 h 23392"/>
                  <a:gd name="connsiteX6" fmla="*/ 19826 w 26147"/>
                  <a:gd name="connsiteY6" fmla="*/ 21075 h 23392"/>
                  <a:gd name="connsiteX7" fmla="*/ 2395 w 26147"/>
                  <a:gd name="connsiteY7" fmla="*/ 5930 h 23392"/>
                  <a:gd name="connsiteX8" fmla="*/ 109 w 26147"/>
                  <a:gd name="connsiteY8" fmla="*/ 4025 h 23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47" h="23392">
                    <a:moveTo>
                      <a:pt x="109" y="4025"/>
                    </a:moveTo>
                    <a:cubicBezTo>
                      <a:pt x="-36" y="3496"/>
                      <a:pt x="-36" y="2936"/>
                      <a:pt x="109" y="2406"/>
                    </a:cubicBezTo>
                    <a:cubicBezTo>
                      <a:pt x="570" y="678"/>
                      <a:pt x="2344" y="-350"/>
                      <a:pt x="4072" y="110"/>
                    </a:cubicBezTo>
                    <a:cubicBezTo>
                      <a:pt x="4085" y="113"/>
                      <a:pt x="4097" y="117"/>
                      <a:pt x="4110" y="120"/>
                    </a:cubicBezTo>
                    <a:cubicBezTo>
                      <a:pt x="14091" y="2501"/>
                      <a:pt x="22274" y="9616"/>
                      <a:pt x="26017" y="19170"/>
                    </a:cubicBezTo>
                    <a:cubicBezTo>
                      <a:pt x="26515" y="20903"/>
                      <a:pt x="25544" y="22718"/>
                      <a:pt x="23826" y="23266"/>
                    </a:cubicBezTo>
                    <a:cubicBezTo>
                      <a:pt x="22118" y="23758"/>
                      <a:pt x="20332" y="22780"/>
                      <a:pt x="19826" y="21075"/>
                    </a:cubicBezTo>
                    <a:cubicBezTo>
                      <a:pt x="16841" y="13481"/>
                      <a:pt x="10332" y="7825"/>
                      <a:pt x="2395" y="5930"/>
                    </a:cubicBezTo>
                    <a:cubicBezTo>
                      <a:pt x="1362" y="5719"/>
                      <a:pt x="503" y="5004"/>
                      <a:pt x="109" y="40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D2B6F046-A1CE-3F60-871F-7E18FAB4E4F5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2768AC5E-E234-B8DF-9D62-B89BB1C9D017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6574A944-B2E6-FD18-CCA9-8E7704725858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EF7E6F92-3F3D-C90D-BE8A-A8366AD5F483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3843B41-FFA9-8CF7-68FF-659B33498B50}"/>
                </a:ext>
              </a:extLst>
            </p:cNvPr>
            <p:cNvSpPr/>
            <p:nvPr/>
          </p:nvSpPr>
          <p:spPr>
            <a:xfrm>
              <a:off x="5452899" y="-1265538"/>
              <a:ext cx="59059" cy="59059"/>
            </a:xfrm>
            <a:custGeom>
              <a:avLst/>
              <a:gdLst>
                <a:gd name="connsiteX0" fmla="*/ 58904 w 59059"/>
                <a:gd name="connsiteY0" fmla="*/ 32539 h 59059"/>
                <a:gd name="connsiteX1" fmla="*/ 26521 w 59059"/>
                <a:gd name="connsiteY1" fmla="*/ 58904 h 59059"/>
                <a:gd name="connsiteX2" fmla="*/ 156 w 59059"/>
                <a:gd name="connsiteY2" fmla="*/ 26521 h 59059"/>
                <a:gd name="connsiteX3" fmla="*/ 32519 w 59059"/>
                <a:gd name="connsiteY3" fmla="*/ 154 h 59059"/>
                <a:gd name="connsiteX4" fmla="*/ 58905 w 59059"/>
                <a:gd name="connsiteY4" fmla="*/ 32519 h 59059"/>
                <a:gd name="connsiteX5" fmla="*/ 58903 w 59059"/>
                <a:gd name="connsiteY5" fmla="*/ 32539 h 5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059" h="59059">
                  <a:moveTo>
                    <a:pt x="58904" y="32539"/>
                  </a:moveTo>
                  <a:cubicBezTo>
                    <a:pt x="57242" y="48762"/>
                    <a:pt x="42743" y="60566"/>
                    <a:pt x="26521" y="58904"/>
                  </a:cubicBezTo>
                  <a:cubicBezTo>
                    <a:pt x="10298" y="57242"/>
                    <a:pt x="-1506" y="42743"/>
                    <a:pt x="156" y="26521"/>
                  </a:cubicBezTo>
                  <a:cubicBezTo>
                    <a:pt x="1817" y="10306"/>
                    <a:pt x="16303" y="-1496"/>
                    <a:pt x="32519" y="154"/>
                  </a:cubicBezTo>
                  <a:cubicBezTo>
                    <a:pt x="48743" y="1805"/>
                    <a:pt x="60556" y="16295"/>
                    <a:pt x="58905" y="32519"/>
                  </a:cubicBezTo>
                  <a:cubicBezTo>
                    <a:pt x="58905" y="32526"/>
                    <a:pt x="58904" y="32532"/>
                    <a:pt x="58903" y="325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41386998-CC43-993E-0F1B-72E0BE601805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04549E59-1191-1E1D-E1F6-E42BC9DC2FEA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C3F037A5-CDED-EF6B-DA73-AE72B6170AB3}"/>
                </a:ext>
              </a:extLst>
            </p:cNvPr>
            <p:cNvSpPr/>
            <p:nvPr/>
          </p:nvSpPr>
          <p:spPr>
            <a:xfrm>
              <a:off x="5007071" y="-1104888"/>
              <a:ext cx="239174" cy="23145"/>
            </a:xfrm>
            <a:custGeom>
              <a:avLst/>
              <a:gdLst>
                <a:gd name="connsiteX0" fmla="*/ 227649 w 239174"/>
                <a:gd name="connsiteY0" fmla="*/ 23146 h 23145"/>
                <a:gd name="connsiteX1" fmla="*/ 20004 w 239174"/>
                <a:gd name="connsiteY1" fmla="*/ 23146 h 23145"/>
                <a:gd name="connsiteX2" fmla="*/ 2 w 239174"/>
                <a:gd name="connsiteY2" fmla="*/ 3143 h 23145"/>
                <a:gd name="connsiteX3" fmla="*/ 2 w 239174"/>
                <a:gd name="connsiteY3" fmla="*/ 3143 h 23145"/>
                <a:gd name="connsiteX4" fmla="*/ 2953 w 239174"/>
                <a:gd name="connsiteY4" fmla="*/ 1 h 23145"/>
                <a:gd name="connsiteX5" fmla="*/ 3050 w 239174"/>
                <a:gd name="connsiteY5" fmla="*/ 0 h 23145"/>
                <a:gd name="connsiteX6" fmla="*/ 227649 w 239174"/>
                <a:gd name="connsiteY6" fmla="*/ 0 h 23145"/>
                <a:gd name="connsiteX7" fmla="*/ 239175 w 239174"/>
                <a:gd name="connsiteY7" fmla="*/ 11525 h 23145"/>
                <a:gd name="connsiteX8" fmla="*/ 239174 w 239174"/>
                <a:gd name="connsiteY8" fmla="*/ 11621 h 23145"/>
                <a:gd name="connsiteX9" fmla="*/ 239174 w 239174"/>
                <a:gd name="connsiteY9" fmla="*/ 11621 h 23145"/>
                <a:gd name="connsiteX10" fmla="*/ 227649 w 239174"/>
                <a:gd name="connsiteY10" fmla="*/ 23146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174" h="23145">
                  <a:moveTo>
                    <a:pt x="227649" y="23146"/>
                  </a:moveTo>
                  <a:lnTo>
                    <a:pt x="20004" y="23146"/>
                  </a:lnTo>
                  <a:cubicBezTo>
                    <a:pt x="8957" y="23146"/>
                    <a:pt x="2" y="14190"/>
                    <a:pt x="2" y="3143"/>
                  </a:cubicBezTo>
                  <a:lnTo>
                    <a:pt x="2" y="3143"/>
                  </a:lnTo>
                  <a:cubicBezTo>
                    <a:pt x="-51" y="1461"/>
                    <a:pt x="1270" y="54"/>
                    <a:pt x="2953" y="1"/>
                  </a:cubicBezTo>
                  <a:cubicBezTo>
                    <a:pt x="2985" y="0"/>
                    <a:pt x="3017" y="0"/>
                    <a:pt x="3050" y="0"/>
                  </a:cubicBezTo>
                  <a:lnTo>
                    <a:pt x="227649" y="0"/>
                  </a:lnTo>
                  <a:cubicBezTo>
                    <a:pt x="234014" y="0"/>
                    <a:pt x="239174" y="5160"/>
                    <a:pt x="239175" y="11525"/>
                  </a:cubicBezTo>
                  <a:cubicBezTo>
                    <a:pt x="239175" y="11557"/>
                    <a:pt x="239175" y="11589"/>
                    <a:pt x="239174" y="11621"/>
                  </a:cubicBezTo>
                  <a:lnTo>
                    <a:pt x="239174" y="11621"/>
                  </a:lnTo>
                  <a:cubicBezTo>
                    <a:pt x="239174" y="17986"/>
                    <a:pt x="234014" y="23146"/>
                    <a:pt x="227649" y="2314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F8380CF6-52BD-3BD6-A6F3-6688E61B4B3B}"/>
                </a:ext>
              </a:extLst>
            </p:cNvPr>
            <p:cNvSpPr/>
            <p:nvPr/>
          </p:nvSpPr>
          <p:spPr>
            <a:xfrm>
              <a:off x="5074319" y="-1252144"/>
              <a:ext cx="82677" cy="89369"/>
            </a:xfrm>
            <a:custGeom>
              <a:avLst/>
              <a:gdLst>
                <a:gd name="connsiteX0" fmla="*/ 48196 w 82677"/>
                <a:gd name="connsiteY0" fmla="*/ 10096 h 89369"/>
                <a:gd name="connsiteX1" fmla="*/ 82677 w 82677"/>
                <a:gd name="connsiteY1" fmla="*/ 0 h 89369"/>
                <a:gd name="connsiteX2" fmla="*/ 79534 w 82677"/>
                <a:gd name="connsiteY2" fmla="*/ 84868 h 89369"/>
                <a:gd name="connsiteX3" fmla="*/ 0 w 82677"/>
                <a:gd name="connsiteY3" fmla="*/ 68008 h 89369"/>
                <a:gd name="connsiteX4" fmla="*/ 9525 w 82677"/>
                <a:gd name="connsiteY4" fmla="*/ 49435 h 89369"/>
                <a:gd name="connsiteX5" fmla="*/ 48196 w 82677"/>
                <a:gd name="connsiteY5" fmla="*/ 10096 h 8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77" h="89369">
                  <a:moveTo>
                    <a:pt x="48196" y="10096"/>
                  </a:moveTo>
                  <a:lnTo>
                    <a:pt x="82677" y="0"/>
                  </a:lnTo>
                  <a:lnTo>
                    <a:pt x="79534" y="84868"/>
                  </a:lnTo>
                  <a:cubicBezTo>
                    <a:pt x="79534" y="84868"/>
                    <a:pt x="4667" y="102489"/>
                    <a:pt x="0" y="68008"/>
                  </a:cubicBezTo>
                  <a:lnTo>
                    <a:pt x="9525" y="49435"/>
                  </a:lnTo>
                  <a:cubicBezTo>
                    <a:pt x="17812" y="33433"/>
                    <a:pt x="29242" y="14764"/>
                    <a:pt x="48196" y="10096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297FD6C7-48B6-E59E-C114-5DEF3B23D053}"/>
                </a:ext>
              </a:extLst>
            </p:cNvPr>
            <p:cNvSpPr/>
            <p:nvPr/>
          </p:nvSpPr>
          <p:spPr>
            <a:xfrm>
              <a:off x="5153853" y="-1252144"/>
              <a:ext cx="54768" cy="84772"/>
            </a:xfrm>
            <a:custGeom>
              <a:avLst/>
              <a:gdLst>
                <a:gd name="connsiteX0" fmla="*/ 54769 w 54768"/>
                <a:gd name="connsiteY0" fmla="*/ 23527 h 84772"/>
                <a:gd name="connsiteX1" fmla="*/ 44577 w 54768"/>
                <a:gd name="connsiteY1" fmla="*/ 71152 h 84772"/>
                <a:gd name="connsiteX2" fmla="*/ 0 w 54768"/>
                <a:gd name="connsiteY2" fmla="*/ 84772 h 84772"/>
                <a:gd name="connsiteX3" fmla="*/ 3143 w 54768"/>
                <a:gd name="connsiteY3" fmla="*/ 0 h 84772"/>
                <a:gd name="connsiteX4" fmla="*/ 54769 w 54768"/>
                <a:gd name="connsiteY4" fmla="*/ 23527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84772">
                  <a:moveTo>
                    <a:pt x="54769" y="23527"/>
                  </a:moveTo>
                  <a:lnTo>
                    <a:pt x="44577" y="71152"/>
                  </a:lnTo>
                  <a:lnTo>
                    <a:pt x="0" y="84772"/>
                  </a:lnTo>
                  <a:lnTo>
                    <a:pt x="3143" y="0"/>
                  </a:lnTo>
                  <a:lnTo>
                    <a:pt x="54769" y="23527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BA584655-DCFD-B2CC-EBE2-4083F94A214F}"/>
                </a:ext>
              </a:extLst>
            </p:cNvPr>
            <p:cNvSpPr/>
            <p:nvPr/>
          </p:nvSpPr>
          <p:spPr>
            <a:xfrm>
              <a:off x="5222243" y="-416897"/>
              <a:ext cx="172116" cy="109251"/>
            </a:xfrm>
            <a:custGeom>
              <a:avLst/>
              <a:gdLst>
                <a:gd name="connsiteX0" fmla="*/ 0 w 172116"/>
                <a:gd name="connsiteY0" fmla="*/ 60770 h 109251"/>
                <a:gd name="connsiteX1" fmla="*/ 142875 w 172116"/>
                <a:gd name="connsiteY1" fmla="*/ 109252 h 109251"/>
                <a:gd name="connsiteX2" fmla="*/ 172117 w 172116"/>
                <a:gd name="connsiteY2" fmla="*/ 50197 h 109251"/>
                <a:gd name="connsiteX3" fmla="*/ 14097 w 172116"/>
                <a:gd name="connsiteY3" fmla="*/ 0 h 109251"/>
                <a:gd name="connsiteX4" fmla="*/ 0 w 172116"/>
                <a:gd name="connsiteY4" fmla="*/ 60770 h 1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16" h="109251">
                  <a:moveTo>
                    <a:pt x="0" y="60770"/>
                  </a:moveTo>
                  <a:lnTo>
                    <a:pt x="142875" y="109252"/>
                  </a:lnTo>
                  <a:lnTo>
                    <a:pt x="172117" y="50197"/>
                  </a:lnTo>
                  <a:lnTo>
                    <a:pt x="14097" y="0"/>
                  </a:lnTo>
                  <a:lnTo>
                    <a:pt x="0" y="6077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1388745A-782A-9E8E-1457-D53DFDA27B28}"/>
                </a:ext>
              </a:extLst>
            </p:cNvPr>
            <p:cNvSpPr/>
            <p:nvPr/>
          </p:nvSpPr>
          <p:spPr>
            <a:xfrm>
              <a:off x="5597052" y="-594252"/>
              <a:ext cx="167354" cy="134778"/>
            </a:xfrm>
            <a:custGeom>
              <a:avLst/>
              <a:gdLst>
                <a:gd name="connsiteX0" fmla="*/ 35623 w 167354"/>
                <a:gd name="connsiteY0" fmla="*/ 134779 h 134778"/>
                <a:gd name="connsiteX1" fmla="*/ 167354 w 167354"/>
                <a:gd name="connsiteY1" fmla="*/ 61246 h 134778"/>
                <a:gd name="connsiteX2" fmla="*/ 143161 w 167354"/>
                <a:gd name="connsiteY2" fmla="*/ 0 h 134778"/>
                <a:gd name="connsiteX3" fmla="*/ 0 w 167354"/>
                <a:gd name="connsiteY3" fmla="*/ 83629 h 134778"/>
                <a:gd name="connsiteX4" fmla="*/ 35623 w 167354"/>
                <a:gd name="connsiteY4" fmla="*/ 134779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4" h="134778">
                  <a:moveTo>
                    <a:pt x="35623" y="134779"/>
                  </a:moveTo>
                  <a:lnTo>
                    <a:pt x="167354" y="61246"/>
                  </a:lnTo>
                  <a:lnTo>
                    <a:pt x="143161" y="0"/>
                  </a:lnTo>
                  <a:lnTo>
                    <a:pt x="0" y="83629"/>
                  </a:lnTo>
                  <a:lnTo>
                    <a:pt x="35623" y="134779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9A644200-F739-02F3-141C-8291E75828BD}"/>
                </a:ext>
              </a:extLst>
            </p:cNvPr>
            <p:cNvSpPr/>
            <p:nvPr/>
          </p:nvSpPr>
          <p:spPr>
            <a:xfrm>
              <a:off x="5016768" y="-2019553"/>
              <a:ext cx="262746" cy="156185"/>
            </a:xfrm>
            <a:custGeom>
              <a:avLst/>
              <a:gdLst>
                <a:gd name="connsiteX0" fmla="*/ 237098 w 262746"/>
                <a:gd name="connsiteY0" fmla="*/ 147331 h 156185"/>
                <a:gd name="connsiteX1" fmla="*/ 262339 w 262746"/>
                <a:gd name="connsiteY1" fmla="*/ 113136 h 156185"/>
                <a:gd name="connsiteX2" fmla="*/ 240241 w 262746"/>
                <a:gd name="connsiteY2" fmla="*/ 81418 h 156185"/>
                <a:gd name="connsiteX3" fmla="*/ 214428 w 262746"/>
                <a:gd name="connsiteY3" fmla="*/ 23030 h 156185"/>
                <a:gd name="connsiteX4" fmla="*/ 157278 w 262746"/>
                <a:gd name="connsiteY4" fmla="*/ 18839 h 156185"/>
                <a:gd name="connsiteX5" fmla="*/ 105177 w 262746"/>
                <a:gd name="connsiteY5" fmla="*/ 11790 h 156185"/>
                <a:gd name="connsiteX6" fmla="*/ 50598 w 262746"/>
                <a:gd name="connsiteY6" fmla="*/ 16648 h 156185"/>
                <a:gd name="connsiteX7" fmla="*/ 44502 w 262746"/>
                <a:gd name="connsiteY7" fmla="*/ 35031 h 156185"/>
                <a:gd name="connsiteX8" fmla="*/ 3 w 262746"/>
                <a:gd name="connsiteY8" fmla="*/ 80632 h 156185"/>
                <a:gd name="connsiteX9" fmla="*/ 7545 w 262746"/>
                <a:gd name="connsiteY9" fmla="*/ 105040 h 156185"/>
                <a:gd name="connsiteX10" fmla="*/ 40502 w 262746"/>
                <a:gd name="connsiteY10" fmla="*/ 112089 h 156185"/>
                <a:gd name="connsiteX11" fmla="*/ 69934 w 262746"/>
                <a:gd name="connsiteY11" fmla="*/ 133710 h 156185"/>
                <a:gd name="connsiteX12" fmla="*/ 168423 w 262746"/>
                <a:gd name="connsiteY12" fmla="*/ 133710 h 156185"/>
                <a:gd name="connsiteX13" fmla="*/ 194807 w 262746"/>
                <a:gd name="connsiteY13" fmla="*/ 138949 h 156185"/>
                <a:gd name="connsiteX14" fmla="*/ 179853 w 262746"/>
                <a:gd name="connsiteY14" fmla="*/ 147236 h 156185"/>
                <a:gd name="connsiteX15" fmla="*/ 162898 w 262746"/>
                <a:gd name="connsiteY15" fmla="*/ 146379 h 156185"/>
                <a:gd name="connsiteX16" fmla="*/ 206141 w 262746"/>
                <a:gd name="connsiteY16" fmla="*/ 155237 h 156185"/>
                <a:gd name="connsiteX17" fmla="*/ 225953 w 262746"/>
                <a:gd name="connsiteY17" fmla="*/ 146569 h 156185"/>
                <a:gd name="connsiteX18" fmla="*/ 237098 w 262746"/>
                <a:gd name="connsiteY18" fmla="*/ 147331 h 15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746" h="156185">
                  <a:moveTo>
                    <a:pt x="237098" y="147331"/>
                  </a:moveTo>
                  <a:cubicBezTo>
                    <a:pt x="256719" y="146188"/>
                    <a:pt x="264720" y="123042"/>
                    <a:pt x="262339" y="113136"/>
                  </a:cubicBezTo>
                  <a:cubicBezTo>
                    <a:pt x="259434" y="100067"/>
                    <a:pt x="251494" y="88671"/>
                    <a:pt x="240241" y="81418"/>
                  </a:cubicBezTo>
                  <a:cubicBezTo>
                    <a:pt x="246528" y="62368"/>
                    <a:pt x="238050" y="39127"/>
                    <a:pt x="214428" y="23030"/>
                  </a:cubicBezTo>
                  <a:cubicBezTo>
                    <a:pt x="197022" y="12964"/>
                    <a:pt x="175966" y="11420"/>
                    <a:pt x="157278" y="18839"/>
                  </a:cubicBezTo>
                  <a:cubicBezTo>
                    <a:pt x="157278" y="1599"/>
                    <a:pt x="125560" y="-9736"/>
                    <a:pt x="105177" y="11790"/>
                  </a:cubicBezTo>
                  <a:cubicBezTo>
                    <a:pt x="87921" y="1121"/>
                    <a:pt x="65698" y="3099"/>
                    <a:pt x="50598" y="16648"/>
                  </a:cubicBezTo>
                  <a:cubicBezTo>
                    <a:pt x="45371" y="21209"/>
                    <a:pt x="43035" y="28251"/>
                    <a:pt x="44502" y="35031"/>
                  </a:cubicBezTo>
                  <a:cubicBezTo>
                    <a:pt x="19622" y="35336"/>
                    <a:pt x="-301" y="55752"/>
                    <a:pt x="3" y="80632"/>
                  </a:cubicBezTo>
                  <a:cubicBezTo>
                    <a:pt x="110" y="89326"/>
                    <a:pt x="2729" y="97802"/>
                    <a:pt x="7545" y="105040"/>
                  </a:cubicBezTo>
                  <a:cubicBezTo>
                    <a:pt x="13927" y="114565"/>
                    <a:pt x="29072" y="114565"/>
                    <a:pt x="40502" y="112089"/>
                  </a:cubicBezTo>
                  <a:cubicBezTo>
                    <a:pt x="46892" y="123064"/>
                    <a:pt x="57551" y="130894"/>
                    <a:pt x="69934" y="133710"/>
                  </a:cubicBezTo>
                  <a:cubicBezTo>
                    <a:pt x="107558" y="146188"/>
                    <a:pt x="159279" y="134472"/>
                    <a:pt x="168423" y="133710"/>
                  </a:cubicBezTo>
                  <a:cubicBezTo>
                    <a:pt x="177562" y="132191"/>
                    <a:pt x="186941" y="134053"/>
                    <a:pt x="194807" y="138949"/>
                  </a:cubicBezTo>
                  <a:cubicBezTo>
                    <a:pt x="191313" y="143810"/>
                    <a:pt x="185826" y="146851"/>
                    <a:pt x="179853" y="147236"/>
                  </a:cubicBezTo>
                  <a:cubicBezTo>
                    <a:pt x="174190" y="147807"/>
                    <a:pt x="168474" y="147518"/>
                    <a:pt x="162898" y="146379"/>
                  </a:cubicBezTo>
                  <a:cubicBezTo>
                    <a:pt x="175637" y="154782"/>
                    <a:pt x="191124" y="157955"/>
                    <a:pt x="206141" y="155237"/>
                  </a:cubicBezTo>
                  <a:cubicBezTo>
                    <a:pt x="212586" y="151995"/>
                    <a:pt x="219199" y="149102"/>
                    <a:pt x="225953" y="146569"/>
                  </a:cubicBezTo>
                  <a:cubicBezTo>
                    <a:pt x="230526" y="145902"/>
                    <a:pt x="237574" y="147998"/>
                    <a:pt x="237098" y="1473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9" name="椭圆 968">
            <a:extLst>
              <a:ext uri="{FF2B5EF4-FFF2-40B4-BE49-F238E27FC236}">
                <a16:creationId xmlns:a16="http://schemas.microsoft.com/office/drawing/2014/main" id="{CB377CAB-8403-7624-B492-E44C5E4E8AC5}"/>
              </a:ext>
            </a:extLst>
          </p:cNvPr>
          <p:cNvSpPr/>
          <p:nvPr/>
        </p:nvSpPr>
        <p:spPr>
          <a:xfrm>
            <a:off x="433099" y="3370431"/>
            <a:ext cx="733201" cy="733201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99CFF6-1F64-CAD0-F3D2-34B27E4F54DB}"/>
              </a:ext>
            </a:extLst>
          </p:cNvPr>
          <p:cNvSpPr txBox="1"/>
          <p:nvPr/>
        </p:nvSpPr>
        <p:spPr>
          <a:xfrm>
            <a:off x="1054512" y="1108797"/>
            <a:ext cx="22293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CONTENTS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B3B222B-D009-F752-CFDD-9C6DA5CED151}"/>
              </a:ext>
            </a:extLst>
          </p:cNvPr>
          <p:cNvGrpSpPr/>
          <p:nvPr/>
        </p:nvGrpSpPr>
        <p:grpSpPr>
          <a:xfrm>
            <a:off x="1629026" y="2163828"/>
            <a:ext cx="3807824" cy="769441"/>
            <a:chOff x="1629026" y="2163828"/>
            <a:chExt cx="3807824" cy="769441"/>
          </a:xfrm>
        </p:grpSpPr>
        <p:sp>
          <p:nvSpPr>
            <p:cNvPr id="525" name="矩形: 圆角 524">
              <a:extLst>
                <a:ext uri="{FF2B5EF4-FFF2-40B4-BE49-F238E27FC236}">
                  <a16:creationId xmlns:a16="http://schemas.microsoft.com/office/drawing/2014/main" id="{52B80D5D-A83B-D431-3215-EFF5AD4E6E0E}"/>
                </a:ext>
              </a:extLst>
            </p:cNvPr>
            <p:cNvSpPr/>
            <p:nvPr/>
          </p:nvSpPr>
          <p:spPr>
            <a:xfrm>
              <a:off x="1629026" y="2229143"/>
              <a:ext cx="3807824" cy="656734"/>
            </a:xfrm>
            <a:prstGeom prst="roundRect">
              <a:avLst>
                <a:gd name="adj" fmla="val 9669"/>
              </a:avLst>
            </a:prstGeom>
            <a:solidFill>
              <a:srgbClr val="407BFF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文本框 523">
              <a:extLst>
                <a:ext uri="{FF2B5EF4-FFF2-40B4-BE49-F238E27FC236}">
                  <a16:creationId xmlns:a16="http://schemas.microsoft.com/office/drawing/2014/main" id="{CECF9340-14DB-5EB1-28EB-C00B532680C7}"/>
                </a:ext>
              </a:extLst>
            </p:cNvPr>
            <p:cNvSpPr txBox="1"/>
            <p:nvPr/>
          </p:nvSpPr>
          <p:spPr>
            <a:xfrm>
              <a:off x="3038678" y="2317717"/>
              <a:ext cx="21717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  <a:endPara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D44EFF2-506B-48D1-B57B-387A73012DA9}"/>
                </a:ext>
              </a:extLst>
            </p:cNvPr>
            <p:cNvSpPr/>
            <p:nvPr/>
          </p:nvSpPr>
          <p:spPr>
            <a:xfrm>
              <a:off x="1629026" y="2229143"/>
              <a:ext cx="2097692" cy="564406"/>
            </a:xfrm>
            <a:custGeom>
              <a:avLst/>
              <a:gdLst>
                <a:gd name="connsiteX0" fmla="*/ 0 w 2097692"/>
                <a:gd name="connsiteY0" fmla="*/ 0 h 564406"/>
                <a:gd name="connsiteX1" fmla="*/ 2097692 w 2097692"/>
                <a:gd name="connsiteY1" fmla="*/ 0 h 564406"/>
                <a:gd name="connsiteX2" fmla="*/ 2064479 w 2097692"/>
                <a:gd name="connsiteY2" fmla="*/ 37144 h 564406"/>
                <a:gd name="connsiteX3" fmla="*/ 1990474 w 2097692"/>
                <a:gd name="connsiteY3" fmla="*/ 73830 h 564406"/>
                <a:gd name="connsiteX4" fmla="*/ 1380874 w 2097692"/>
                <a:gd name="connsiteY4" fmla="*/ 130980 h 564406"/>
                <a:gd name="connsiteX5" fmla="*/ 761749 w 2097692"/>
                <a:gd name="connsiteY5" fmla="*/ 550080 h 564406"/>
                <a:gd name="connsiteX6" fmla="*/ 172278 w 2097692"/>
                <a:gd name="connsiteY6" fmla="*/ 489024 h 564406"/>
                <a:gd name="connsiteX7" fmla="*/ 0 w 2097692"/>
                <a:gd name="connsiteY7" fmla="*/ 437684 h 56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7692" h="564406">
                  <a:moveTo>
                    <a:pt x="0" y="0"/>
                  </a:moveTo>
                  <a:lnTo>
                    <a:pt x="2097692" y="0"/>
                  </a:lnTo>
                  <a:lnTo>
                    <a:pt x="2064479" y="37144"/>
                  </a:lnTo>
                  <a:cubicBezTo>
                    <a:pt x="2045888" y="51109"/>
                    <a:pt x="2021827" y="63511"/>
                    <a:pt x="1990474" y="73830"/>
                  </a:cubicBezTo>
                  <a:cubicBezTo>
                    <a:pt x="1865061" y="115105"/>
                    <a:pt x="1585662" y="51605"/>
                    <a:pt x="1380874" y="130980"/>
                  </a:cubicBezTo>
                  <a:cubicBezTo>
                    <a:pt x="1176087" y="210355"/>
                    <a:pt x="998287" y="500867"/>
                    <a:pt x="761749" y="550080"/>
                  </a:cubicBezTo>
                  <a:cubicBezTo>
                    <a:pt x="584346" y="586990"/>
                    <a:pt x="381493" y="547550"/>
                    <a:pt x="172278" y="489024"/>
                  </a:cubicBezTo>
                  <a:lnTo>
                    <a:pt x="0" y="437684"/>
                  </a:lnTo>
                  <a:close/>
                </a:path>
              </a:pathLst>
            </a:custGeom>
            <a:solidFill>
              <a:srgbClr val="263238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8158F9A-646E-D45F-6B9C-06B2F5F86105}"/>
                </a:ext>
              </a:extLst>
            </p:cNvPr>
            <p:cNvSpPr txBox="1"/>
            <p:nvPr/>
          </p:nvSpPr>
          <p:spPr>
            <a:xfrm>
              <a:off x="1768949" y="2163828"/>
              <a:ext cx="81945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30BC779-62F1-03BA-D0EC-D6C4F112ABA9}"/>
              </a:ext>
            </a:extLst>
          </p:cNvPr>
          <p:cNvGrpSpPr/>
          <p:nvPr/>
        </p:nvGrpSpPr>
        <p:grpSpPr>
          <a:xfrm>
            <a:off x="5753035" y="2163828"/>
            <a:ext cx="3807824" cy="769441"/>
            <a:chOff x="1629026" y="2163828"/>
            <a:chExt cx="3807824" cy="769441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A2D5062D-FD34-B20D-4010-D936C4A17369}"/>
                </a:ext>
              </a:extLst>
            </p:cNvPr>
            <p:cNvSpPr/>
            <p:nvPr/>
          </p:nvSpPr>
          <p:spPr>
            <a:xfrm>
              <a:off x="1629026" y="2229143"/>
              <a:ext cx="3807824" cy="656734"/>
            </a:xfrm>
            <a:prstGeom prst="roundRect">
              <a:avLst>
                <a:gd name="adj" fmla="val 9669"/>
              </a:avLst>
            </a:prstGeom>
            <a:solidFill>
              <a:srgbClr val="407BFF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01F12B7-8C2A-623F-6906-AB378B907677}"/>
                </a:ext>
              </a:extLst>
            </p:cNvPr>
            <p:cNvSpPr txBox="1"/>
            <p:nvPr/>
          </p:nvSpPr>
          <p:spPr>
            <a:xfrm>
              <a:off x="3038678" y="2317717"/>
              <a:ext cx="21717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  <a:endPara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A5F820F-2072-281A-0A90-14A927781112}"/>
                </a:ext>
              </a:extLst>
            </p:cNvPr>
            <p:cNvSpPr/>
            <p:nvPr/>
          </p:nvSpPr>
          <p:spPr>
            <a:xfrm>
              <a:off x="1629026" y="2229143"/>
              <a:ext cx="2097692" cy="564406"/>
            </a:xfrm>
            <a:custGeom>
              <a:avLst/>
              <a:gdLst>
                <a:gd name="connsiteX0" fmla="*/ 0 w 2097692"/>
                <a:gd name="connsiteY0" fmla="*/ 0 h 564406"/>
                <a:gd name="connsiteX1" fmla="*/ 2097692 w 2097692"/>
                <a:gd name="connsiteY1" fmla="*/ 0 h 564406"/>
                <a:gd name="connsiteX2" fmla="*/ 2064479 w 2097692"/>
                <a:gd name="connsiteY2" fmla="*/ 37144 h 564406"/>
                <a:gd name="connsiteX3" fmla="*/ 1990474 w 2097692"/>
                <a:gd name="connsiteY3" fmla="*/ 73830 h 564406"/>
                <a:gd name="connsiteX4" fmla="*/ 1380874 w 2097692"/>
                <a:gd name="connsiteY4" fmla="*/ 130980 h 564406"/>
                <a:gd name="connsiteX5" fmla="*/ 761749 w 2097692"/>
                <a:gd name="connsiteY5" fmla="*/ 550080 h 564406"/>
                <a:gd name="connsiteX6" fmla="*/ 172278 w 2097692"/>
                <a:gd name="connsiteY6" fmla="*/ 489024 h 564406"/>
                <a:gd name="connsiteX7" fmla="*/ 0 w 2097692"/>
                <a:gd name="connsiteY7" fmla="*/ 437684 h 56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7692" h="564406">
                  <a:moveTo>
                    <a:pt x="0" y="0"/>
                  </a:moveTo>
                  <a:lnTo>
                    <a:pt x="2097692" y="0"/>
                  </a:lnTo>
                  <a:lnTo>
                    <a:pt x="2064479" y="37144"/>
                  </a:lnTo>
                  <a:cubicBezTo>
                    <a:pt x="2045888" y="51109"/>
                    <a:pt x="2021827" y="63511"/>
                    <a:pt x="1990474" y="73830"/>
                  </a:cubicBezTo>
                  <a:cubicBezTo>
                    <a:pt x="1865061" y="115105"/>
                    <a:pt x="1585662" y="51605"/>
                    <a:pt x="1380874" y="130980"/>
                  </a:cubicBezTo>
                  <a:cubicBezTo>
                    <a:pt x="1176087" y="210355"/>
                    <a:pt x="998287" y="500867"/>
                    <a:pt x="761749" y="550080"/>
                  </a:cubicBezTo>
                  <a:cubicBezTo>
                    <a:pt x="584346" y="586990"/>
                    <a:pt x="381493" y="547550"/>
                    <a:pt x="172278" y="489024"/>
                  </a:cubicBezTo>
                  <a:lnTo>
                    <a:pt x="0" y="437684"/>
                  </a:lnTo>
                  <a:close/>
                </a:path>
              </a:pathLst>
            </a:custGeom>
            <a:solidFill>
              <a:srgbClr val="263238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AD94971-B8A0-79A7-D2AF-315F6C490D82}"/>
                </a:ext>
              </a:extLst>
            </p:cNvPr>
            <p:cNvSpPr txBox="1"/>
            <p:nvPr/>
          </p:nvSpPr>
          <p:spPr>
            <a:xfrm>
              <a:off x="1768949" y="2163828"/>
              <a:ext cx="101341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7515CC7-4CC7-19CB-47B5-93D12973DA65}"/>
              </a:ext>
            </a:extLst>
          </p:cNvPr>
          <p:cNvGrpSpPr/>
          <p:nvPr/>
        </p:nvGrpSpPr>
        <p:grpSpPr>
          <a:xfrm>
            <a:off x="1629026" y="3382639"/>
            <a:ext cx="3807824" cy="769441"/>
            <a:chOff x="1629026" y="2163828"/>
            <a:chExt cx="3807824" cy="769441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C267EE75-0801-84C8-4720-37A4F8099B5E}"/>
                </a:ext>
              </a:extLst>
            </p:cNvPr>
            <p:cNvSpPr/>
            <p:nvPr/>
          </p:nvSpPr>
          <p:spPr>
            <a:xfrm>
              <a:off x="1629026" y="2229143"/>
              <a:ext cx="3807824" cy="656734"/>
            </a:xfrm>
            <a:prstGeom prst="roundRect">
              <a:avLst>
                <a:gd name="adj" fmla="val 9669"/>
              </a:avLst>
            </a:prstGeom>
            <a:solidFill>
              <a:srgbClr val="407BFF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E704CFF-0CB5-1EC7-7763-77E931CC14EC}"/>
                </a:ext>
              </a:extLst>
            </p:cNvPr>
            <p:cNvSpPr txBox="1"/>
            <p:nvPr/>
          </p:nvSpPr>
          <p:spPr>
            <a:xfrm>
              <a:off x="3038678" y="2317717"/>
              <a:ext cx="21717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  <a:endPara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7101A8D-6783-488E-407C-77BE1FFD245A}"/>
                </a:ext>
              </a:extLst>
            </p:cNvPr>
            <p:cNvSpPr/>
            <p:nvPr/>
          </p:nvSpPr>
          <p:spPr>
            <a:xfrm>
              <a:off x="1629026" y="2229143"/>
              <a:ext cx="2097692" cy="564406"/>
            </a:xfrm>
            <a:custGeom>
              <a:avLst/>
              <a:gdLst>
                <a:gd name="connsiteX0" fmla="*/ 0 w 2097692"/>
                <a:gd name="connsiteY0" fmla="*/ 0 h 564406"/>
                <a:gd name="connsiteX1" fmla="*/ 2097692 w 2097692"/>
                <a:gd name="connsiteY1" fmla="*/ 0 h 564406"/>
                <a:gd name="connsiteX2" fmla="*/ 2064479 w 2097692"/>
                <a:gd name="connsiteY2" fmla="*/ 37144 h 564406"/>
                <a:gd name="connsiteX3" fmla="*/ 1990474 w 2097692"/>
                <a:gd name="connsiteY3" fmla="*/ 73830 h 564406"/>
                <a:gd name="connsiteX4" fmla="*/ 1380874 w 2097692"/>
                <a:gd name="connsiteY4" fmla="*/ 130980 h 564406"/>
                <a:gd name="connsiteX5" fmla="*/ 761749 w 2097692"/>
                <a:gd name="connsiteY5" fmla="*/ 550080 h 564406"/>
                <a:gd name="connsiteX6" fmla="*/ 172278 w 2097692"/>
                <a:gd name="connsiteY6" fmla="*/ 489024 h 564406"/>
                <a:gd name="connsiteX7" fmla="*/ 0 w 2097692"/>
                <a:gd name="connsiteY7" fmla="*/ 437684 h 56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7692" h="564406">
                  <a:moveTo>
                    <a:pt x="0" y="0"/>
                  </a:moveTo>
                  <a:lnTo>
                    <a:pt x="2097692" y="0"/>
                  </a:lnTo>
                  <a:lnTo>
                    <a:pt x="2064479" y="37144"/>
                  </a:lnTo>
                  <a:cubicBezTo>
                    <a:pt x="2045888" y="51109"/>
                    <a:pt x="2021827" y="63511"/>
                    <a:pt x="1990474" y="73830"/>
                  </a:cubicBezTo>
                  <a:cubicBezTo>
                    <a:pt x="1865061" y="115105"/>
                    <a:pt x="1585662" y="51605"/>
                    <a:pt x="1380874" y="130980"/>
                  </a:cubicBezTo>
                  <a:cubicBezTo>
                    <a:pt x="1176087" y="210355"/>
                    <a:pt x="998287" y="500867"/>
                    <a:pt x="761749" y="550080"/>
                  </a:cubicBezTo>
                  <a:cubicBezTo>
                    <a:pt x="584346" y="586990"/>
                    <a:pt x="381493" y="547550"/>
                    <a:pt x="172278" y="489024"/>
                  </a:cubicBezTo>
                  <a:lnTo>
                    <a:pt x="0" y="437684"/>
                  </a:lnTo>
                  <a:close/>
                </a:path>
              </a:pathLst>
            </a:custGeom>
            <a:solidFill>
              <a:srgbClr val="263238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219EBFF-D0D2-BEAE-161C-C10E172B3574}"/>
                </a:ext>
              </a:extLst>
            </p:cNvPr>
            <p:cNvSpPr txBox="1"/>
            <p:nvPr/>
          </p:nvSpPr>
          <p:spPr>
            <a:xfrm>
              <a:off x="1768949" y="2163828"/>
              <a:ext cx="99899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6F260AD-E647-3B46-758E-4D7B74FA8311}"/>
              </a:ext>
            </a:extLst>
          </p:cNvPr>
          <p:cNvGrpSpPr/>
          <p:nvPr/>
        </p:nvGrpSpPr>
        <p:grpSpPr>
          <a:xfrm>
            <a:off x="5753035" y="3382639"/>
            <a:ext cx="3807824" cy="769441"/>
            <a:chOff x="1629026" y="2163828"/>
            <a:chExt cx="3807824" cy="769441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933CAFCE-758A-5377-787C-9DC379CF0A72}"/>
                </a:ext>
              </a:extLst>
            </p:cNvPr>
            <p:cNvSpPr/>
            <p:nvPr/>
          </p:nvSpPr>
          <p:spPr>
            <a:xfrm>
              <a:off x="1629026" y="2229143"/>
              <a:ext cx="3807824" cy="656734"/>
            </a:xfrm>
            <a:prstGeom prst="roundRect">
              <a:avLst>
                <a:gd name="adj" fmla="val 9669"/>
              </a:avLst>
            </a:prstGeom>
            <a:solidFill>
              <a:srgbClr val="407BFF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B3102ED-51D4-68EA-F882-596ED94F93F1}"/>
                </a:ext>
              </a:extLst>
            </p:cNvPr>
            <p:cNvSpPr txBox="1"/>
            <p:nvPr/>
          </p:nvSpPr>
          <p:spPr>
            <a:xfrm>
              <a:off x="3038678" y="2317717"/>
              <a:ext cx="21717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  <a:endPara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53695F1-30D9-C77F-8DD2-E61382E9B8D4}"/>
                </a:ext>
              </a:extLst>
            </p:cNvPr>
            <p:cNvSpPr/>
            <p:nvPr/>
          </p:nvSpPr>
          <p:spPr>
            <a:xfrm>
              <a:off x="1629026" y="2229143"/>
              <a:ext cx="2097692" cy="564406"/>
            </a:xfrm>
            <a:custGeom>
              <a:avLst/>
              <a:gdLst>
                <a:gd name="connsiteX0" fmla="*/ 0 w 2097692"/>
                <a:gd name="connsiteY0" fmla="*/ 0 h 564406"/>
                <a:gd name="connsiteX1" fmla="*/ 2097692 w 2097692"/>
                <a:gd name="connsiteY1" fmla="*/ 0 h 564406"/>
                <a:gd name="connsiteX2" fmla="*/ 2064479 w 2097692"/>
                <a:gd name="connsiteY2" fmla="*/ 37144 h 564406"/>
                <a:gd name="connsiteX3" fmla="*/ 1990474 w 2097692"/>
                <a:gd name="connsiteY3" fmla="*/ 73830 h 564406"/>
                <a:gd name="connsiteX4" fmla="*/ 1380874 w 2097692"/>
                <a:gd name="connsiteY4" fmla="*/ 130980 h 564406"/>
                <a:gd name="connsiteX5" fmla="*/ 761749 w 2097692"/>
                <a:gd name="connsiteY5" fmla="*/ 550080 h 564406"/>
                <a:gd name="connsiteX6" fmla="*/ 172278 w 2097692"/>
                <a:gd name="connsiteY6" fmla="*/ 489024 h 564406"/>
                <a:gd name="connsiteX7" fmla="*/ 0 w 2097692"/>
                <a:gd name="connsiteY7" fmla="*/ 437684 h 56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7692" h="564406">
                  <a:moveTo>
                    <a:pt x="0" y="0"/>
                  </a:moveTo>
                  <a:lnTo>
                    <a:pt x="2097692" y="0"/>
                  </a:lnTo>
                  <a:lnTo>
                    <a:pt x="2064479" y="37144"/>
                  </a:lnTo>
                  <a:cubicBezTo>
                    <a:pt x="2045888" y="51109"/>
                    <a:pt x="2021827" y="63511"/>
                    <a:pt x="1990474" y="73830"/>
                  </a:cubicBezTo>
                  <a:cubicBezTo>
                    <a:pt x="1865061" y="115105"/>
                    <a:pt x="1585662" y="51605"/>
                    <a:pt x="1380874" y="130980"/>
                  </a:cubicBezTo>
                  <a:cubicBezTo>
                    <a:pt x="1176087" y="210355"/>
                    <a:pt x="998287" y="500867"/>
                    <a:pt x="761749" y="550080"/>
                  </a:cubicBezTo>
                  <a:cubicBezTo>
                    <a:pt x="584346" y="586990"/>
                    <a:pt x="381493" y="547550"/>
                    <a:pt x="172278" y="489024"/>
                  </a:cubicBezTo>
                  <a:lnTo>
                    <a:pt x="0" y="437684"/>
                  </a:lnTo>
                  <a:close/>
                </a:path>
              </a:pathLst>
            </a:custGeom>
            <a:solidFill>
              <a:srgbClr val="263238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A74F217-16EE-4F23-6F5F-8DC081BDBEAE}"/>
                </a:ext>
              </a:extLst>
            </p:cNvPr>
            <p:cNvSpPr txBox="1"/>
            <p:nvPr/>
          </p:nvSpPr>
          <p:spPr>
            <a:xfrm>
              <a:off x="1768949" y="2163828"/>
              <a:ext cx="9909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81604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任意多边形 3">
            <a:extLst>
              <a:ext uri="{FF2B5EF4-FFF2-40B4-BE49-F238E27FC236}">
                <a16:creationId xmlns:a16="http://schemas.microsoft.com/office/drawing/2014/main" id="{1548949E-B739-BE3A-2A81-331E7BFB4134}"/>
              </a:ext>
            </a:extLst>
          </p:cNvPr>
          <p:cNvSpPr>
            <a:spLocks noChangeAspect="1"/>
          </p:cNvSpPr>
          <p:nvPr/>
        </p:nvSpPr>
        <p:spPr>
          <a:xfrm rot="10800000">
            <a:off x="1369177" y="1918198"/>
            <a:ext cx="2793353" cy="3021604"/>
          </a:xfrm>
          <a:custGeom>
            <a:avLst/>
            <a:gdLst>
              <a:gd name="connsiteX0" fmla="*/ 2682494 w 2836097"/>
              <a:gd name="connsiteY0" fmla="*/ 3067706 h 3067706"/>
              <a:gd name="connsiteX1" fmla="*/ 876045 w 2836097"/>
              <a:gd name="connsiteY1" fmla="*/ 3067706 h 3067706"/>
              <a:gd name="connsiteX2" fmla="*/ 0 w 2836097"/>
              <a:gd name="connsiteY2" fmla="*/ 1533853 h 3067706"/>
              <a:gd name="connsiteX3" fmla="*/ 876045 w 2836097"/>
              <a:gd name="connsiteY3" fmla="*/ 0 h 3067706"/>
              <a:gd name="connsiteX4" fmla="*/ 2682494 w 2836097"/>
              <a:gd name="connsiteY4" fmla="*/ 0 h 3067706"/>
              <a:gd name="connsiteX5" fmla="*/ 2836097 w 2836097"/>
              <a:gd name="connsiteY5" fmla="*/ 268941 h 3067706"/>
              <a:gd name="connsiteX6" fmla="*/ 1473384 w 2836097"/>
              <a:gd name="connsiteY6" fmla="*/ 268941 h 3067706"/>
              <a:gd name="connsiteX7" fmla="*/ 747356 w 2836097"/>
              <a:gd name="connsiteY7" fmla="*/ 1540132 h 3067706"/>
              <a:gd name="connsiteX8" fmla="*/ 1473384 w 2836097"/>
              <a:gd name="connsiteY8" fmla="*/ 2811322 h 3067706"/>
              <a:gd name="connsiteX9" fmla="*/ 2828925 w 2836097"/>
              <a:gd name="connsiteY9" fmla="*/ 2811322 h 306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zh-CN" altLang="en-US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任意多边形 4">
            <a:extLst>
              <a:ext uri="{FF2B5EF4-FFF2-40B4-BE49-F238E27FC236}">
                <a16:creationId xmlns:a16="http://schemas.microsoft.com/office/drawing/2014/main" id="{6ABEB81B-8281-5A37-F749-402967CE8FA3}"/>
              </a:ext>
            </a:extLst>
          </p:cNvPr>
          <p:cNvSpPr>
            <a:spLocks noChangeAspect="1"/>
          </p:cNvSpPr>
          <p:nvPr/>
        </p:nvSpPr>
        <p:spPr>
          <a:xfrm rot="10800000">
            <a:off x="4889324" y="1918198"/>
            <a:ext cx="2795165" cy="3021604"/>
          </a:xfrm>
          <a:custGeom>
            <a:avLst/>
            <a:gdLst>
              <a:gd name="connsiteX0" fmla="*/ 2682494 w 2836097"/>
              <a:gd name="connsiteY0" fmla="*/ 3067706 h 3067706"/>
              <a:gd name="connsiteX1" fmla="*/ 876045 w 2836097"/>
              <a:gd name="connsiteY1" fmla="*/ 3067706 h 3067706"/>
              <a:gd name="connsiteX2" fmla="*/ 0 w 2836097"/>
              <a:gd name="connsiteY2" fmla="*/ 1533853 h 3067706"/>
              <a:gd name="connsiteX3" fmla="*/ 876045 w 2836097"/>
              <a:gd name="connsiteY3" fmla="*/ 0 h 3067706"/>
              <a:gd name="connsiteX4" fmla="*/ 2682494 w 2836097"/>
              <a:gd name="connsiteY4" fmla="*/ 0 h 3067706"/>
              <a:gd name="connsiteX5" fmla="*/ 2836097 w 2836097"/>
              <a:gd name="connsiteY5" fmla="*/ 268941 h 3067706"/>
              <a:gd name="connsiteX6" fmla="*/ 1473384 w 2836097"/>
              <a:gd name="connsiteY6" fmla="*/ 268941 h 3067706"/>
              <a:gd name="connsiteX7" fmla="*/ 747356 w 2836097"/>
              <a:gd name="connsiteY7" fmla="*/ 1540132 h 3067706"/>
              <a:gd name="connsiteX8" fmla="*/ 1473384 w 2836097"/>
              <a:gd name="connsiteY8" fmla="*/ 2811322 h 3067706"/>
              <a:gd name="connsiteX9" fmla="*/ 2828925 w 2836097"/>
              <a:gd name="connsiteY9" fmla="*/ 2811322 h 306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 noProof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任意多边形 5">
            <a:extLst>
              <a:ext uri="{FF2B5EF4-FFF2-40B4-BE49-F238E27FC236}">
                <a16:creationId xmlns:a16="http://schemas.microsoft.com/office/drawing/2014/main" id="{F9C4FBA5-3E05-C5C0-9147-6E77F6F91A3F}"/>
              </a:ext>
            </a:extLst>
          </p:cNvPr>
          <p:cNvSpPr>
            <a:spLocks noChangeAspect="1"/>
          </p:cNvSpPr>
          <p:nvPr/>
        </p:nvSpPr>
        <p:spPr>
          <a:xfrm rot="10800000">
            <a:off x="8411285" y="1918198"/>
            <a:ext cx="2793353" cy="3021604"/>
          </a:xfrm>
          <a:custGeom>
            <a:avLst/>
            <a:gdLst>
              <a:gd name="connsiteX0" fmla="*/ 2682494 w 2836097"/>
              <a:gd name="connsiteY0" fmla="*/ 3067706 h 3067706"/>
              <a:gd name="connsiteX1" fmla="*/ 876045 w 2836097"/>
              <a:gd name="connsiteY1" fmla="*/ 3067706 h 3067706"/>
              <a:gd name="connsiteX2" fmla="*/ 0 w 2836097"/>
              <a:gd name="connsiteY2" fmla="*/ 1533853 h 3067706"/>
              <a:gd name="connsiteX3" fmla="*/ 876045 w 2836097"/>
              <a:gd name="connsiteY3" fmla="*/ 0 h 3067706"/>
              <a:gd name="connsiteX4" fmla="*/ 2682494 w 2836097"/>
              <a:gd name="connsiteY4" fmla="*/ 0 h 3067706"/>
              <a:gd name="connsiteX5" fmla="*/ 2836097 w 2836097"/>
              <a:gd name="connsiteY5" fmla="*/ 268941 h 3067706"/>
              <a:gd name="connsiteX6" fmla="*/ 1473384 w 2836097"/>
              <a:gd name="connsiteY6" fmla="*/ 268941 h 3067706"/>
              <a:gd name="connsiteX7" fmla="*/ 747356 w 2836097"/>
              <a:gd name="connsiteY7" fmla="*/ 1540132 h 3067706"/>
              <a:gd name="connsiteX8" fmla="*/ 1473384 w 2836097"/>
              <a:gd name="connsiteY8" fmla="*/ 2811322 h 3067706"/>
              <a:gd name="connsiteX9" fmla="*/ 2828925 w 2836097"/>
              <a:gd name="connsiteY9" fmla="*/ 2811322 h 306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36097" h="3067706">
                <a:moveTo>
                  <a:pt x="2682494" y="3067706"/>
                </a:moveTo>
                <a:lnTo>
                  <a:pt x="876045" y="3067706"/>
                </a:lnTo>
                <a:lnTo>
                  <a:pt x="0" y="1533853"/>
                </a:lnTo>
                <a:lnTo>
                  <a:pt x="876045" y="0"/>
                </a:lnTo>
                <a:lnTo>
                  <a:pt x="2682494" y="0"/>
                </a:lnTo>
                <a:lnTo>
                  <a:pt x="2836097" y="268941"/>
                </a:lnTo>
                <a:lnTo>
                  <a:pt x="1473384" y="268941"/>
                </a:lnTo>
                <a:lnTo>
                  <a:pt x="747356" y="1540132"/>
                </a:lnTo>
                <a:lnTo>
                  <a:pt x="1473384" y="2811322"/>
                </a:lnTo>
                <a:lnTo>
                  <a:pt x="2828925" y="2811322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zh-CN" altLang="en-US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12">
            <a:extLst>
              <a:ext uri="{FF2B5EF4-FFF2-40B4-BE49-F238E27FC236}">
                <a16:creationId xmlns:a16="http://schemas.microsoft.com/office/drawing/2014/main" id="{33A4B0DB-E321-0A8A-AF86-2623C00361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9438" y="3088436"/>
            <a:ext cx="8261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13">
            <a:extLst>
              <a:ext uri="{FF2B5EF4-FFF2-40B4-BE49-F238E27FC236}">
                <a16:creationId xmlns:a16="http://schemas.microsoft.com/office/drawing/2014/main" id="{D1F27650-C6C2-7BF6-5C9B-B43E13135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2569" y="3089220"/>
            <a:ext cx="6974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14">
            <a:extLst>
              <a:ext uri="{FF2B5EF4-FFF2-40B4-BE49-F238E27FC236}">
                <a16:creationId xmlns:a16="http://schemas.microsoft.com/office/drawing/2014/main" id="{FE914483-2B79-E54B-9C13-A4CDEDA7A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69348" y="3105091"/>
            <a:ext cx="7101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AA57A7E-3DD6-7A85-C9F0-5C582CF5CB08}"/>
              </a:ext>
            </a:extLst>
          </p:cNvPr>
          <p:cNvGrpSpPr/>
          <p:nvPr/>
        </p:nvGrpSpPr>
        <p:grpSpPr>
          <a:xfrm>
            <a:off x="1166767" y="2706179"/>
            <a:ext cx="1938149" cy="1445640"/>
            <a:chOff x="8851560" y="2118686"/>
            <a:chExt cx="1938149" cy="144564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5719E1E-875E-2D60-A0A4-028A50AAA98B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4CA7942-EF19-EB9D-3844-46F7C98DD348}"/>
                </a:ext>
              </a:extLst>
            </p:cNvPr>
            <p:cNvSpPr txBox="1"/>
            <p:nvPr/>
          </p:nvSpPr>
          <p:spPr>
            <a:xfrm>
              <a:off x="8851560" y="2388427"/>
              <a:ext cx="1938149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53D7D4-D05B-A10B-536B-F36F4FC9AA4C}"/>
              </a:ext>
            </a:extLst>
          </p:cNvPr>
          <p:cNvGrpSpPr/>
          <p:nvPr/>
        </p:nvGrpSpPr>
        <p:grpSpPr>
          <a:xfrm>
            <a:off x="4661022" y="2706179"/>
            <a:ext cx="1938149" cy="1445640"/>
            <a:chOff x="8851560" y="2118686"/>
            <a:chExt cx="1938149" cy="144564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25C8294-D8BC-85C7-3B81-CE07D549AD4C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1E65AB6-C766-6B75-78EA-702DCBB3F4E1}"/>
                </a:ext>
              </a:extLst>
            </p:cNvPr>
            <p:cNvSpPr txBox="1"/>
            <p:nvPr/>
          </p:nvSpPr>
          <p:spPr>
            <a:xfrm>
              <a:off x="8851560" y="2388427"/>
              <a:ext cx="1938149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0654E2C-9AE7-09EE-F7FF-3619CA01FD60}"/>
              </a:ext>
            </a:extLst>
          </p:cNvPr>
          <p:cNvGrpSpPr/>
          <p:nvPr/>
        </p:nvGrpSpPr>
        <p:grpSpPr>
          <a:xfrm>
            <a:off x="8284826" y="2706179"/>
            <a:ext cx="1938149" cy="1445640"/>
            <a:chOff x="8851560" y="2118686"/>
            <a:chExt cx="1938149" cy="144564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A58BCA3-BF7C-D9F7-C349-E5916E13339E}"/>
                </a:ext>
              </a:extLst>
            </p:cNvPr>
            <p:cNvSpPr txBox="1"/>
            <p:nvPr/>
          </p:nvSpPr>
          <p:spPr>
            <a:xfrm>
              <a:off x="8924025" y="2118686"/>
              <a:ext cx="136575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600">
                  <a:gradFill>
                    <a:gsLst>
                      <a:gs pos="0">
                        <a:srgbClr val="225EF4"/>
                      </a:gs>
                      <a:gs pos="100000">
                        <a:schemeClr val="accent3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18B17E5-07BE-4F88-BA08-E0734F90497B}"/>
                </a:ext>
              </a:extLst>
            </p:cNvPr>
            <p:cNvSpPr txBox="1"/>
            <p:nvPr/>
          </p:nvSpPr>
          <p:spPr>
            <a:xfrm>
              <a:off x="8851560" y="2388427"/>
              <a:ext cx="1938149" cy="11758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rgbClr val="263238"/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263238"/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267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4" name="Group 47">
            <a:extLst>
              <a:ext uri="{FF2B5EF4-FFF2-40B4-BE49-F238E27FC236}">
                <a16:creationId xmlns:a16="http://schemas.microsoft.com/office/drawing/2014/main" id="{9C6E8073-D07B-E20D-0A15-75AC1D6139CC}"/>
              </a:ext>
            </a:extLst>
          </p:cNvPr>
          <p:cNvGrpSpPr/>
          <p:nvPr/>
        </p:nvGrpSpPr>
        <p:grpSpPr>
          <a:xfrm>
            <a:off x="911369" y="1969623"/>
            <a:ext cx="1766616" cy="2459917"/>
            <a:chOff x="663207" y="1246790"/>
            <a:chExt cx="1324962" cy="1844938"/>
          </a:xfrm>
          <a:solidFill>
            <a:schemeClr val="accent1">
              <a:lumMod val="75000"/>
            </a:schemeClr>
          </a:solidFill>
        </p:grpSpPr>
        <p:sp>
          <p:nvSpPr>
            <p:cNvPr id="5" name="Rounded Rectangle 26">
              <a:extLst>
                <a:ext uri="{FF2B5EF4-FFF2-40B4-BE49-F238E27FC236}">
                  <a16:creationId xmlns:a16="http://schemas.microsoft.com/office/drawing/2014/main" id="{BD28EC6A-CFF8-93CF-D683-98381E4A77CD}"/>
                </a:ext>
              </a:extLst>
            </p:cNvPr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Isosceles Triangle 43">
              <a:extLst>
                <a:ext uri="{FF2B5EF4-FFF2-40B4-BE49-F238E27FC236}">
                  <a16:creationId xmlns:a16="http://schemas.microsoft.com/office/drawing/2014/main" id="{BDCC5DDD-143F-036B-42B4-87E7C0D95244}"/>
                </a:ext>
              </a:extLst>
            </p:cNvPr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Text Placeholder 3">
              <a:extLst>
                <a:ext uri="{FF2B5EF4-FFF2-40B4-BE49-F238E27FC236}">
                  <a16:creationId xmlns:a16="http://schemas.microsoft.com/office/drawing/2014/main" id="{3E3E9EDF-520E-ECB6-3932-A7977573C047}"/>
                </a:ext>
              </a:extLst>
            </p:cNvPr>
            <p:cNvSpPr txBox="1">
              <a:spLocks/>
            </p:cNvSpPr>
            <p:nvPr/>
          </p:nvSpPr>
          <p:spPr>
            <a:xfrm>
              <a:off x="984248" y="2448193"/>
              <a:ext cx="682880" cy="20774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sz="1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Round Same Side Corner Rectangle 44">
            <a:extLst>
              <a:ext uri="{FF2B5EF4-FFF2-40B4-BE49-F238E27FC236}">
                <a16:creationId xmlns:a16="http://schemas.microsoft.com/office/drawing/2014/main" id="{3602E3DD-F64E-FD15-7425-D644678D1CFA}"/>
              </a:ext>
            </a:extLst>
          </p:cNvPr>
          <p:cNvSpPr/>
          <p:nvPr/>
        </p:nvSpPr>
        <p:spPr>
          <a:xfrm>
            <a:off x="911369" y="1969621"/>
            <a:ext cx="1766616" cy="1459379"/>
          </a:xfrm>
          <a:prstGeom prst="round2SameRect">
            <a:avLst>
              <a:gd name="adj1" fmla="val 8730"/>
              <a:gd name="adj2" fmla="val 0"/>
            </a:avLst>
          </a:prstGeom>
          <a:solidFill>
            <a:srgbClr val="6695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" name="Group 48">
            <a:extLst>
              <a:ext uri="{FF2B5EF4-FFF2-40B4-BE49-F238E27FC236}">
                <a16:creationId xmlns:a16="http://schemas.microsoft.com/office/drawing/2014/main" id="{B78FD274-9D6D-3FA3-3D48-9BEC05018914}"/>
              </a:ext>
            </a:extLst>
          </p:cNvPr>
          <p:cNvGrpSpPr/>
          <p:nvPr/>
        </p:nvGrpSpPr>
        <p:grpSpPr>
          <a:xfrm>
            <a:off x="3062031" y="1969623"/>
            <a:ext cx="1766616" cy="2459917"/>
            <a:chOff x="663207" y="1246790"/>
            <a:chExt cx="1324962" cy="1844938"/>
          </a:xfrm>
          <a:solidFill>
            <a:schemeClr val="accent2">
              <a:lumMod val="75000"/>
            </a:schemeClr>
          </a:solidFill>
        </p:grpSpPr>
        <p:sp>
          <p:nvSpPr>
            <p:cNvPr id="11" name="Rounded Rectangle 49">
              <a:extLst>
                <a:ext uri="{FF2B5EF4-FFF2-40B4-BE49-F238E27FC236}">
                  <a16:creationId xmlns:a16="http://schemas.microsoft.com/office/drawing/2014/main" id="{F5492C1D-377C-A0CE-D85F-91EAC0F640F1}"/>
                </a:ext>
              </a:extLst>
            </p:cNvPr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2" name="Isosceles Triangle 50">
              <a:extLst>
                <a:ext uri="{FF2B5EF4-FFF2-40B4-BE49-F238E27FC236}">
                  <a16:creationId xmlns:a16="http://schemas.microsoft.com/office/drawing/2014/main" id="{B700010E-9FF5-9B23-DA70-213288D4CE41}"/>
                </a:ext>
              </a:extLst>
            </p:cNvPr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3" name="Text Placeholder 3">
              <a:extLst>
                <a:ext uri="{FF2B5EF4-FFF2-40B4-BE49-F238E27FC236}">
                  <a16:creationId xmlns:a16="http://schemas.microsoft.com/office/drawing/2014/main" id="{4EFF10ED-0750-1228-0187-073099269EFD}"/>
                </a:ext>
              </a:extLst>
            </p:cNvPr>
            <p:cNvSpPr txBox="1">
              <a:spLocks/>
            </p:cNvSpPr>
            <p:nvPr/>
          </p:nvSpPr>
          <p:spPr>
            <a:xfrm>
              <a:off x="871237" y="2413568"/>
              <a:ext cx="908903" cy="27699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indent="0" algn="ctr" defTabSz="1219170">
                <a:spcBef>
                  <a:spcPct val="20000"/>
                </a:spcBef>
                <a:buNone/>
                <a:defRPr b="1" baseline="0">
                  <a:solidFill>
                    <a:schemeClr val="bg1"/>
                  </a:solidFill>
                  <a:cs typeface="+mn-ea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>
                  <a:sym typeface="+mn-lt"/>
                </a:rPr>
                <a:t>添加标题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14" name="Round Same Side Corner Rectangle 52">
            <a:extLst>
              <a:ext uri="{FF2B5EF4-FFF2-40B4-BE49-F238E27FC236}">
                <a16:creationId xmlns:a16="http://schemas.microsoft.com/office/drawing/2014/main" id="{D4EBE54E-D11C-E5A1-163D-13AE95B0FFDE}"/>
              </a:ext>
            </a:extLst>
          </p:cNvPr>
          <p:cNvSpPr/>
          <p:nvPr/>
        </p:nvSpPr>
        <p:spPr>
          <a:xfrm>
            <a:off x="3062031" y="1969621"/>
            <a:ext cx="1766616" cy="1459379"/>
          </a:xfrm>
          <a:prstGeom prst="round2SameRect">
            <a:avLst>
              <a:gd name="adj1" fmla="val 8730"/>
              <a:gd name="adj2" fmla="val 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Group 54">
            <a:extLst>
              <a:ext uri="{FF2B5EF4-FFF2-40B4-BE49-F238E27FC236}">
                <a16:creationId xmlns:a16="http://schemas.microsoft.com/office/drawing/2014/main" id="{DD922B44-1ECA-BA01-73AE-A4233016E4E0}"/>
              </a:ext>
            </a:extLst>
          </p:cNvPr>
          <p:cNvGrpSpPr/>
          <p:nvPr/>
        </p:nvGrpSpPr>
        <p:grpSpPr>
          <a:xfrm>
            <a:off x="5212692" y="2000858"/>
            <a:ext cx="1766616" cy="2459917"/>
            <a:chOff x="663207" y="1246790"/>
            <a:chExt cx="1324962" cy="1844938"/>
          </a:xfrm>
          <a:solidFill>
            <a:schemeClr val="accent3">
              <a:lumMod val="75000"/>
            </a:schemeClr>
          </a:solidFill>
        </p:grpSpPr>
        <p:sp>
          <p:nvSpPr>
            <p:cNvPr id="17" name="Rounded Rectangle 55">
              <a:extLst>
                <a:ext uri="{FF2B5EF4-FFF2-40B4-BE49-F238E27FC236}">
                  <a16:creationId xmlns:a16="http://schemas.microsoft.com/office/drawing/2014/main" id="{B068697A-49B3-947E-DE78-75D19DFBFE5A}"/>
                </a:ext>
              </a:extLst>
            </p:cNvPr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Isosceles Triangle 56">
              <a:extLst>
                <a:ext uri="{FF2B5EF4-FFF2-40B4-BE49-F238E27FC236}">
                  <a16:creationId xmlns:a16="http://schemas.microsoft.com/office/drawing/2014/main" id="{A41B4217-781D-11E1-4CE1-55B2A57AC3FD}"/>
                </a:ext>
              </a:extLst>
            </p:cNvPr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 Placeholder 3">
              <a:extLst>
                <a:ext uri="{FF2B5EF4-FFF2-40B4-BE49-F238E27FC236}">
                  <a16:creationId xmlns:a16="http://schemas.microsoft.com/office/drawing/2014/main" id="{D15C61F2-EFFC-98DD-5057-57975D2765DC}"/>
                </a:ext>
              </a:extLst>
            </p:cNvPr>
            <p:cNvSpPr txBox="1">
              <a:spLocks/>
            </p:cNvSpPr>
            <p:nvPr/>
          </p:nvSpPr>
          <p:spPr>
            <a:xfrm>
              <a:off x="871237" y="2413568"/>
              <a:ext cx="908903" cy="27699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indent="0" algn="ctr" defTabSz="1219170">
                <a:spcBef>
                  <a:spcPct val="20000"/>
                </a:spcBef>
                <a:buNone/>
                <a:defRPr b="1" baseline="0">
                  <a:solidFill>
                    <a:schemeClr val="bg1"/>
                  </a:solidFill>
                  <a:cs typeface="+mn-ea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>
                  <a:sym typeface="+mn-lt"/>
                </a:rPr>
                <a:t>添加标题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20" name="Round Same Side Corner Rectangle 58">
            <a:extLst>
              <a:ext uri="{FF2B5EF4-FFF2-40B4-BE49-F238E27FC236}">
                <a16:creationId xmlns:a16="http://schemas.microsoft.com/office/drawing/2014/main" id="{014D21A8-7FC9-2434-C409-07D15ABB6FF8}"/>
              </a:ext>
            </a:extLst>
          </p:cNvPr>
          <p:cNvSpPr/>
          <p:nvPr/>
        </p:nvSpPr>
        <p:spPr>
          <a:xfrm>
            <a:off x="5212692" y="1969621"/>
            <a:ext cx="1766616" cy="1459379"/>
          </a:xfrm>
          <a:prstGeom prst="round2SameRect">
            <a:avLst>
              <a:gd name="adj1" fmla="val 8730"/>
              <a:gd name="adj2" fmla="val 0"/>
            </a:avLst>
          </a:prstGeom>
          <a:solidFill>
            <a:srgbClr val="6695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2" name="Group 60">
            <a:extLst>
              <a:ext uri="{FF2B5EF4-FFF2-40B4-BE49-F238E27FC236}">
                <a16:creationId xmlns:a16="http://schemas.microsoft.com/office/drawing/2014/main" id="{EC7CFC71-15B9-B0CD-F940-E59C0B3BD7FD}"/>
              </a:ext>
            </a:extLst>
          </p:cNvPr>
          <p:cNvGrpSpPr/>
          <p:nvPr/>
        </p:nvGrpSpPr>
        <p:grpSpPr>
          <a:xfrm>
            <a:off x="7363353" y="1969623"/>
            <a:ext cx="1766616" cy="2459917"/>
            <a:chOff x="663207" y="1246790"/>
            <a:chExt cx="1324962" cy="1844938"/>
          </a:xfrm>
          <a:solidFill>
            <a:schemeClr val="accent4">
              <a:lumMod val="50000"/>
            </a:schemeClr>
          </a:solidFill>
        </p:grpSpPr>
        <p:sp>
          <p:nvSpPr>
            <p:cNvPr id="23" name="Rounded Rectangle 61">
              <a:extLst>
                <a:ext uri="{FF2B5EF4-FFF2-40B4-BE49-F238E27FC236}">
                  <a16:creationId xmlns:a16="http://schemas.microsoft.com/office/drawing/2014/main" id="{87274246-DA64-2C82-6D84-E8F2E7C6440A}"/>
                </a:ext>
              </a:extLst>
            </p:cNvPr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4" name="Isosceles Triangle 62">
              <a:extLst>
                <a:ext uri="{FF2B5EF4-FFF2-40B4-BE49-F238E27FC236}">
                  <a16:creationId xmlns:a16="http://schemas.microsoft.com/office/drawing/2014/main" id="{B497C20B-9DC3-58C6-60E8-EF8822BA9798}"/>
                </a:ext>
              </a:extLst>
            </p:cNvPr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5" name="Text Placeholder 3">
              <a:extLst>
                <a:ext uri="{FF2B5EF4-FFF2-40B4-BE49-F238E27FC236}">
                  <a16:creationId xmlns:a16="http://schemas.microsoft.com/office/drawing/2014/main" id="{37F54BE1-0EAF-5F3B-78E5-478FDF2FD2EA}"/>
                </a:ext>
              </a:extLst>
            </p:cNvPr>
            <p:cNvSpPr txBox="1">
              <a:spLocks/>
            </p:cNvSpPr>
            <p:nvPr/>
          </p:nvSpPr>
          <p:spPr>
            <a:xfrm>
              <a:off x="871237" y="2413568"/>
              <a:ext cx="908903" cy="27699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indent="0" algn="ctr" defTabSz="1219170">
                <a:spcBef>
                  <a:spcPct val="20000"/>
                </a:spcBef>
                <a:buNone/>
                <a:defRPr b="1" baseline="0">
                  <a:solidFill>
                    <a:schemeClr val="bg1"/>
                  </a:solidFill>
                  <a:cs typeface="+mn-ea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>
                  <a:sym typeface="+mn-lt"/>
                </a:rPr>
                <a:t>添加标题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26" name="Round Same Side Corner Rectangle 64">
            <a:extLst>
              <a:ext uri="{FF2B5EF4-FFF2-40B4-BE49-F238E27FC236}">
                <a16:creationId xmlns:a16="http://schemas.microsoft.com/office/drawing/2014/main" id="{33D86EEF-2B8D-311A-8B39-37134DBF381A}"/>
              </a:ext>
            </a:extLst>
          </p:cNvPr>
          <p:cNvSpPr/>
          <p:nvPr/>
        </p:nvSpPr>
        <p:spPr>
          <a:xfrm>
            <a:off x="7363353" y="1969621"/>
            <a:ext cx="1766616" cy="1459379"/>
          </a:xfrm>
          <a:prstGeom prst="round2SameRect">
            <a:avLst>
              <a:gd name="adj1" fmla="val 8730"/>
              <a:gd name="adj2" fmla="val 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4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Group 66">
            <a:extLst>
              <a:ext uri="{FF2B5EF4-FFF2-40B4-BE49-F238E27FC236}">
                <a16:creationId xmlns:a16="http://schemas.microsoft.com/office/drawing/2014/main" id="{C73130A2-1FA7-7A03-1B5C-8ACBE21A3E19}"/>
              </a:ext>
            </a:extLst>
          </p:cNvPr>
          <p:cNvGrpSpPr/>
          <p:nvPr/>
        </p:nvGrpSpPr>
        <p:grpSpPr>
          <a:xfrm>
            <a:off x="9514015" y="1969623"/>
            <a:ext cx="1766616" cy="2459917"/>
            <a:chOff x="663207" y="1246790"/>
            <a:chExt cx="1324962" cy="1844938"/>
          </a:xfrm>
          <a:solidFill>
            <a:schemeClr val="accent5">
              <a:lumMod val="75000"/>
            </a:schemeClr>
          </a:solidFill>
        </p:grpSpPr>
        <p:sp>
          <p:nvSpPr>
            <p:cNvPr id="29" name="Rounded Rectangle 67">
              <a:extLst>
                <a:ext uri="{FF2B5EF4-FFF2-40B4-BE49-F238E27FC236}">
                  <a16:creationId xmlns:a16="http://schemas.microsoft.com/office/drawing/2014/main" id="{F454BA52-7410-4299-D6E7-A0D46A4B827B}"/>
                </a:ext>
              </a:extLst>
            </p:cNvPr>
            <p:cNvSpPr/>
            <p:nvPr/>
          </p:nvSpPr>
          <p:spPr>
            <a:xfrm>
              <a:off x="663207" y="1246790"/>
              <a:ext cx="1324962" cy="1612996"/>
            </a:xfrm>
            <a:prstGeom prst="roundRect">
              <a:avLst>
                <a:gd name="adj" fmla="val 7114"/>
              </a:avLst>
            </a:pr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Isosceles Triangle 74">
              <a:extLst>
                <a:ext uri="{FF2B5EF4-FFF2-40B4-BE49-F238E27FC236}">
                  <a16:creationId xmlns:a16="http://schemas.microsoft.com/office/drawing/2014/main" id="{05AD3DCA-CDE4-5A2A-18EB-0778404EDCEF}"/>
                </a:ext>
              </a:extLst>
            </p:cNvPr>
            <p:cNvSpPr/>
            <p:nvPr/>
          </p:nvSpPr>
          <p:spPr>
            <a:xfrm rot="10800000">
              <a:off x="1122392" y="2859785"/>
              <a:ext cx="406592" cy="231943"/>
            </a:xfrm>
            <a:prstGeom prst="triangle">
              <a:avLst/>
            </a:pr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pPr algn="ctr"/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 Placeholder 3">
              <a:extLst>
                <a:ext uri="{FF2B5EF4-FFF2-40B4-BE49-F238E27FC236}">
                  <a16:creationId xmlns:a16="http://schemas.microsoft.com/office/drawing/2014/main" id="{FADA4902-F29E-8E0C-E1BF-8C7BAB57EB2E}"/>
                </a:ext>
              </a:extLst>
            </p:cNvPr>
            <p:cNvSpPr txBox="1">
              <a:spLocks/>
            </p:cNvSpPr>
            <p:nvPr/>
          </p:nvSpPr>
          <p:spPr>
            <a:xfrm>
              <a:off x="871238" y="2413568"/>
              <a:ext cx="908903" cy="27699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indent="0" algn="ctr" defTabSz="1219170">
                <a:spcBef>
                  <a:spcPct val="20000"/>
                </a:spcBef>
                <a:buNone/>
                <a:defRPr b="1" baseline="0">
                  <a:solidFill>
                    <a:schemeClr val="bg1"/>
                  </a:solidFill>
                  <a:cs typeface="+mn-ea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>
                  <a:sym typeface="+mn-lt"/>
                </a:rPr>
                <a:t>添加标题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32" name="Round Same Side Corner Rectangle 77">
            <a:extLst>
              <a:ext uri="{FF2B5EF4-FFF2-40B4-BE49-F238E27FC236}">
                <a16:creationId xmlns:a16="http://schemas.microsoft.com/office/drawing/2014/main" id="{0580B3F3-4BD9-573D-686D-9504E49812B1}"/>
              </a:ext>
            </a:extLst>
          </p:cNvPr>
          <p:cNvSpPr/>
          <p:nvPr/>
        </p:nvSpPr>
        <p:spPr>
          <a:xfrm>
            <a:off x="9514015" y="1969621"/>
            <a:ext cx="1766616" cy="1459379"/>
          </a:xfrm>
          <a:prstGeom prst="round2SameRect">
            <a:avLst>
              <a:gd name="adj1" fmla="val 8730"/>
              <a:gd name="adj2" fmla="val 0"/>
            </a:avLst>
          </a:prstGeom>
          <a:solidFill>
            <a:srgbClr val="6695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Freeform 103">
            <a:extLst>
              <a:ext uri="{FF2B5EF4-FFF2-40B4-BE49-F238E27FC236}">
                <a16:creationId xmlns:a16="http://schemas.microsoft.com/office/drawing/2014/main" id="{6BD42742-E7ED-5D2F-2CFB-D0F68636E744}"/>
              </a:ext>
            </a:extLst>
          </p:cNvPr>
          <p:cNvSpPr>
            <a:spLocks noEditPoints="1"/>
          </p:cNvSpPr>
          <p:nvPr/>
        </p:nvSpPr>
        <p:spPr bwMode="auto">
          <a:xfrm>
            <a:off x="1574428" y="2374988"/>
            <a:ext cx="440499" cy="648645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5" name="Freeform 105">
            <a:extLst>
              <a:ext uri="{FF2B5EF4-FFF2-40B4-BE49-F238E27FC236}">
                <a16:creationId xmlns:a16="http://schemas.microsoft.com/office/drawing/2014/main" id="{DE09858E-368B-055A-52A7-5ED49AED9EC0}"/>
              </a:ext>
            </a:extLst>
          </p:cNvPr>
          <p:cNvSpPr>
            <a:spLocks noEditPoints="1"/>
          </p:cNvSpPr>
          <p:nvPr/>
        </p:nvSpPr>
        <p:spPr bwMode="auto">
          <a:xfrm>
            <a:off x="3690092" y="2447761"/>
            <a:ext cx="510497" cy="503099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Freeform 56">
            <a:extLst>
              <a:ext uri="{FF2B5EF4-FFF2-40B4-BE49-F238E27FC236}">
                <a16:creationId xmlns:a16="http://schemas.microsoft.com/office/drawing/2014/main" id="{27C146CE-10BD-2263-F996-CB2FDD0AAED8}"/>
              </a:ext>
            </a:extLst>
          </p:cNvPr>
          <p:cNvSpPr>
            <a:spLocks noEditPoints="1"/>
          </p:cNvSpPr>
          <p:nvPr/>
        </p:nvSpPr>
        <p:spPr bwMode="auto">
          <a:xfrm>
            <a:off x="5822260" y="2476153"/>
            <a:ext cx="547480" cy="547480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7" name="Freeform 6">
            <a:extLst>
              <a:ext uri="{FF2B5EF4-FFF2-40B4-BE49-F238E27FC236}">
                <a16:creationId xmlns:a16="http://schemas.microsoft.com/office/drawing/2014/main" id="{98540E0D-7B06-6EB2-264C-2F77445E3424}"/>
              </a:ext>
            </a:extLst>
          </p:cNvPr>
          <p:cNvSpPr>
            <a:spLocks noEditPoints="1"/>
          </p:cNvSpPr>
          <p:nvPr/>
        </p:nvSpPr>
        <p:spPr bwMode="auto">
          <a:xfrm>
            <a:off x="7977681" y="2488806"/>
            <a:ext cx="537960" cy="421012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8" name="Freeform 245">
            <a:extLst>
              <a:ext uri="{FF2B5EF4-FFF2-40B4-BE49-F238E27FC236}">
                <a16:creationId xmlns:a16="http://schemas.microsoft.com/office/drawing/2014/main" id="{B6248545-2D29-E29F-A918-54E3807EE826}"/>
              </a:ext>
            </a:extLst>
          </p:cNvPr>
          <p:cNvSpPr>
            <a:spLocks/>
          </p:cNvSpPr>
          <p:nvPr/>
        </p:nvSpPr>
        <p:spPr bwMode="auto">
          <a:xfrm>
            <a:off x="10090073" y="2392060"/>
            <a:ext cx="614503" cy="614503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F57AE1C-A9D5-6BD6-B2D9-E4FD166CA03F}"/>
              </a:ext>
            </a:extLst>
          </p:cNvPr>
          <p:cNvSpPr txBox="1"/>
          <p:nvPr/>
        </p:nvSpPr>
        <p:spPr>
          <a:xfrm>
            <a:off x="825602" y="4477396"/>
            <a:ext cx="193814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263238"/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63238"/>
                </a:solidFill>
              </a:rPr>
              <a:t>……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4A9CDD9-FC00-B1FF-59B5-1302D4995653}"/>
              </a:ext>
            </a:extLst>
          </p:cNvPr>
          <p:cNvSpPr txBox="1"/>
          <p:nvPr/>
        </p:nvSpPr>
        <p:spPr>
          <a:xfrm>
            <a:off x="2975162" y="4477396"/>
            <a:ext cx="193814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263238"/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63238"/>
                </a:solidFill>
              </a:rPr>
              <a:t>……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055E2E7-AB21-E8FF-E45A-2C4412061F63}"/>
              </a:ext>
            </a:extLst>
          </p:cNvPr>
          <p:cNvSpPr txBox="1"/>
          <p:nvPr/>
        </p:nvSpPr>
        <p:spPr>
          <a:xfrm>
            <a:off x="5124722" y="4477396"/>
            <a:ext cx="193814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263238"/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63238"/>
                </a:solidFill>
              </a:rPr>
              <a:t>……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AC8B438-834C-C1DB-884D-A15B0A107B30}"/>
              </a:ext>
            </a:extLst>
          </p:cNvPr>
          <p:cNvSpPr txBox="1"/>
          <p:nvPr/>
        </p:nvSpPr>
        <p:spPr>
          <a:xfrm>
            <a:off x="7274282" y="4477396"/>
            <a:ext cx="1938149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263238"/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63238"/>
                </a:solidFill>
              </a:rPr>
              <a:t>……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47F0A4D-144D-8D09-F944-9741E6AE368F}"/>
              </a:ext>
            </a:extLst>
          </p:cNvPr>
          <p:cNvSpPr txBox="1"/>
          <p:nvPr/>
        </p:nvSpPr>
        <p:spPr>
          <a:xfrm>
            <a:off x="9423842" y="4477396"/>
            <a:ext cx="1938149" cy="898900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200" dirty="0">
                <a:solidFill>
                  <a:srgbClr val="263238"/>
                </a:solidFill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263238"/>
                </a:solidFill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01090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圆角矩形 3">
            <a:extLst>
              <a:ext uri="{FF2B5EF4-FFF2-40B4-BE49-F238E27FC236}">
                <a16:creationId xmlns:a16="http://schemas.microsoft.com/office/drawing/2014/main" id="{3393D47A-9BBE-4519-313F-1CEFCB567D37}"/>
              </a:ext>
            </a:extLst>
          </p:cNvPr>
          <p:cNvSpPr/>
          <p:nvPr/>
        </p:nvSpPr>
        <p:spPr bwMode="auto">
          <a:xfrm rot="5400000">
            <a:off x="1132048" y="2455105"/>
            <a:ext cx="3139868" cy="1618071"/>
          </a:xfrm>
          <a:prstGeom prst="roundRect">
            <a:avLst>
              <a:gd name="adj" fmla="val 50000"/>
            </a:avLst>
          </a:pr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AF7CCE11-3CFE-4073-78D5-8826B3C036E5}"/>
              </a:ext>
            </a:extLst>
          </p:cNvPr>
          <p:cNvSpPr/>
          <p:nvPr/>
        </p:nvSpPr>
        <p:spPr bwMode="auto">
          <a:xfrm>
            <a:off x="2069446" y="1881685"/>
            <a:ext cx="1265067" cy="12667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Text Box 39">
            <a:extLst>
              <a:ext uri="{FF2B5EF4-FFF2-40B4-BE49-F238E27FC236}">
                <a16:creationId xmlns:a16="http://schemas.microsoft.com/office/drawing/2014/main" id="{EAC20FF9-1469-334E-E9F7-374C76DF36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6691" y="1807943"/>
            <a:ext cx="1390576" cy="8754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altLang="zh-CN" sz="4267" b="1" spc="67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8" name="矩形 261">
            <a:extLst>
              <a:ext uri="{FF2B5EF4-FFF2-40B4-BE49-F238E27FC236}">
                <a16:creationId xmlns:a16="http://schemas.microsoft.com/office/drawing/2014/main" id="{2CAC0D58-BDFD-97C5-9FE9-098F59B47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8503" y="2602643"/>
            <a:ext cx="1005403" cy="33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Text Box 39">
            <a:extLst>
              <a:ext uri="{FF2B5EF4-FFF2-40B4-BE49-F238E27FC236}">
                <a16:creationId xmlns:a16="http://schemas.microsoft.com/office/drawing/2014/main" id="{839D2C93-401F-5837-13E1-5E61FB0D1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9354" y="3226441"/>
            <a:ext cx="1448254" cy="11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6" name="圆角矩形 8">
            <a:extLst>
              <a:ext uri="{FF2B5EF4-FFF2-40B4-BE49-F238E27FC236}">
                <a16:creationId xmlns:a16="http://schemas.microsoft.com/office/drawing/2014/main" id="{AA475004-906A-4F8D-E2CF-4077375F803B}"/>
              </a:ext>
            </a:extLst>
          </p:cNvPr>
          <p:cNvSpPr/>
          <p:nvPr/>
        </p:nvSpPr>
        <p:spPr bwMode="auto">
          <a:xfrm rot="5400000">
            <a:off x="3447679" y="2455105"/>
            <a:ext cx="3139868" cy="1618071"/>
          </a:xfrm>
          <a:prstGeom prst="roundRect">
            <a:avLst>
              <a:gd name="adj" fmla="val 50000"/>
            </a:avLst>
          </a:pr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CDD47A6-30B6-A06E-53BB-3E46D980A094}"/>
              </a:ext>
            </a:extLst>
          </p:cNvPr>
          <p:cNvSpPr/>
          <p:nvPr/>
        </p:nvSpPr>
        <p:spPr bwMode="auto">
          <a:xfrm>
            <a:off x="4385078" y="1881685"/>
            <a:ext cx="1265068" cy="12667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Text Box 39">
            <a:extLst>
              <a:ext uri="{FF2B5EF4-FFF2-40B4-BE49-F238E27FC236}">
                <a16:creationId xmlns:a16="http://schemas.microsoft.com/office/drawing/2014/main" id="{51058027-6B42-E812-22C3-551372B31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2322" y="1807943"/>
            <a:ext cx="1390576" cy="8754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altLang="zh-CN" sz="4267" b="1" spc="67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9" name="矩形 261">
            <a:extLst>
              <a:ext uri="{FF2B5EF4-FFF2-40B4-BE49-F238E27FC236}">
                <a16:creationId xmlns:a16="http://schemas.microsoft.com/office/drawing/2014/main" id="{73422277-D384-7E3F-1B38-20B33D3FC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4133" y="2602643"/>
            <a:ext cx="1005403" cy="33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圆角矩形 14">
            <a:extLst>
              <a:ext uri="{FF2B5EF4-FFF2-40B4-BE49-F238E27FC236}">
                <a16:creationId xmlns:a16="http://schemas.microsoft.com/office/drawing/2014/main" id="{553F207E-C8DE-FD99-AD57-6255D40B136E}"/>
              </a:ext>
            </a:extLst>
          </p:cNvPr>
          <p:cNvSpPr/>
          <p:nvPr/>
        </p:nvSpPr>
        <p:spPr bwMode="auto">
          <a:xfrm rot="5400000">
            <a:off x="5768377" y="2455105"/>
            <a:ext cx="3139868" cy="1618071"/>
          </a:xfrm>
          <a:prstGeom prst="roundRect">
            <a:avLst>
              <a:gd name="adj" fmla="val 50000"/>
            </a:avLst>
          </a:pr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zh-CN" altLang="en-US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C863804-809A-0250-BE32-3A02861B7314}"/>
              </a:ext>
            </a:extLst>
          </p:cNvPr>
          <p:cNvSpPr/>
          <p:nvPr/>
        </p:nvSpPr>
        <p:spPr bwMode="auto">
          <a:xfrm>
            <a:off x="6705778" y="1881685"/>
            <a:ext cx="1265068" cy="12667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" name="Text Box 39">
            <a:extLst>
              <a:ext uri="{FF2B5EF4-FFF2-40B4-BE49-F238E27FC236}">
                <a16:creationId xmlns:a16="http://schemas.microsoft.com/office/drawing/2014/main" id="{27B90585-A3AA-68B5-73EC-E447703F6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3020" y="1807943"/>
            <a:ext cx="1390576" cy="8754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altLang="zh-CN" sz="4267" b="1" spc="67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5" name="矩形 261">
            <a:extLst>
              <a:ext uri="{FF2B5EF4-FFF2-40B4-BE49-F238E27FC236}">
                <a16:creationId xmlns:a16="http://schemas.microsoft.com/office/drawing/2014/main" id="{FF81FF40-3726-155C-3B51-B6A8ADA6EA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832" y="2602643"/>
            <a:ext cx="1005403" cy="33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8" name="圆角矩形 18">
            <a:extLst>
              <a:ext uri="{FF2B5EF4-FFF2-40B4-BE49-F238E27FC236}">
                <a16:creationId xmlns:a16="http://schemas.microsoft.com/office/drawing/2014/main" id="{DD429A1A-D3C0-9753-4D39-F02042142937}"/>
              </a:ext>
            </a:extLst>
          </p:cNvPr>
          <p:cNvSpPr/>
          <p:nvPr/>
        </p:nvSpPr>
        <p:spPr bwMode="auto">
          <a:xfrm rot="5400000">
            <a:off x="8026583" y="2455105"/>
            <a:ext cx="3139868" cy="1618071"/>
          </a:xfrm>
          <a:prstGeom prst="roundRect">
            <a:avLst>
              <a:gd name="adj" fmla="val 50000"/>
            </a:avLst>
          </a:pr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AE59C54-5E9E-F2A3-F513-B6543470C177}"/>
              </a:ext>
            </a:extLst>
          </p:cNvPr>
          <p:cNvSpPr/>
          <p:nvPr/>
        </p:nvSpPr>
        <p:spPr bwMode="auto">
          <a:xfrm>
            <a:off x="8963981" y="1881685"/>
            <a:ext cx="1265067" cy="12667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0" name="Text Box 39">
            <a:extLst>
              <a:ext uri="{FF2B5EF4-FFF2-40B4-BE49-F238E27FC236}">
                <a16:creationId xmlns:a16="http://schemas.microsoft.com/office/drawing/2014/main" id="{7F081A2A-3D56-084E-221C-C99EAEF58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1226" y="1807943"/>
            <a:ext cx="1390576" cy="8754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buClr>
                <a:schemeClr val="bg1"/>
              </a:buClr>
              <a:defRPr/>
            </a:pPr>
            <a:r>
              <a:rPr lang="en-US" altLang="zh-CN" sz="4267" b="1" spc="67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31" name="矩形 261">
            <a:extLst>
              <a:ext uri="{FF2B5EF4-FFF2-40B4-BE49-F238E27FC236}">
                <a16:creationId xmlns:a16="http://schemas.microsoft.com/office/drawing/2014/main" id="{E594F7E2-E1FD-0817-30AE-780A837133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3038" y="2602643"/>
            <a:ext cx="1005403" cy="33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D86406D-D3F9-D173-1694-6BB53AE73A76}"/>
              </a:ext>
            </a:extLst>
          </p:cNvPr>
          <p:cNvGrpSpPr/>
          <p:nvPr/>
        </p:nvGrpSpPr>
        <p:grpSpPr>
          <a:xfrm>
            <a:off x="3565046" y="3007676"/>
            <a:ext cx="556351" cy="304024"/>
            <a:chOff x="2673784" y="2255757"/>
            <a:chExt cx="417263" cy="228018"/>
          </a:xfrm>
        </p:grpSpPr>
        <p:sp>
          <p:nvSpPr>
            <p:cNvPr id="34" name="燕尾形 12">
              <a:extLst>
                <a:ext uri="{FF2B5EF4-FFF2-40B4-BE49-F238E27FC236}">
                  <a16:creationId xmlns:a16="http://schemas.microsoft.com/office/drawing/2014/main" id="{F954C2F1-98AF-16BB-DB30-BCC2D0045B29}"/>
                </a:ext>
              </a:extLst>
            </p:cNvPr>
            <p:cNvSpPr/>
            <p:nvPr/>
          </p:nvSpPr>
          <p:spPr>
            <a:xfrm>
              <a:off x="2673784" y="2255757"/>
              <a:ext cx="228018" cy="228018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燕尾形 13">
              <a:extLst>
                <a:ext uri="{FF2B5EF4-FFF2-40B4-BE49-F238E27FC236}">
                  <a16:creationId xmlns:a16="http://schemas.microsoft.com/office/drawing/2014/main" id="{647A36D2-835D-64E4-8B40-159DEAB18DBC}"/>
                </a:ext>
              </a:extLst>
            </p:cNvPr>
            <p:cNvSpPr/>
            <p:nvPr/>
          </p:nvSpPr>
          <p:spPr>
            <a:xfrm>
              <a:off x="2863029" y="2255757"/>
              <a:ext cx="228018" cy="228018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A1714DA-D885-1AA4-2EDA-0845F278D81B}"/>
              </a:ext>
            </a:extLst>
          </p:cNvPr>
          <p:cNvGrpSpPr/>
          <p:nvPr/>
        </p:nvGrpSpPr>
        <p:grpSpPr>
          <a:xfrm>
            <a:off x="8201407" y="3007676"/>
            <a:ext cx="556351" cy="304024"/>
            <a:chOff x="6151055" y="2255757"/>
            <a:chExt cx="417263" cy="228018"/>
          </a:xfrm>
        </p:grpSpPr>
        <p:sp>
          <p:nvSpPr>
            <p:cNvPr id="37" name="燕尾形 22">
              <a:extLst>
                <a:ext uri="{FF2B5EF4-FFF2-40B4-BE49-F238E27FC236}">
                  <a16:creationId xmlns:a16="http://schemas.microsoft.com/office/drawing/2014/main" id="{4C113F30-2402-ABEA-F16B-9163DAEA3B08}"/>
                </a:ext>
              </a:extLst>
            </p:cNvPr>
            <p:cNvSpPr/>
            <p:nvPr/>
          </p:nvSpPr>
          <p:spPr>
            <a:xfrm>
              <a:off x="6151055" y="2255757"/>
              <a:ext cx="228018" cy="228018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8" name="燕尾形 23">
              <a:extLst>
                <a:ext uri="{FF2B5EF4-FFF2-40B4-BE49-F238E27FC236}">
                  <a16:creationId xmlns:a16="http://schemas.microsoft.com/office/drawing/2014/main" id="{3E668C39-1579-9556-3180-01F67C0154AF}"/>
                </a:ext>
              </a:extLst>
            </p:cNvPr>
            <p:cNvSpPr/>
            <p:nvPr/>
          </p:nvSpPr>
          <p:spPr>
            <a:xfrm>
              <a:off x="6340300" y="2255757"/>
              <a:ext cx="228018" cy="228018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FCD7763-D566-DA66-AA01-5FCAFFF39567}"/>
              </a:ext>
            </a:extLst>
          </p:cNvPr>
          <p:cNvGrpSpPr/>
          <p:nvPr/>
        </p:nvGrpSpPr>
        <p:grpSpPr>
          <a:xfrm>
            <a:off x="5921230" y="3007676"/>
            <a:ext cx="556351" cy="304024"/>
            <a:chOff x="4440922" y="2255757"/>
            <a:chExt cx="417263" cy="228018"/>
          </a:xfrm>
        </p:grpSpPr>
        <p:sp>
          <p:nvSpPr>
            <p:cNvPr id="40" name="燕尾形 24">
              <a:extLst>
                <a:ext uri="{FF2B5EF4-FFF2-40B4-BE49-F238E27FC236}">
                  <a16:creationId xmlns:a16="http://schemas.microsoft.com/office/drawing/2014/main" id="{DA6E6021-7697-97F3-5573-7A86CAD682F5}"/>
                </a:ext>
              </a:extLst>
            </p:cNvPr>
            <p:cNvSpPr/>
            <p:nvPr/>
          </p:nvSpPr>
          <p:spPr>
            <a:xfrm>
              <a:off x="4440922" y="2255757"/>
              <a:ext cx="228018" cy="228018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燕尾形 25">
              <a:extLst>
                <a:ext uri="{FF2B5EF4-FFF2-40B4-BE49-F238E27FC236}">
                  <a16:creationId xmlns:a16="http://schemas.microsoft.com/office/drawing/2014/main" id="{CCEEC1E8-46B4-D1C0-FB50-143F934BE78F}"/>
                </a:ext>
              </a:extLst>
            </p:cNvPr>
            <p:cNvSpPr/>
            <p:nvPr/>
          </p:nvSpPr>
          <p:spPr>
            <a:xfrm>
              <a:off x="4630167" y="2255757"/>
              <a:ext cx="228018" cy="228018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Text Box 39">
            <a:extLst>
              <a:ext uri="{FF2B5EF4-FFF2-40B4-BE49-F238E27FC236}">
                <a16:creationId xmlns:a16="http://schemas.microsoft.com/office/drawing/2014/main" id="{7FE9A361-7E72-A63A-E5D1-5AE6637A4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83" y="3226441"/>
            <a:ext cx="1448254" cy="11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3" name="Text Box 39">
            <a:extLst>
              <a:ext uri="{FF2B5EF4-FFF2-40B4-BE49-F238E27FC236}">
                <a16:creationId xmlns:a16="http://schemas.microsoft.com/office/drawing/2014/main" id="{2833AE7C-E1FE-2DA7-F2AC-351750C8A3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7612" y="3226441"/>
            <a:ext cx="1448254" cy="11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4" name="Text Box 39">
            <a:extLst>
              <a:ext uri="{FF2B5EF4-FFF2-40B4-BE49-F238E27FC236}">
                <a16:creationId xmlns:a16="http://schemas.microsoft.com/office/drawing/2014/main" id="{9301A5DC-2A33-3650-BC44-0BC8AEB794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1741" y="3226441"/>
            <a:ext cx="1448254" cy="11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F2B1A3A-8DC1-2E14-BD37-4D36625678C6}"/>
              </a:ext>
            </a:extLst>
          </p:cNvPr>
          <p:cNvSpPr txBox="1"/>
          <p:nvPr/>
        </p:nvSpPr>
        <p:spPr>
          <a:xfrm>
            <a:off x="1822741" y="5059443"/>
            <a:ext cx="7059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026CE9A-FD8C-8195-9985-27385D861A8C}"/>
              </a:ext>
            </a:extLst>
          </p:cNvPr>
          <p:cNvGrpSpPr/>
          <p:nvPr/>
        </p:nvGrpSpPr>
        <p:grpSpPr>
          <a:xfrm rot="5400000">
            <a:off x="1329154" y="5298087"/>
            <a:ext cx="556351" cy="304024"/>
            <a:chOff x="2673784" y="2255757"/>
            <a:chExt cx="417263" cy="228018"/>
          </a:xfrm>
        </p:grpSpPr>
        <p:sp>
          <p:nvSpPr>
            <p:cNvPr id="47" name="燕尾形 12">
              <a:extLst>
                <a:ext uri="{FF2B5EF4-FFF2-40B4-BE49-F238E27FC236}">
                  <a16:creationId xmlns:a16="http://schemas.microsoft.com/office/drawing/2014/main" id="{1A468E2F-584B-B93B-3C8B-65052A1DFE11}"/>
                </a:ext>
              </a:extLst>
            </p:cNvPr>
            <p:cNvSpPr/>
            <p:nvPr/>
          </p:nvSpPr>
          <p:spPr>
            <a:xfrm>
              <a:off x="2673784" y="2255757"/>
              <a:ext cx="228018" cy="228018"/>
            </a:xfrm>
            <a:prstGeom prst="chevron">
              <a:avLst/>
            </a:pr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8" name="燕尾形 13">
              <a:extLst>
                <a:ext uri="{FF2B5EF4-FFF2-40B4-BE49-F238E27FC236}">
                  <a16:creationId xmlns:a16="http://schemas.microsoft.com/office/drawing/2014/main" id="{8D605FB7-629D-7B3E-9223-713AB48CD18A}"/>
                </a:ext>
              </a:extLst>
            </p:cNvPr>
            <p:cNvSpPr/>
            <p:nvPr/>
          </p:nvSpPr>
          <p:spPr>
            <a:xfrm>
              <a:off x="2863029" y="2255757"/>
              <a:ext cx="228018" cy="228018"/>
            </a:xfrm>
            <a:prstGeom prst="chevron">
              <a:avLst/>
            </a:prstGeom>
            <a:solidFill>
              <a:srgbClr val="2632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72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椭圆 969">
            <a:extLst>
              <a:ext uri="{FF2B5EF4-FFF2-40B4-BE49-F238E27FC236}">
                <a16:creationId xmlns:a16="http://schemas.microsoft.com/office/drawing/2014/main" id="{959B7726-7804-AD72-1656-7C2C2437C72D}"/>
              </a:ext>
            </a:extLst>
          </p:cNvPr>
          <p:cNvSpPr/>
          <p:nvPr/>
        </p:nvSpPr>
        <p:spPr>
          <a:xfrm>
            <a:off x="4079781" y="475827"/>
            <a:ext cx="1575455" cy="1575455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9" name="任意多边形: 形状 518">
            <a:extLst>
              <a:ext uri="{FF2B5EF4-FFF2-40B4-BE49-F238E27FC236}">
                <a16:creationId xmlns:a16="http://schemas.microsoft.com/office/drawing/2014/main" id="{BC7C8418-B19B-7658-A341-5175975632FF}"/>
              </a:ext>
            </a:extLst>
          </p:cNvPr>
          <p:cNvSpPr/>
          <p:nvPr/>
        </p:nvSpPr>
        <p:spPr>
          <a:xfrm>
            <a:off x="5435544" y="1696882"/>
            <a:ext cx="6781857" cy="5186519"/>
          </a:xfrm>
          <a:custGeom>
            <a:avLst/>
            <a:gdLst>
              <a:gd name="connsiteX0" fmla="*/ 5034484 w 6781857"/>
              <a:gd name="connsiteY0" fmla="*/ 308 h 5186519"/>
              <a:gd name="connsiteX1" fmla="*/ 5134032 w 6781857"/>
              <a:gd name="connsiteY1" fmla="*/ 3361 h 5186519"/>
              <a:gd name="connsiteX2" fmla="*/ 6390662 w 6781857"/>
              <a:gd name="connsiteY2" fmla="*/ 514362 h 5186519"/>
              <a:gd name="connsiteX3" fmla="*/ 6781857 w 6781857"/>
              <a:gd name="connsiteY3" fmla="*/ 760444 h 5186519"/>
              <a:gd name="connsiteX4" fmla="*/ 6781857 w 6781857"/>
              <a:gd name="connsiteY4" fmla="*/ 5186519 h 5186519"/>
              <a:gd name="connsiteX5" fmla="*/ 1281838 w 6781857"/>
              <a:gd name="connsiteY5" fmla="*/ 5186519 h 5186519"/>
              <a:gd name="connsiteX6" fmla="*/ 1179273 w 6781857"/>
              <a:gd name="connsiteY6" fmla="*/ 5040370 h 5186519"/>
              <a:gd name="connsiteX7" fmla="*/ 57 w 6781857"/>
              <a:gd name="connsiteY7" fmla="*/ 2546536 h 5186519"/>
              <a:gd name="connsiteX8" fmla="*/ 1400232 w 6781857"/>
              <a:gd name="connsiteY8" fmla="*/ 422461 h 5186519"/>
              <a:gd name="connsiteX9" fmla="*/ 3581457 w 6781857"/>
              <a:gd name="connsiteY9" fmla="*/ 498661 h 5186519"/>
              <a:gd name="connsiteX10" fmla="*/ 5034484 w 6781857"/>
              <a:gd name="connsiteY10" fmla="*/ 308 h 518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81857" h="5186519">
                <a:moveTo>
                  <a:pt x="5034484" y="308"/>
                </a:moveTo>
                <a:cubicBezTo>
                  <a:pt x="5067146" y="-558"/>
                  <a:pt x="5100298" y="385"/>
                  <a:pt x="5134032" y="3361"/>
                </a:cubicBezTo>
                <a:cubicBezTo>
                  <a:pt x="5538845" y="39080"/>
                  <a:pt x="5962409" y="254285"/>
                  <a:pt x="6390662" y="514362"/>
                </a:cubicBezTo>
                <a:lnTo>
                  <a:pt x="6781857" y="760444"/>
                </a:lnTo>
                <a:lnTo>
                  <a:pt x="6781857" y="5186519"/>
                </a:lnTo>
                <a:lnTo>
                  <a:pt x="1281838" y="5186519"/>
                </a:lnTo>
                <a:lnTo>
                  <a:pt x="1179273" y="5040370"/>
                </a:lnTo>
                <a:cubicBezTo>
                  <a:pt x="559068" y="4149081"/>
                  <a:pt x="7002" y="3275794"/>
                  <a:pt x="57" y="2546536"/>
                </a:cubicBezTo>
                <a:cubicBezTo>
                  <a:pt x="-7881" y="1713099"/>
                  <a:pt x="803332" y="763773"/>
                  <a:pt x="1400232" y="422461"/>
                </a:cubicBezTo>
                <a:cubicBezTo>
                  <a:pt x="1997132" y="81149"/>
                  <a:pt x="2959157" y="568511"/>
                  <a:pt x="3581457" y="498661"/>
                </a:cubicBezTo>
                <a:cubicBezTo>
                  <a:pt x="4164863" y="433177"/>
                  <a:pt x="4544561" y="13295"/>
                  <a:pt x="5034484" y="308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7" name="矩形: 圆角 526">
            <a:extLst>
              <a:ext uri="{FF2B5EF4-FFF2-40B4-BE49-F238E27FC236}">
                <a16:creationId xmlns:a16="http://schemas.microsoft.com/office/drawing/2014/main" id="{22C6173E-FBCC-F564-6282-A92B56BFE4AA}"/>
              </a:ext>
            </a:extLst>
          </p:cNvPr>
          <p:cNvSpPr/>
          <p:nvPr/>
        </p:nvSpPr>
        <p:spPr>
          <a:xfrm>
            <a:off x="1351182" y="3193571"/>
            <a:ext cx="4953973" cy="280113"/>
          </a:xfrm>
          <a:prstGeom prst="roundRect">
            <a:avLst/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5" name="组合 514">
            <a:extLst>
              <a:ext uri="{FF2B5EF4-FFF2-40B4-BE49-F238E27FC236}">
                <a16:creationId xmlns:a16="http://schemas.microsoft.com/office/drawing/2014/main" id="{63F9ED55-3567-9E51-193A-9D906ED016A5}"/>
              </a:ext>
            </a:extLst>
          </p:cNvPr>
          <p:cNvGrpSpPr/>
          <p:nvPr/>
        </p:nvGrpSpPr>
        <p:grpSpPr>
          <a:xfrm>
            <a:off x="6451198" y="1435100"/>
            <a:ext cx="5277555" cy="4853698"/>
            <a:chOff x="6882529" y="1854245"/>
            <a:chExt cx="4770024" cy="4386928"/>
          </a:xfrm>
        </p:grpSpPr>
        <p:grpSp>
          <p:nvGrpSpPr>
            <p:cNvPr id="289" name="图形 286">
              <a:extLst>
                <a:ext uri="{FF2B5EF4-FFF2-40B4-BE49-F238E27FC236}">
                  <a16:creationId xmlns:a16="http://schemas.microsoft.com/office/drawing/2014/main" id="{D46E0103-DABB-5C12-58DA-CD3EC33D7778}"/>
                </a:ext>
              </a:extLst>
            </p:cNvPr>
            <p:cNvGrpSpPr/>
            <p:nvPr/>
          </p:nvGrpSpPr>
          <p:grpSpPr>
            <a:xfrm>
              <a:off x="6890053" y="2560428"/>
              <a:ext cx="4762500" cy="3203448"/>
              <a:chOff x="6890053" y="2560428"/>
              <a:chExt cx="4762500" cy="3203448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29C67F2B-DE4C-3624-8F25-418A63B0C57F}"/>
                  </a:ext>
                </a:extLst>
              </p:cNvPr>
              <p:cNvSpPr/>
              <p:nvPr/>
            </p:nvSpPr>
            <p:spPr>
              <a:xfrm>
                <a:off x="9341312" y="2560523"/>
                <a:ext cx="1832895" cy="2619279"/>
              </a:xfrm>
              <a:custGeom>
                <a:avLst/>
                <a:gdLst>
                  <a:gd name="connsiteX0" fmla="*/ 1777079 w 1832895"/>
                  <a:gd name="connsiteY0" fmla="*/ 2619280 h 2619279"/>
                  <a:gd name="connsiteX1" fmla="*/ 55816 w 1832895"/>
                  <a:gd name="connsiteY1" fmla="*/ 2619280 h 2619279"/>
                  <a:gd name="connsiteX2" fmla="*/ 0 w 1832895"/>
                  <a:gd name="connsiteY2" fmla="*/ 2563463 h 2619279"/>
                  <a:gd name="connsiteX3" fmla="*/ 0 w 1832895"/>
                  <a:gd name="connsiteY3" fmla="*/ 55721 h 2619279"/>
                  <a:gd name="connsiteX4" fmla="*/ 55816 w 1832895"/>
                  <a:gd name="connsiteY4" fmla="*/ 0 h 2619279"/>
                  <a:gd name="connsiteX5" fmla="*/ 1777079 w 1832895"/>
                  <a:gd name="connsiteY5" fmla="*/ 0 h 2619279"/>
                  <a:gd name="connsiteX6" fmla="*/ 1832896 w 1832895"/>
                  <a:gd name="connsiteY6" fmla="*/ 55721 h 2619279"/>
                  <a:gd name="connsiteX7" fmla="*/ 1832896 w 1832895"/>
                  <a:gd name="connsiteY7" fmla="*/ 2563463 h 2619279"/>
                  <a:gd name="connsiteX8" fmla="*/ 1777079 w 1832895"/>
                  <a:gd name="connsiteY8" fmla="*/ 2619280 h 2619279"/>
                  <a:gd name="connsiteX9" fmla="*/ 55816 w 1832895"/>
                  <a:gd name="connsiteY9" fmla="*/ 2381 h 2619279"/>
                  <a:gd name="connsiteX10" fmla="*/ 2000 w 1832895"/>
                  <a:gd name="connsiteY10" fmla="*/ 55434 h 2619279"/>
                  <a:gd name="connsiteX11" fmla="*/ 2000 w 1832895"/>
                  <a:gd name="connsiteY11" fmla="*/ 55721 h 2619279"/>
                  <a:gd name="connsiteX12" fmla="*/ 2000 w 1832895"/>
                  <a:gd name="connsiteY12" fmla="*/ 2563463 h 2619279"/>
                  <a:gd name="connsiteX13" fmla="*/ 55435 w 1832895"/>
                  <a:gd name="connsiteY13" fmla="*/ 2616899 h 2619279"/>
                  <a:gd name="connsiteX14" fmla="*/ 1777079 w 1832895"/>
                  <a:gd name="connsiteY14" fmla="*/ 2616899 h 2619279"/>
                  <a:gd name="connsiteX15" fmla="*/ 1830514 w 1832895"/>
                  <a:gd name="connsiteY15" fmla="*/ 2563463 h 2619279"/>
                  <a:gd name="connsiteX16" fmla="*/ 1830514 w 1832895"/>
                  <a:gd name="connsiteY16" fmla="*/ 55721 h 2619279"/>
                  <a:gd name="connsiteX17" fmla="*/ 1777079 w 1832895"/>
                  <a:gd name="connsiteY17" fmla="*/ 2286 h 261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32895" h="2619279">
                    <a:moveTo>
                      <a:pt x="1777079" y="2619280"/>
                    </a:moveTo>
                    <a:lnTo>
                      <a:pt x="55816" y="2619280"/>
                    </a:lnTo>
                    <a:cubicBezTo>
                      <a:pt x="25012" y="2619232"/>
                      <a:pt x="57" y="2594267"/>
                      <a:pt x="0" y="2563463"/>
                    </a:cubicBezTo>
                    <a:lnTo>
                      <a:pt x="0" y="55721"/>
                    </a:lnTo>
                    <a:cubicBezTo>
                      <a:pt x="105" y="24954"/>
                      <a:pt x="25051" y="52"/>
                      <a:pt x="55816" y="0"/>
                    </a:cubicBezTo>
                    <a:lnTo>
                      <a:pt x="1777079" y="0"/>
                    </a:lnTo>
                    <a:cubicBezTo>
                      <a:pt x="1807845" y="52"/>
                      <a:pt x="1832791" y="24954"/>
                      <a:pt x="1832896" y="55721"/>
                    </a:cubicBezTo>
                    <a:lnTo>
                      <a:pt x="1832896" y="2563463"/>
                    </a:lnTo>
                    <a:cubicBezTo>
                      <a:pt x="1832848" y="2594267"/>
                      <a:pt x="1807883" y="2619223"/>
                      <a:pt x="1777079" y="2619280"/>
                    </a:cubicBezTo>
                    <a:close/>
                    <a:moveTo>
                      <a:pt x="55816" y="2381"/>
                    </a:moveTo>
                    <a:cubicBezTo>
                      <a:pt x="26308" y="2171"/>
                      <a:pt x="2210" y="25923"/>
                      <a:pt x="2000" y="55434"/>
                    </a:cubicBezTo>
                    <a:cubicBezTo>
                      <a:pt x="2000" y="55530"/>
                      <a:pt x="2000" y="55626"/>
                      <a:pt x="2000" y="55721"/>
                    </a:cubicBezTo>
                    <a:lnTo>
                      <a:pt x="2000" y="2563463"/>
                    </a:lnTo>
                    <a:cubicBezTo>
                      <a:pt x="2000" y="2592972"/>
                      <a:pt x="25927" y="2616899"/>
                      <a:pt x="55435" y="2616899"/>
                    </a:cubicBezTo>
                    <a:lnTo>
                      <a:pt x="1777079" y="2616899"/>
                    </a:lnTo>
                    <a:cubicBezTo>
                      <a:pt x="1806588" y="2616899"/>
                      <a:pt x="1830514" y="2592972"/>
                      <a:pt x="1830514" y="2563463"/>
                    </a:cubicBezTo>
                    <a:lnTo>
                      <a:pt x="1830514" y="55721"/>
                    </a:lnTo>
                    <a:cubicBezTo>
                      <a:pt x="1830514" y="26210"/>
                      <a:pt x="1806588" y="2286"/>
                      <a:pt x="1777079" y="228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138E1571-DB04-0442-C63A-281FD8FFE1EE}"/>
                  </a:ext>
                </a:extLst>
              </p:cNvPr>
              <p:cNvSpPr/>
              <p:nvPr/>
            </p:nvSpPr>
            <p:spPr>
              <a:xfrm>
                <a:off x="7355635" y="2560428"/>
                <a:ext cx="1833276" cy="2619375"/>
              </a:xfrm>
              <a:custGeom>
                <a:avLst/>
                <a:gdLst>
                  <a:gd name="connsiteX0" fmla="*/ 1777460 w 1833276"/>
                  <a:gd name="connsiteY0" fmla="*/ 2619375 h 2619375"/>
                  <a:gd name="connsiteX1" fmla="*/ 55817 w 1833276"/>
                  <a:gd name="connsiteY1" fmla="*/ 2619375 h 2619375"/>
                  <a:gd name="connsiteX2" fmla="*/ 0 w 1833276"/>
                  <a:gd name="connsiteY2" fmla="*/ 2563559 h 2619375"/>
                  <a:gd name="connsiteX3" fmla="*/ 0 w 1833276"/>
                  <a:gd name="connsiteY3" fmla="*/ 55817 h 2619375"/>
                  <a:gd name="connsiteX4" fmla="*/ 55817 w 1833276"/>
                  <a:gd name="connsiteY4" fmla="*/ 0 h 2619375"/>
                  <a:gd name="connsiteX5" fmla="*/ 1777460 w 1833276"/>
                  <a:gd name="connsiteY5" fmla="*/ 0 h 2619375"/>
                  <a:gd name="connsiteX6" fmla="*/ 1833277 w 1833276"/>
                  <a:gd name="connsiteY6" fmla="*/ 55817 h 2619375"/>
                  <a:gd name="connsiteX7" fmla="*/ 1833277 w 1833276"/>
                  <a:gd name="connsiteY7" fmla="*/ 2563559 h 2619375"/>
                  <a:gd name="connsiteX8" fmla="*/ 1777460 w 1833276"/>
                  <a:gd name="connsiteY8" fmla="*/ 2619375 h 2619375"/>
                  <a:gd name="connsiteX9" fmla="*/ 55817 w 1833276"/>
                  <a:gd name="connsiteY9" fmla="*/ 2477 h 2619375"/>
                  <a:gd name="connsiteX10" fmla="*/ 2381 w 1833276"/>
                  <a:gd name="connsiteY10" fmla="*/ 55817 h 2619375"/>
                  <a:gd name="connsiteX11" fmla="*/ 2381 w 1833276"/>
                  <a:gd name="connsiteY11" fmla="*/ 2563559 h 2619375"/>
                  <a:gd name="connsiteX12" fmla="*/ 55817 w 1833276"/>
                  <a:gd name="connsiteY12" fmla="*/ 2616994 h 2619375"/>
                  <a:gd name="connsiteX13" fmla="*/ 1777460 w 1833276"/>
                  <a:gd name="connsiteY13" fmla="*/ 2616994 h 2619375"/>
                  <a:gd name="connsiteX14" fmla="*/ 1830896 w 1833276"/>
                  <a:gd name="connsiteY14" fmla="*/ 2563559 h 2619375"/>
                  <a:gd name="connsiteX15" fmla="*/ 1830896 w 1833276"/>
                  <a:gd name="connsiteY15" fmla="*/ 55817 h 2619375"/>
                  <a:gd name="connsiteX16" fmla="*/ 1777460 w 1833276"/>
                  <a:gd name="connsiteY16" fmla="*/ 2381 h 261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33276" h="2619375">
                    <a:moveTo>
                      <a:pt x="1777460" y="2619375"/>
                    </a:moveTo>
                    <a:lnTo>
                      <a:pt x="55817" y="2619375"/>
                    </a:lnTo>
                    <a:cubicBezTo>
                      <a:pt x="25012" y="2619328"/>
                      <a:pt x="52" y="2594363"/>
                      <a:pt x="0" y="2563559"/>
                    </a:cubicBezTo>
                    <a:lnTo>
                      <a:pt x="0" y="55817"/>
                    </a:lnTo>
                    <a:cubicBezTo>
                      <a:pt x="52" y="25012"/>
                      <a:pt x="25012" y="52"/>
                      <a:pt x="55817" y="0"/>
                    </a:cubicBezTo>
                    <a:lnTo>
                      <a:pt x="1777460" y="0"/>
                    </a:lnTo>
                    <a:cubicBezTo>
                      <a:pt x="1808264" y="52"/>
                      <a:pt x="1833220" y="25012"/>
                      <a:pt x="1833277" y="55817"/>
                    </a:cubicBezTo>
                    <a:lnTo>
                      <a:pt x="1833277" y="2563559"/>
                    </a:lnTo>
                    <a:cubicBezTo>
                      <a:pt x="1833220" y="2594363"/>
                      <a:pt x="1808264" y="2619318"/>
                      <a:pt x="1777460" y="2619375"/>
                    </a:cubicBezTo>
                    <a:close/>
                    <a:moveTo>
                      <a:pt x="55817" y="2477"/>
                    </a:moveTo>
                    <a:cubicBezTo>
                      <a:pt x="26342" y="2477"/>
                      <a:pt x="2434" y="26342"/>
                      <a:pt x="2381" y="55817"/>
                    </a:cubicBezTo>
                    <a:lnTo>
                      <a:pt x="2381" y="2563559"/>
                    </a:lnTo>
                    <a:cubicBezTo>
                      <a:pt x="2381" y="2593067"/>
                      <a:pt x="26305" y="2616994"/>
                      <a:pt x="55817" y="2616994"/>
                    </a:cubicBezTo>
                    <a:lnTo>
                      <a:pt x="1777460" y="2616994"/>
                    </a:lnTo>
                    <a:cubicBezTo>
                      <a:pt x="1806969" y="2616994"/>
                      <a:pt x="1830896" y="2593067"/>
                      <a:pt x="1830896" y="2563559"/>
                    </a:cubicBezTo>
                    <a:lnTo>
                      <a:pt x="1830896" y="55817"/>
                    </a:lnTo>
                    <a:cubicBezTo>
                      <a:pt x="1830896" y="26305"/>
                      <a:pt x="1806969" y="2381"/>
                      <a:pt x="1777460" y="2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C66E788-215B-7ADF-C63A-AB7E968FC118}"/>
                  </a:ext>
                </a:extLst>
              </p:cNvPr>
              <p:cNvSpPr/>
              <p:nvPr/>
            </p:nvSpPr>
            <p:spPr>
              <a:xfrm>
                <a:off x="6890053" y="5761495"/>
                <a:ext cx="4762500" cy="2381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1ADAF38F-3D7A-5C93-6721-5FF06DE76819}"/>
                  </a:ext>
                </a:extLst>
              </p:cNvPr>
              <p:cNvSpPr/>
              <p:nvPr/>
            </p:nvSpPr>
            <p:spPr>
              <a:xfrm rot="5400000">
                <a:off x="7859317" y="3295758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E226A0F4-9878-046D-6E2B-B43E88C87216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F0341761-8E95-3BB8-C07C-63A2A299672C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A822C3C7-5B22-25EB-4E80-13B6F5BE51D5}"/>
                  </a:ext>
                </a:extLst>
              </p:cNvPr>
              <p:cNvSpPr/>
              <p:nvPr/>
            </p:nvSpPr>
            <p:spPr>
              <a:xfrm>
                <a:off x="8375477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7A26F81E-F487-E698-D273-CFD30E2E912A}"/>
                  </a:ext>
                </a:extLst>
              </p:cNvPr>
              <p:cNvSpPr/>
              <p:nvPr/>
            </p:nvSpPr>
            <p:spPr>
              <a:xfrm>
                <a:off x="8658465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E306BC10-C2DB-F0C0-8559-F3E444065336}"/>
                  </a:ext>
                </a:extLst>
              </p:cNvPr>
              <p:cNvSpPr/>
              <p:nvPr/>
            </p:nvSpPr>
            <p:spPr>
              <a:xfrm rot="5400000">
                <a:off x="9009080" y="3295663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DD289891-D343-3881-8403-63EE0098AE45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76015185-F7B4-1BE7-C218-D294E0984687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A4051F24-86FD-BB28-4C6F-CA7F7134AE85}"/>
                  </a:ext>
                </a:extLst>
              </p:cNvPr>
              <p:cNvSpPr/>
              <p:nvPr/>
            </p:nvSpPr>
            <p:spPr>
              <a:xfrm>
                <a:off x="9525335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8D47D505-84D1-D96A-5145-3060EAB32F67}"/>
                  </a:ext>
                </a:extLst>
              </p:cNvPr>
              <p:cNvSpPr/>
              <p:nvPr/>
            </p:nvSpPr>
            <p:spPr>
              <a:xfrm>
                <a:off x="9808228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02E52F97-E639-C4D3-283D-D5B2B41873B4}"/>
                  </a:ext>
                </a:extLst>
              </p:cNvPr>
              <p:cNvSpPr/>
              <p:nvPr/>
            </p:nvSpPr>
            <p:spPr>
              <a:xfrm>
                <a:off x="7658721" y="2798744"/>
                <a:ext cx="389953" cy="389953"/>
              </a:xfrm>
              <a:custGeom>
                <a:avLst/>
                <a:gdLst>
                  <a:gd name="connsiteX0" fmla="*/ 389954 w 389953"/>
                  <a:gd name="connsiteY0" fmla="*/ 194977 h 389953"/>
                  <a:gd name="connsiteX1" fmla="*/ 194977 w 389953"/>
                  <a:gd name="connsiteY1" fmla="*/ 389953 h 389953"/>
                  <a:gd name="connsiteX2" fmla="*/ 0 w 389953"/>
                  <a:gd name="connsiteY2" fmla="*/ 194977 h 389953"/>
                  <a:gd name="connsiteX3" fmla="*/ 194977 w 389953"/>
                  <a:gd name="connsiteY3" fmla="*/ 0 h 389953"/>
                  <a:gd name="connsiteX4" fmla="*/ 389954 w 389953"/>
                  <a:gd name="connsiteY4" fmla="*/ 194977 h 3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953" h="389953">
                    <a:moveTo>
                      <a:pt x="389954" y="194977"/>
                    </a:moveTo>
                    <a:cubicBezTo>
                      <a:pt x="389954" y="302659"/>
                      <a:pt x="302659" y="389953"/>
                      <a:pt x="194977" y="389953"/>
                    </a:cubicBezTo>
                    <a:cubicBezTo>
                      <a:pt x="87294" y="389953"/>
                      <a:pt x="0" y="302659"/>
                      <a:pt x="0" y="194977"/>
                    </a:cubicBezTo>
                    <a:cubicBezTo>
                      <a:pt x="0" y="87294"/>
                      <a:pt x="87294" y="0"/>
                      <a:pt x="194977" y="0"/>
                    </a:cubicBezTo>
                    <a:cubicBezTo>
                      <a:pt x="302659" y="0"/>
                      <a:pt x="389954" y="87294"/>
                      <a:pt x="389954" y="1949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5E9CF974-44E5-61DD-CC63-C8F5F215CC01}"/>
                  </a:ext>
                </a:extLst>
              </p:cNvPr>
              <p:cNvSpPr/>
              <p:nvPr/>
            </p:nvSpPr>
            <p:spPr>
              <a:xfrm rot="-4616401">
                <a:off x="7674110" y="2814081"/>
                <a:ext cx="359282" cy="359282"/>
              </a:xfrm>
              <a:custGeom>
                <a:avLst/>
                <a:gdLst>
                  <a:gd name="connsiteX0" fmla="*/ 359283 w 359282"/>
                  <a:gd name="connsiteY0" fmla="*/ 179641 h 359282"/>
                  <a:gd name="connsiteX1" fmla="*/ 179641 w 359282"/>
                  <a:gd name="connsiteY1" fmla="*/ 359283 h 359282"/>
                  <a:gd name="connsiteX2" fmla="*/ 0 w 359282"/>
                  <a:gd name="connsiteY2" fmla="*/ 179641 h 359282"/>
                  <a:gd name="connsiteX3" fmla="*/ 179641 w 359282"/>
                  <a:gd name="connsiteY3" fmla="*/ 0 h 359282"/>
                  <a:gd name="connsiteX4" fmla="*/ 359283 w 359282"/>
                  <a:gd name="connsiteY4" fmla="*/ 179641 h 35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282" h="359282">
                    <a:moveTo>
                      <a:pt x="359283" y="179641"/>
                    </a:moveTo>
                    <a:cubicBezTo>
                      <a:pt x="359283" y="278855"/>
                      <a:pt x="278855" y="359283"/>
                      <a:pt x="179641" y="359283"/>
                    </a:cubicBezTo>
                    <a:cubicBezTo>
                      <a:pt x="80428" y="359283"/>
                      <a:pt x="0" y="278855"/>
                      <a:pt x="0" y="179641"/>
                    </a:cubicBezTo>
                    <a:cubicBezTo>
                      <a:pt x="0" y="80428"/>
                      <a:pt x="80428" y="0"/>
                      <a:pt x="179641" y="0"/>
                    </a:cubicBezTo>
                    <a:cubicBezTo>
                      <a:pt x="278855" y="0"/>
                      <a:pt x="359283" y="80428"/>
                      <a:pt x="359283" y="179641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3E27B9CC-93DB-6919-1005-C6E00442D666}"/>
                  </a:ext>
                </a:extLst>
              </p:cNvPr>
              <p:cNvSpPr/>
              <p:nvPr/>
            </p:nvSpPr>
            <p:spPr>
              <a:xfrm>
                <a:off x="7847506" y="2830367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BFB449F2-83C6-B682-B58A-EE4D886DE03D}"/>
                  </a:ext>
                </a:extLst>
              </p:cNvPr>
              <p:cNvSpPr/>
              <p:nvPr/>
            </p:nvSpPr>
            <p:spPr>
              <a:xfrm>
                <a:off x="7847506" y="311859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1BD2E18C-B6D3-C3E3-09C2-7DAA7FCD5B48}"/>
                  </a:ext>
                </a:extLst>
              </p:cNvPr>
              <p:cNvSpPr/>
              <p:nvPr/>
            </p:nvSpPr>
            <p:spPr>
              <a:xfrm>
                <a:off x="7687963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541BB724-DF03-E7BC-09A8-11FEC577386B}"/>
                  </a:ext>
                </a:extLst>
              </p:cNvPr>
              <p:cNvSpPr/>
              <p:nvPr/>
            </p:nvSpPr>
            <p:spPr>
              <a:xfrm>
                <a:off x="7976189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69037E27-7B6D-1955-24E9-D713859B69A5}"/>
                  </a:ext>
                </a:extLst>
              </p:cNvPr>
              <p:cNvSpPr/>
              <p:nvPr/>
            </p:nvSpPr>
            <p:spPr>
              <a:xfrm rot="-2700000">
                <a:off x="7934044" y="28880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AD2CAAC-548B-42F8-ED87-2C863086450F}"/>
                  </a:ext>
                </a:extLst>
              </p:cNvPr>
              <p:cNvSpPr/>
              <p:nvPr/>
            </p:nvSpPr>
            <p:spPr>
              <a:xfrm rot="-2701201">
                <a:off x="7730302" y="30916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30AECE0E-1D8E-71EF-30BC-379AF5B0213A}"/>
                  </a:ext>
                </a:extLst>
              </p:cNvPr>
              <p:cNvSpPr/>
              <p:nvPr/>
            </p:nvSpPr>
            <p:spPr>
              <a:xfrm rot="-2700600">
                <a:off x="7745545" y="2872606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F851D38D-EC72-1E02-BB81-5A60C5645C76}"/>
                  </a:ext>
                </a:extLst>
              </p:cNvPr>
              <p:cNvSpPr/>
              <p:nvPr/>
            </p:nvSpPr>
            <p:spPr>
              <a:xfrm rot="-2699399">
                <a:off x="7949310" y="307655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A38080E4-EF64-4616-80B1-4CB1707C9945}"/>
                  </a:ext>
                </a:extLst>
              </p:cNvPr>
              <p:cNvSpPr/>
              <p:nvPr/>
            </p:nvSpPr>
            <p:spPr>
              <a:xfrm rot="-4110600">
                <a:off x="7877394" y="2969774"/>
                <a:ext cx="5715" cy="68294"/>
              </a:xfrm>
              <a:custGeom>
                <a:avLst/>
                <a:gdLst>
                  <a:gd name="connsiteX0" fmla="*/ 0 w 5715"/>
                  <a:gd name="connsiteY0" fmla="*/ 0 h 68294"/>
                  <a:gd name="connsiteX1" fmla="*/ 5715 w 5715"/>
                  <a:gd name="connsiteY1" fmla="*/ 0 h 68294"/>
                  <a:gd name="connsiteX2" fmla="*/ 5715 w 5715"/>
                  <a:gd name="connsiteY2" fmla="*/ 68294 h 68294"/>
                  <a:gd name="connsiteX3" fmla="*/ 0 w 5715"/>
                  <a:gd name="connsiteY3" fmla="*/ 68294 h 68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" h="68294">
                    <a:moveTo>
                      <a:pt x="0" y="0"/>
                    </a:moveTo>
                    <a:lnTo>
                      <a:pt x="5715" y="0"/>
                    </a:lnTo>
                    <a:lnTo>
                      <a:pt x="5715" y="68294"/>
                    </a:lnTo>
                    <a:lnTo>
                      <a:pt x="0" y="6829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2ACA8631-E447-384C-0767-9B2BE69964DC}"/>
                  </a:ext>
                </a:extLst>
              </p:cNvPr>
              <p:cNvSpPr/>
              <p:nvPr/>
            </p:nvSpPr>
            <p:spPr>
              <a:xfrm>
                <a:off x="7748922" y="2909043"/>
                <a:ext cx="104775" cy="87058"/>
              </a:xfrm>
              <a:custGeom>
                <a:avLst/>
                <a:gdLst>
                  <a:gd name="connsiteX0" fmla="*/ 104775 w 104775"/>
                  <a:gd name="connsiteY0" fmla="*/ 87058 h 87058"/>
                  <a:gd name="connsiteX1" fmla="*/ 0 w 104775"/>
                  <a:gd name="connsiteY1" fmla="*/ 87058 h 87058"/>
                  <a:gd name="connsiteX2" fmla="*/ 0 w 104775"/>
                  <a:gd name="connsiteY2" fmla="*/ 81248 h 87058"/>
                  <a:gd name="connsiteX3" fmla="*/ 99060 w 104775"/>
                  <a:gd name="connsiteY3" fmla="*/ 81248 h 87058"/>
                  <a:gd name="connsiteX4" fmla="*/ 99060 w 104775"/>
                  <a:gd name="connsiteY4" fmla="*/ 0 h 87058"/>
                  <a:gd name="connsiteX5" fmla="*/ 104775 w 104775"/>
                  <a:gd name="connsiteY5" fmla="*/ 0 h 87058"/>
                  <a:gd name="connsiteX6" fmla="*/ 104775 w 104775"/>
                  <a:gd name="connsiteY6" fmla="*/ 87058 h 8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5" h="87058">
                    <a:moveTo>
                      <a:pt x="104775" y="87058"/>
                    </a:moveTo>
                    <a:lnTo>
                      <a:pt x="0" y="87058"/>
                    </a:lnTo>
                    <a:lnTo>
                      <a:pt x="0" y="81248"/>
                    </a:lnTo>
                    <a:lnTo>
                      <a:pt x="99060" y="81248"/>
                    </a:lnTo>
                    <a:lnTo>
                      <a:pt x="99060" y="0"/>
                    </a:lnTo>
                    <a:lnTo>
                      <a:pt x="104775" y="0"/>
                    </a:lnTo>
                    <a:lnTo>
                      <a:pt x="104775" y="8705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B452F3FC-1D73-5548-55EC-7AF97F9A9867}"/>
                  </a:ext>
                </a:extLst>
              </p:cNvPr>
              <p:cNvSpPr/>
              <p:nvPr/>
            </p:nvSpPr>
            <p:spPr>
              <a:xfrm>
                <a:off x="10296384" y="2816555"/>
                <a:ext cx="658463" cy="223647"/>
              </a:xfrm>
              <a:custGeom>
                <a:avLst/>
                <a:gdLst>
                  <a:gd name="connsiteX0" fmla="*/ 5715 w 658463"/>
                  <a:gd name="connsiteY0" fmla="*/ 219075 h 223647"/>
                  <a:gd name="connsiteX1" fmla="*/ 0 w 658463"/>
                  <a:gd name="connsiteY1" fmla="*/ 210026 h 223647"/>
                  <a:gd name="connsiteX2" fmla="*/ 333280 w 658463"/>
                  <a:gd name="connsiteY2" fmla="*/ 0 h 223647"/>
                  <a:gd name="connsiteX3" fmla="*/ 658463 w 658463"/>
                  <a:gd name="connsiteY3" fmla="*/ 214694 h 223647"/>
                  <a:gd name="connsiteX4" fmla="*/ 652558 w 658463"/>
                  <a:gd name="connsiteY4" fmla="*/ 223647 h 223647"/>
                  <a:gd name="connsiteX5" fmla="*/ 333185 w 658463"/>
                  <a:gd name="connsiteY5" fmla="*/ 12764 h 223647"/>
                  <a:gd name="connsiteX6" fmla="*/ 5715 w 658463"/>
                  <a:gd name="connsiteY6" fmla="*/ 219075 h 22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463" h="223647">
                    <a:moveTo>
                      <a:pt x="5715" y="219075"/>
                    </a:moveTo>
                    <a:lnTo>
                      <a:pt x="0" y="210026"/>
                    </a:lnTo>
                    <a:lnTo>
                      <a:pt x="333280" y="0"/>
                    </a:lnTo>
                    <a:lnTo>
                      <a:pt x="658463" y="214694"/>
                    </a:lnTo>
                    <a:lnTo>
                      <a:pt x="652558" y="223647"/>
                    </a:lnTo>
                    <a:lnTo>
                      <a:pt x="333185" y="12764"/>
                    </a:lnTo>
                    <a:lnTo>
                      <a:pt x="5715" y="21907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417C016-314A-0D2C-A223-A8196EC7F3EF}"/>
                  </a:ext>
                </a:extLst>
              </p:cNvPr>
              <p:cNvSpPr/>
              <p:nvPr/>
            </p:nvSpPr>
            <p:spPr>
              <a:xfrm>
                <a:off x="10290669" y="3027058"/>
                <a:ext cx="671322" cy="419861"/>
              </a:xfrm>
              <a:custGeom>
                <a:avLst/>
                <a:gdLst>
                  <a:gd name="connsiteX0" fmla="*/ 0 w 671322"/>
                  <a:gd name="connsiteY0" fmla="*/ 0 h 419861"/>
                  <a:gd name="connsiteX1" fmla="*/ 671322 w 671322"/>
                  <a:gd name="connsiteY1" fmla="*/ 0 h 419861"/>
                  <a:gd name="connsiteX2" fmla="*/ 671322 w 671322"/>
                  <a:gd name="connsiteY2" fmla="*/ 419862 h 419861"/>
                  <a:gd name="connsiteX3" fmla="*/ 0 w 671322"/>
                  <a:gd name="connsiteY3" fmla="*/ 419862 h 419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322" h="419861">
                    <a:moveTo>
                      <a:pt x="0" y="0"/>
                    </a:moveTo>
                    <a:lnTo>
                      <a:pt x="671322" y="0"/>
                    </a:lnTo>
                    <a:lnTo>
                      <a:pt x="671322" y="419862"/>
                    </a:lnTo>
                    <a:lnTo>
                      <a:pt x="0" y="41986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AAC359B8-DCAE-525A-E51A-ACEF4368F999}"/>
                  </a:ext>
                </a:extLst>
              </p:cNvPr>
              <p:cNvSpPr/>
              <p:nvPr/>
            </p:nvSpPr>
            <p:spPr>
              <a:xfrm rot="5400000">
                <a:off x="10434925" y="2920044"/>
                <a:ext cx="382714" cy="634079"/>
              </a:xfrm>
              <a:custGeom>
                <a:avLst/>
                <a:gdLst>
                  <a:gd name="connsiteX0" fmla="*/ 0 w 382714"/>
                  <a:gd name="connsiteY0" fmla="*/ 0 h 634079"/>
                  <a:gd name="connsiteX1" fmla="*/ 382714 w 382714"/>
                  <a:gd name="connsiteY1" fmla="*/ 0 h 634079"/>
                  <a:gd name="connsiteX2" fmla="*/ 382714 w 382714"/>
                  <a:gd name="connsiteY2" fmla="*/ 634079 h 634079"/>
                  <a:gd name="connsiteX3" fmla="*/ 0 w 382714"/>
                  <a:gd name="connsiteY3" fmla="*/ 634079 h 634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714" h="634079">
                    <a:moveTo>
                      <a:pt x="0" y="0"/>
                    </a:moveTo>
                    <a:lnTo>
                      <a:pt x="382714" y="0"/>
                    </a:lnTo>
                    <a:lnTo>
                      <a:pt x="382714" y="634079"/>
                    </a:lnTo>
                    <a:lnTo>
                      <a:pt x="0" y="63407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2856156-50BB-6C33-9ACE-F5FD979A72CD}"/>
                  </a:ext>
                </a:extLst>
              </p:cNvPr>
              <p:cNvSpPr/>
              <p:nvPr/>
            </p:nvSpPr>
            <p:spPr>
              <a:xfrm>
                <a:off x="10358868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ADE6E934-DF06-EAB0-9D13-52AFAA49030A}"/>
                  </a:ext>
                </a:extLst>
              </p:cNvPr>
              <p:cNvSpPr/>
              <p:nvPr/>
            </p:nvSpPr>
            <p:spPr>
              <a:xfrm>
                <a:off x="10421352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E13020F2-6309-3388-D456-5CC3DF07FE49}"/>
                  </a:ext>
                </a:extLst>
              </p:cNvPr>
              <p:cNvSpPr/>
              <p:nvPr/>
            </p:nvSpPr>
            <p:spPr>
              <a:xfrm>
                <a:off x="1048374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1F17BEAD-BF6E-DB5E-8BF9-45B227D7C483}"/>
                  </a:ext>
                </a:extLst>
              </p:cNvPr>
              <p:cNvSpPr/>
              <p:nvPr/>
            </p:nvSpPr>
            <p:spPr>
              <a:xfrm>
                <a:off x="1054622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78A00416-9EA4-0F0C-EFDF-FFFB19E94881}"/>
                  </a:ext>
                </a:extLst>
              </p:cNvPr>
              <p:cNvSpPr/>
              <p:nvPr/>
            </p:nvSpPr>
            <p:spPr>
              <a:xfrm>
                <a:off x="1060870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8FA1E99-54BA-8385-9DF6-4ADDA53839DB}"/>
                  </a:ext>
                </a:extLst>
              </p:cNvPr>
              <p:cNvSpPr/>
              <p:nvPr/>
            </p:nvSpPr>
            <p:spPr>
              <a:xfrm>
                <a:off x="10671193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E369C81-33EA-0EE1-F2BC-FA363BE36D24}"/>
                  </a:ext>
                </a:extLst>
              </p:cNvPr>
              <p:cNvSpPr/>
              <p:nvPr/>
            </p:nvSpPr>
            <p:spPr>
              <a:xfrm>
                <a:off x="1073358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24B74585-C20A-1C49-4C77-7E808BDD9B3D}"/>
                  </a:ext>
                </a:extLst>
              </p:cNvPr>
              <p:cNvSpPr/>
              <p:nvPr/>
            </p:nvSpPr>
            <p:spPr>
              <a:xfrm>
                <a:off x="1079606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C239ECE-80D8-D076-ABA3-902BCEDF0437}"/>
                  </a:ext>
                </a:extLst>
              </p:cNvPr>
              <p:cNvSpPr/>
              <p:nvPr/>
            </p:nvSpPr>
            <p:spPr>
              <a:xfrm>
                <a:off x="1085854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BA27D11-A972-670A-7DB4-FA39AE35A53F}"/>
                  </a:ext>
                </a:extLst>
              </p:cNvPr>
              <p:cNvSpPr/>
              <p:nvPr/>
            </p:nvSpPr>
            <p:spPr>
              <a:xfrm>
                <a:off x="10358868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0CBE6FB4-3A68-F24C-C1F0-4BA7C36C2BD4}"/>
                  </a:ext>
                </a:extLst>
              </p:cNvPr>
              <p:cNvSpPr/>
              <p:nvPr/>
            </p:nvSpPr>
            <p:spPr>
              <a:xfrm>
                <a:off x="10421352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497A287-626A-2924-9C2E-5706716FEC3E}"/>
                  </a:ext>
                </a:extLst>
              </p:cNvPr>
              <p:cNvSpPr/>
              <p:nvPr/>
            </p:nvSpPr>
            <p:spPr>
              <a:xfrm>
                <a:off x="1048374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FF79310-3B1E-ACC9-E055-63E294D555D1}"/>
                  </a:ext>
                </a:extLst>
              </p:cNvPr>
              <p:cNvSpPr/>
              <p:nvPr/>
            </p:nvSpPr>
            <p:spPr>
              <a:xfrm>
                <a:off x="1054622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A501DFBF-730D-1532-A193-4AD0B8AA780C}"/>
                  </a:ext>
                </a:extLst>
              </p:cNvPr>
              <p:cNvSpPr/>
              <p:nvPr/>
            </p:nvSpPr>
            <p:spPr>
              <a:xfrm>
                <a:off x="1060870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CC943CE3-925C-918A-2C82-C7FDECEA1937}"/>
                  </a:ext>
                </a:extLst>
              </p:cNvPr>
              <p:cNvSpPr/>
              <p:nvPr/>
            </p:nvSpPr>
            <p:spPr>
              <a:xfrm>
                <a:off x="10671193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3ABB485B-81DF-E890-ABB8-A9D158DE3E15}"/>
                  </a:ext>
                </a:extLst>
              </p:cNvPr>
              <p:cNvSpPr/>
              <p:nvPr/>
            </p:nvSpPr>
            <p:spPr>
              <a:xfrm>
                <a:off x="1073358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15FCF351-22CA-8BFC-732B-5EF42457E903}"/>
                  </a:ext>
                </a:extLst>
              </p:cNvPr>
              <p:cNvSpPr/>
              <p:nvPr/>
            </p:nvSpPr>
            <p:spPr>
              <a:xfrm>
                <a:off x="1079606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CB05E76D-006B-2A07-4848-777FF0706C71}"/>
                  </a:ext>
                </a:extLst>
              </p:cNvPr>
              <p:cNvSpPr/>
              <p:nvPr/>
            </p:nvSpPr>
            <p:spPr>
              <a:xfrm>
                <a:off x="1085854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0BD2EF3A-1C14-3348-457C-69D0861A6A9E}"/>
                  </a:ext>
                </a:extLst>
              </p:cNvPr>
              <p:cNvSpPr/>
              <p:nvPr/>
            </p:nvSpPr>
            <p:spPr>
              <a:xfrm>
                <a:off x="10358868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D29FFB3-24A1-9229-3E88-6F5E1DCF796C}"/>
                  </a:ext>
                </a:extLst>
              </p:cNvPr>
              <p:cNvSpPr/>
              <p:nvPr/>
            </p:nvSpPr>
            <p:spPr>
              <a:xfrm>
                <a:off x="10421352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8708CEA-1ED6-7A84-021B-4E49C21F1E85}"/>
                  </a:ext>
                </a:extLst>
              </p:cNvPr>
              <p:cNvSpPr/>
              <p:nvPr/>
            </p:nvSpPr>
            <p:spPr>
              <a:xfrm>
                <a:off x="1048374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136AF2D-B153-F36F-350D-EAC14E387A50}"/>
                  </a:ext>
                </a:extLst>
              </p:cNvPr>
              <p:cNvSpPr/>
              <p:nvPr/>
            </p:nvSpPr>
            <p:spPr>
              <a:xfrm>
                <a:off x="1054622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E2D2486A-0819-A020-5B59-3C0B46C4D344}"/>
                  </a:ext>
                </a:extLst>
              </p:cNvPr>
              <p:cNvSpPr/>
              <p:nvPr/>
            </p:nvSpPr>
            <p:spPr>
              <a:xfrm>
                <a:off x="1060870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7323CDC-B9E5-B8FE-35E8-4F9D6C743BE2}"/>
                  </a:ext>
                </a:extLst>
              </p:cNvPr>
              <p:cNvSpPr/>
              <p:nvPr/>
            </p:nvSpPr>
            <p:spPr>
              <a:xfrm>
                <a:off x="10671193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79C40616-DA05-3FC5-8B89-521D2E6762D7}"/>
                  </a:ext>
                </a:extLst>
              </p:cNvPr>
              <p:cNvSpPr/>
              <p:nvPr/>
            </p:nvSpPr>
            <p:spPr>
              <a:xfrm>
                <a:off x="1073358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43A9941E-8DF2-AEF5-7DD3-BC4136CBBBC2}"/>
                  </a:ext>
                </a:extLst>
              </p:cNvPr>
              <p:cNvSpPr/>
              <p:nvPr/>
            </p:nvSpPr>
            <p:spPr>
              <a:xfrm>
                <a:off x="1079606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1D56FEB9-29DC-A009-387A-9CB8DCDEC23C}"/>
                  </a:ext>
                </a:extLst>
              </p:cNvPr>
              <p:cNvSpPr/>
              <p:nvPr/>
            </p:nvSpPr>
            <p:spPr>
              <a:xfrm>
                <a:off x="1085854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65328A2E-558A-DF01-4BF6-4B38EDEC97B2}"/>
                  </a:ext>
                </a:extLst>
              </p:cNvPr>
              <p:cNvSpPr/>
              <p:nvPr/>
            </p:nvSpPr>
            <p:spPr>
              <a:xfrm>
                <a:off x="10358868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8539198B-83B6-AD8F-B0CD-088981AA11E3}"/>
                  </a:ext>
                </a:extLst>
              </p:cNvPr>
              <p:cNvSpPr/>
              <p:nvPr/>
            </p:nvSpPr>
            <p:spPr>
              <a:xfrm>
                <a:off x="10421352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673734D6-4590-E0CC-3246-8E01F25CC614}"/>
                  </a:ext>
                </a:extLst>
              </p:cNvPr>
              <p:cNvSpPr/>
              <p:nvPr/>
            </p:nvSpPr>
            <p:spPr>
              <a:xfrm>
                <a:off x="10483741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54430C2C-E246-078B-DDDF-B97BF0498CCB}"/>
                  </a:ext>
                </a:extLst>
              </p:cNvPr>
              <p:cNvSpPr/>
              <p:nvPr/>
            </p:nvSpPr>
            <p:spPr>
              <a:xfrm>
                <a:off x="10546225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33C266F2-F348-DC3A-CB6C-22273A265467}"/>
                  </a:ext>
                </a:extLst>
              </p:cNvPr>
              <p:cNvSpPr/>
              <p:nvPr/>
            </p:nvSpPr>
            <p:spPr>
              <a:xfrm>
                <a:off x="10448784" y="3083160"/>
                <a:ext cx="360425" cy="35052"/>
              </a:xfrm>
              <a:custGeom>
                <a:avLst/>
                <a:gdLst>
                  <a:gd name="connsiteX0" fmla="*/ 0 w 360425"/>
                  <a:gd name="connsiteY0" fmla="*/ 0 h 35052"/>
                  <a:gd name="connsiteX1" fmla="*/ 360426 w 360425"/>
                  <a:gd name="connsiteY1" fmla="*/ 0 h 35052"/>
                  <a:gd name="connsiteX2" fmla="*/ 360426 w 360425"/>
                  <a:gd name="connsiteY2" fmla="*/ 35052 h 35052"/>
                  <a:gd name="connsiteX3" fmla="*/ 0 w 360425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425" h="35052">
                    <a:moveTo>
                      <a:pt x="0" y="0"/>
                    </a:moveTo>
                    <a:lnTo>
                      <a:pt x="360426" y="0"/>
                    </a:lnTo>
                    <a:lnTo>
                      <a:pt x="360426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C6E2A79A-46A8-6BDE-836E-8A9B903E91AE}"/>
                  </a:ext>
                </a:extLst>
              </p:cNvPr>
              <p:cNvSpPr/>
              <p:nvPr/>
            </p:nvSpPr>
            <p:spPr>
              <a:xfrm>
                <a:off x="10610328" y="2799982"/>
                <a:ext cx="40766" cy="40766"/>
              </a:xfrm>
              <a:custGeom>
                <a:avLst/>
                <a:gdLst>
                  <a:gd name="connsiteX0" fmla="*/ 40767 w 40766"/>
                  <a:gd name="connsiteY0" fmla="*/ 20383 h 40766"/>
                  <a:gd name="connsiteX1" fmla="*/ 20384 w 40766"/>
                  <a:gd name="connsiteY1" fmla="*/ 40767 h 40766"/>
                  <a:gd name="connsiteX2" fmla="*/ 0 w 40766"/>
                  <a:gd name="connsiteY2" fmla="*/ 20383 h 40766"/>
                  <a:gd name="connsiteX3" fmla="*/ 20384 w 40766"/>
                  <a:gd name="connsiteY3" fmla="*/ 0 h 40766"/>
                  <a:gd name="connsiteX4" fmla="*/ 40767 w 40766"/>
                  <a:gd name="connsiteY4" fmla="*/ 20383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6" h="40766">
                    <a:moveTo>
                      <a:pt x="40767" y="20383"/>
                    </a:moveTo>
                    <a:cubicBezTo>
                      <a:pt x="40767" y="31642"/>
                      <a:pt x="31642" y="40767"/>
                      <a:pt x="20384" y="40767"/>
                    </a:cubicBezTo>
                    <a:cubicBezTo>
                      <a:pt x="9125" y="40767"/>
                      <a:pt x="0" y="31642"/>
                      <a:pt x="0" y="20383"/>
                    </a:cubicBezTo>
                    <a:cubicBezTo>
                      <a:pt x="0" y="9125"/>
                      <a:pt x="9125" y="0"/>
                      <a:pt x="20384" y="0"/>
                    </a:cubicBezTo>
                    <a:cubicBezTo>
                      <a:pt x="31642" y="0"/>
                      <a:pt x="40767" y="9125"/>
                      <a:pt x="40767" y="2038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BBD4EE60-4B15-C085-A377-175C4EAA386F}"/>
                </a:ext>
              </a:extLst>
            </p:cNvPr>
            <p:cNvSpPr/>
            <p:nvPr/>
          </p:nvSpPr>
          <p:spPr>
            <a:xfrm>
              <a:off x="7325441" y="6124302"/>
              <a:ext cx="3979068" cy="116871"/>
            </a:xfrm>
            <a:custGeom>
              <a:avLst/>
              <a:gdLst>
                <a:gd name="connsiteX0" fmla="*/ 3979069 w 3979068"/>
                <a:gd name="connsiteY0" fmla="*/ 58484 h 116871"/>
                <a:gd name="connsiteX1" fmla="*/ 1989582 w 3979068"/>
                <a:gd name="connsiteY1" fmla="*/ 116872 h 116871"/>
                <a:gd name="connsiteX2" fmla="*/ 0 w 3979068"/>
                <a:gd name="connsiteY2" fmla="*/ 58484 h 116871"/>
                <a:gd name="connsiteX3" fmla="*/ 1989582 w 3979068"/>
                <a:gd name="connsiteY3" fmla="*/ 0 h 116871"/>
                <a:gd name="connsiteX4" fmla="*/ 3979069 w 3979068"/>
                <a:gd name="connsiteY4" fmla="*/ 58484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9068" h="116871">
                  <a:moveTo>
                    <a:pt x="3979069" y="58484"/>
                  </a:moveTo>
                  <a:cubicBezTo>
                    <a:pt x="3979069" y="90678"/>
                    <a:pt x="3088291" y="116872"/>
                    <a:pt x="1989582" y="116872"/>
                  </a:cubicBezTo>
                  <a:cubicBezTo>
                    <a:pt x="890873" y="116872"/>
                    <a:pt x="0" y="90678"/>
                    <a:pt x="0" y="58484"/>
                  </a:cubicBezTo>
                  <a:cubicBezTo>
                    <a:pt x="0" y="26289"/>
                    <a:pt x="890588" y="0"/>
                    <a:pt x="1989582" y="0"/>
                  </a:cubicBezTo>
                  <a:cubicBezTo>
                    <a:pt x="3088577" y="0"/>
                    <a:pt x="3979069" y="26194"/>
                    <a:pt x="3979069" y="58484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2" name="图形 286">
              <a:extLst>
                <a:ext uri="{FF2B5EF4-FFF2-40B4-BE49-F238E27FC236}">
                  <a16:creationId xmlns:a16="http://schemas.microsoft.com/office/drawing/2014/main" id="{38C7249B-F0E4-CD46-2F76-750828FB179E}"/>
                </a:ext>
              </a:extLst>
            </p:cNvPr>
            <p:cNvGrpSpPr/>
            <p:nvPr/>
          </p:nvGrpSpPr>
          <p:grpSpPr>
            <a:xfrm>
              <a:off x="7381734" y="2980957"/>
              <a:ext cx="3905440" cy="1230153"/>
              <a:chOff x="7381734" y="2980957"/>
              <a:chExt cx="3905440" cy="1230153"/>
            </a:xfrm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CF718C91-4BCD-AC78-33FA-93295BD35546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BD454F5-5C29-5453-B35A-B80333FB23CF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AA17B47B-5FB9-0FD6-5D40-B8AC8F02FF3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D8B503F8-1B01-253B-89F2-9A4E37810D8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7" name="图形 286">
              <a:extLst>
                <a:ext uri="{FF2B5EF4-FFF2-40B4-BE49-F238E27FC236}">
                  <a16:creationId xmlns:a16="http://schemas.microsoft.com/office/drawing/2014/main" id="{D021D3F6-3682-0DA1-DA85-902B65BA9265}"/>
                </a:ext>
              </a:extLst>
            </p:cNvPr>
            <p:cNvGrpSpPr/>
            <p:nvPr/>
          </p:nvGrpSpPr>
          <p:grpSpPr>
            <a:xfrm>
              <a:off x="7640396" y="3420440"/>
              <a:ext cx="347506" cy="348901"/>
              <a:chOff x="7640396" y="3420440"/>
              <a:chExt cx="347506" cy="348901"/>
            </a:xfrm>
          </p:grpSpPr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41CD646-74FA-52AC-9CB6-2D248528AE8D}"/>
                  </a:ext>
                </a:extLst>
              </p:cNvPr>
              <p:cNvSpPr/>
              <p:nvPr/>
            </p:nvSpPr>
            <p:spPr>
              <a:xfrm>
                <a:off x="7640396" y="3420440"/>
                <a:ext cx="347506" cy="348901"/>
              </a:xfrm>
              <a:custGeom>
                <a:avLst/>
                <a:gdLst>
                  <a:gd name="connsiteX0" fmla="*/ 172439 w 347506"/>
                  <a:gd name="connsiteY0" fmla="*/ 348901 h 348901"/>
                  <a:gd name="connsiteX1" fmla="*/ 123290 w 347506"/>
                  <a:gd name="connsiteY1" fmla="*/ 341853 h 348901"/>
                  <a:gd name="connsiteX2" fmla="*/ 120853 w 347506"/>
                  <a:gd name="connsiteY2" fmla="*/ 337662 h 348901"/>
                  <a:gd name="connsiteX3" fmla="*/ 120909 w 347506"/>
                  <a:gd name="connsiteY3" fmla="*/ 337471 h 348901"/>
                  <a:gd name="connsiteX4" fmla="*/ 125224 w 347506"/>
                  <a:gd name="connsiteY4" fmla="*/ 334976 h 348901"/>
                  <a:gd name="connsiteX5" fmla="*/ 125290 w 347506"/>
                  <a:gd name="connsiteY5" fmla="*/ 334995 h 348901"/>
                  <a:gd name="connsiteX6" fmla="*/ 172344 w 347506"/>
                  <a:gd name="connsiteY6" fmla="*/ 341757 h 348901"/>
                  <a:gd name="connsiteX7" fmla="*/ 176249 w 347506"/>
                  <a:gd name="connsiteY7" fmla="*/ 345377 h 348901"/>
                  <a:gd name="connsiteX8" fmla="*/ 173310 w 347506"/>
                  <a:gd name="connsiteY8" fmla="*/ 348892 h 348901"/>
                  <a:gd name="connsiteX9" fmla="*/ 173106 w 347506"/>
                  <a:gd name="connsiteY9" fmla="*/ 348901 h 348901"/>
                  <a:gd name="connsiteX10" fmla="*/ 173106 w 347506"/>
                  <a:gd name="connsiteY10" fmla="*/ 345377 h 348901"/>
                  <a:gd name="connsiteX11" fmla="*/ 221112 w 347506"/>
                  <a:gd name="connsiteY11" fmla="*/ 341853 h 348901"/>
                  <a:gd name="connsiteX12" fmla="*/ 217683 w 347506"/>
                  <a:gd name="connsiteY12" fmla="*/ 339281 h 348901"/>
                  <a:gd name="connsiteX13" fmla="*/ 219874 w 347506"/>
                  <a:gd name="connsiteY13" fmla="*/ 334956 h 348901"/>
                  <a:gd name="connsiteX14" fmla="*/ 220064 w 347506"/>
                  <a:gd name="connsiteY14" fmla="*/ 334899 h 348901"/>
                  <a:gd name="connsiteX15" fmla="*/ 263212 w 347506"/>
                  <a:gd name="connsiteY15" fmla="*/ 314897 h 348901"/>
                  <a:gd name="connsiteX16" fmla="*/ 268165 w 347506"/>
                  <a:gd name="connsiteY16" fmla="*/ 315945 h 348901"/>
                  <a:gd name="connsiteX17" fmla="*/ 267118 w 347506"/>
                  <a:gd name="connsiteY17" fmla="*/ 320898 h 348901"/>
                  <a:gd name="connsiteX18" fmla="*/ 222160 w 347506"/>
                  <a:gd name="connsiteY18" fmla="*/ 341662 h 348901"/>
                  <a:gd name="connsiteX19" fmla="*/ 80332 w 347506"/>
                  <a:gd name="connsiteY19" fmla="*/ 321850 h 348901"/>
                  <a:gd name="connsiteX20" fmla="*/ 78427 w 347506"/>
                  <a:gd name="connsiteY20" fmla="*/ 321279 h 348901"/>
                  <a:gd name="connsiteX21" fmla="*/ 40899 w 347506"/>
                  <a:gd name="connsiteY21" fmla="*/ 288798 h 348901"/>
                  <a:gd name="connsiteX22" fmla="*/ 40899 w 347506"/>
                  <a:gd name="connsiteY22" fmla="*/ 283750 h 348901"/>
                  <a:gd name="connsiteX23" fmla="*/ 45882 w 347506"/>
                  <a:gd name="connsiteY23" fmla="*/ 283683 h 348901"/>
                  <a:gd name="connsiteX24" fmla="*/ 45947 w 347506"/>
                  <a:gd name="connsiteY24" fmla="*/ 283750 h 348901"/>
                  <a:gd name="connsiteX25" fmla="*/ 81856 w 347506"/>
                  <a:gd name="connsiteY25" fmla="*/ 314897 h 348901"/>
                  <a:gd name="connsiteX26" fmla="*/ 83106 w 347506"/>
                  <a:gd name="connsiteY26" fmla="*/ 319583 h 348901"/>
                  <a:gd name="connsiteX27" fmla="*/ 82999 w 347506"/>
                  <a:gd name="connsiteY27" fmla="*/ 319755 h 348901"/>
                  <a:gd name="connsiteX28" fmla="*/ 80332 w 347506"/>
                  <a:gd name="connsiteY28" fmla="*/ 321850 h 348901"/>
                  <a:gd name="connsiteX29" fmla="*/ 301979 w 347506"/>
                  <a:gd name="connsiteY29" fmla="*/ 289465 h 348901"/>
                  <a:gd name="connsiteX30" fmla="*/ 299598 w 347506"/>
                  <a:gd name="connsiteY30" fmla="*/ 288608 h 348901"/>
                  <a:gd name="connsiteX31" fmla="*/ 299598 w 347506"/>
                  <a:gd name="connsiteY31" fmla="*/ 283560 h 348901"/>
                  <a:gd name="connsiteX32" fmla="*/ 325220 w 347506"/>
                  <a:gd name="connsiteY32" fmla="*/ 243555 h 348901"/>
                  <a:gd name="connsiteX33" fmla="*/ 330154 w 347506"/>
                  <a:gd name="connsiteY33" fmla="*/ 242211 h 348901"/>
                  <a:gd name="connsiteX34" fmla="*/ 331792 w 347506"/>
                  <a:gd name="connsiteY34" fmla="*/ 246507 h 348901"/>
                  <a:gd name="connsiteX35" fmla="*/ 305027 w 347506"/>
                  <a:gd name="connsiteY35" fmla="*/ 288227 h 348901"/>
                  <a:gd name="connsiteX36" fmla="*/ 301789 w 347506"/>
                  <a:gd name="connsiteY36" fmla="*/ 289465 h 348901"/>
                  <a:gd name="connsiteX37" fmla="*/ 17277 w 347506"/>
                  <a:gd name="connsiteY37" fmla="*/ 249174 h 348901"/>
                  <a:gd name="connsiteX38" fmla="*/ 14038 w 347506"/>
                  <a:gd name="connsiteY38" fmla="*/ 247079 h 348901"/>
                  <a:gd name="connsiteX39" fmla="*/ 37 w 347506"/>
                  <a:gd name="connsiteY39" fmla="*/ 199454 h 348901"/>
                  <a:gd name="connsiteX40" fmla="*/ 3021 w 347506"/>
                  <a:gd name="connsiteY40" fmla="*/ 195463 h 348901"/>
                  <a:gd name="connsiteX41" fmla="*/ 3085 w 347506"/>
                  <a:gd name="connsiteY41" fmla="*/ 195453 h 348901"/>
                  <a:gd name="connsiteX42" fmla="*/ 7058 w 347506"/>
                  <a:gd name="connsiteY42" fmla="*/ 198235 h 348901"/>
                  <a:gd name="connsiteX43" fmla="*/ 7085 w 347506"/>
                  <a:gd name="connsiteY43" fmla="*/ 198406 h 348901"/>
                  <a:gd name="connsiteX44" fmla="*/ 20515 w 347506"/>
                  <a:gd name="connsiteY44" fmla="*/ 244031 h 348901"/>
                  <a:gd name="connsiteX45" fmla="*/ 18901 w 347506"/>
                  <a:gd name="connsiteY45" fmla="*/ 248746 h 348901"/>
                  <a:gd name="connsiteX46" fmla="*/ 18801 w 347506"/>
                  <a:gd name="connsiteY46" fmla="*/ 248793 h 348901"/>
                  <a:gd name="connsiteX47" fmla="*/ 17086 w 347506"/>
                  <a:gd name="connsiteY47" fmla="*/ 249174 h 348901"/>
                  <a:gd name="connsiteX48" fmla="*/ 341698 w 347506"/>
                  <a:gd name="connsiteY48" fmla="*/ 201549 h 348901"/>
                  <a:gd name="connsiteX49" fmla="*/ 341698 w 347506"/>
                  <a:gd name="connsiteY49" fmla="*/ 201549 h 348901"/>
                  <a:gd name="connsiteX50" fmla="*/ 338650 w 347506"/>
                  <a:gd name="connsiteY50" fmla="*/ 197454 h 348901"/>
                  <a:gd name="connsiteX51" fmla="*/ 338650 w 347506"/>
                  <a:gd name="connsiteY51" fmla="*/ 149829 h 348901"/>
                  <a:gd name="connsiteX52" fmla="*/ 341632 w 347506"/>
                  <a:gd name="connsiteY52" fmla="*/ 145838 h 348901"/>
                  <a:gd name="connsiteX53" fmla="*/ 341698 w 347506"/>
                  <a:gd name="connsiteY53" fmla="*/ 145828 h 348901"/>
                  <a:gd name="connsiteX54" fmla="*/ 345699 w 347506"/>
                  <a:gd name="connsiteY54" fmla="*/ 148781 h 348901"/>
                  <a:gd name="connsiteX55" fmla="*/ 345699 w 347506"/>
                  <a:gd name="connsiteY55" fmla="*/ 198406 h 348901"/>
                  <a:gd name="connsiteX56" fmla="*/ 342032 w 347506"/>
                  <a:gd name="connsiteY56" fmla="*/ 201978 h 348901"/>
                  <a:gd name="connsiteX57" fmla="*/ 341508 w 347506"/>
                  <a:gd name="connsiteY57" fmla="*/ 201930 h 348901"/>
                  <a:gd name="connsiteX58" fmla="*/ 3466 w 347506"/>
                  <a:gd name="connsiteY58" fmla="*/ 153924 h 348901"/>
                  <a:gd name="connsiteX59" fmla="*/ 3466 w 347506"/>
                  <a:gd name="connsiteY59" fmla="*/ 153924 h 348901"/>
                  <a:gd name="connsiteX60" fmla="*/ 418 w 347506"/>
                  <a:gd name="connsiteY60" fmla="*/ 149924 h 348901"/>
                  <a:gd name="connsiteX61" fmla="*/ 14419 w 347506"/>
                  <a:gd name="connsiteY61" fmla="*/ 102299 h 348901"/>
                  <a:gd name="connsiteX62" fmla="*/ 19058 w 347506"/>
                  <a:gd name="connsiteY62" fmla="*/ 100480 h 348901"/>
                  <a:gd name="connsiteX63" fmla="*/ 19087 w 347506"/>
                  <a:gd name="connsiteY63" fmla="*/ 100489 h 348901"/>
                  <a:gd name="connsiteX64" fmla="*/ 20896 w 347506"/>
                  <a:gd name="connsiteY64" fmla="*/ 105252 h 348901"/>
                  <a:gd name="connsiteX65" fmla="*/ 7561 w 347506"/>
                  <a:gd name="connsiteY65" fmla="*/ 150876 h 348901"/>
                  <a:gd name="connsiteX66" fmla="*/ 3555 w 347506"/>
                  <a:gd name="connsiteY66" fmla="*/ 154067 h 348901"/>
                  <a:gd name="connsiteX67" fmla="*/ 3275 w 347506"/>
                  <a:gd name="connsiteY67" fmla="*/ 154020 h 348901"/>
                  <a:gd name="connsiteX68" fmla="*/ 327316 w 347506"/>
                  <a:gd name="connsiteY68" fmla="*/ 106776 h 348901"/>
                  <a:gd name="connsiteX69" fmla="*/ 324077 w 347506"/>
                  <a:gd name="connsiteY69" fmla="*/ 104680 h 348901"/>
                  <a:gd name="connsiteX70" fmla="*/ 298169 w 347506"/>
                  <a:gd name="connsiteY70" fmla="*/ 64770 h 348901"/>
                  <a:gd name="connsiteX71" fmla="*/ 298169 w 347506"/>
                  <a:gd name="connsiteY71" fmla="*/ 59722 h 348901"/>
                  <a:gd name="connsiteX72" fmla="*/ 303151 w 347506"/>
                  <a:gd name="connsiteY72" fmla="*/ 59655 h 348901"/>
                  <a:gd name="connsiteX73" fmla="*/ 303217 w 347506"/>
                  <a:gd name="connsiteY73" fmla="*/ 59722 h 348901"/>
                  <a:gd name="connsiteX74" fmla="*/ 330173 w 347506"/>
                  <a:gd name="connsiteY74" fmla="*/ 101251 h 348901"/>
                  <a:gd name="connsiteX75" fmla="*/ 328459 w 347506"/>
                  <a:gd name="connsiteY75" fmla="*/ 106014 h 348901"/>
                  <a:gd name="connsiteX76" fmla="*/ 327982 w 347506"/>
                  <a:gd name="connsiteY76" fmla="*/ 106871 h 348901"/>
                  <a:gd name="connsiteX77" fmla="*/ 43185 w 347506"/>
                  <a:gd name="connsiteY77" fmla="*/ 66580 h 348901"/>
                  <a:gd name="connsiteX78" fmla="*/ 40899 w 347506"/>
                  <a:gd name="connsiteY78" fmla="*/ 65723 h 348901"/>
                  <a:gd name="connsiteX79" fmla="*/ 40834 w 347506"/>
                  <a:gd name="connsiteY79" fmla="*/ 60741 h 348901"/>
                  <a:gd name="connsiteX80" fmla="*/ 40899 w 347506"/>
                  <a:gd name="connsiteY80" fmla="*/ 60675 h 348901"/>
                  <a:gd name="connsiteX81" fmla="*/ 78332 w 347506"/>
                  <a:gd name="connsiteY81" fmla="*/ 28099 h 348901"/>
                  <a:gd name="connsiteX82" fmla="*/ 83285 w 347506"/>
                  <a:gd name="connsiteY82" fmla="*/ 29147 h 348901"/>
                  <a:gd name="connsiteX83" fmla="*/ 82262 w 347506"/>
                  <a:gd name="connsiteY83" fmla="*/ 34024 h 348901"/>
                  <a:gd name="connsiteX84" fmla="*/ 82142 w 347506"/>
                  <a:gd name="connsiteY84" fmla="*/ 34100 h 348901"/>
                  <a:gd name="connsiteX85" fmla="*/ 46328 w 347506"/>
                  <a:gd name="connsiteY85" fmla="*/ 65342 h 348901"/>
                  <a:gd name="connsiteX86" fmla="*/ 43185 w 347506"/>
                  <a:gd name="connsiteY86" fmla="*/ 66580 h 348901"/>
                  <a:gd name="connsiteX87" fmla="*/ 264355 w 347506"/>
                  <a:gd name="connsiteY87" fmla="*/ 34005 h 348901"/>
                  <a:gd name="connsiteX88" fmla="*/ 262355 w 347506"/>
                  <a:gd name="connsiteY88" fmla="*/ 33528 h 348901"/>
                  <a:gd name="connsiteX89" fmla="*/ 219112 w 347506"/>
                  <a:gd name="connsiteY89" fmla="*/ 13812 h 348901"/>
                  <a:gd name="connsiteX90" fmla="*/ 216730 w 347506"/>
                  <a:gd name="connsiteY90" fmla="*/ 9335 h 348901"/>
                  <a:gd name="connsiteX91" fmla="*/ 220921 w 347506"/>
                  <a:gd name="connsiteY91" fmla="*/ 6896 h 348901"/>
                  <a:gd name="connsiteX92" fmla="*/ 221112 w 347506"/>
                  <a:gd name="connsiteY92" fmla="*/ 6954 h 348901"/>
                  <a:gd name="connsiteX93" fmla="*/ 266260 w 347506"/>
                  <a:gd name="connsiteY93" fmla="*/ 27432 h 348901"/>
                  <a:gd name="connsiteX94" fmla="*/ 267308 w 347506"/>
                  <a:gd name="connsiteY94" fmla="*/ 32385 h 348901"/>
                  <a:gd name="connsiteX95" fmla="*/ 264355 w 347506"/>
                  <a:gd name="connsiteY95" fmla="*/ 34005 h 348901"/>
                  <a:gd name="connsiteX96" fmla="*/ 123957 w 347506"/>
                  <a:gd name="connsiteY96" fmla="*/ 14097 h 348901"/>
                  <a:gd name="connsiteX97" fmla="*/ 120283 w 347506"/>
                  <a:gd name="connsiteY97" fmla="*/ 10725 h 348901"/>
                  <a:gd name="connsiteX98" fmla="*/ 123004 w 347506"/>
                  <a:gd name="connsiteY98" fmla="*/ 7144 h 348901"/>
                  <a:gd name="connsiteX99" fmla="*/ 172058 w 347506"/>
                  <a:gd name="connsiteY99" fmla="*/ 0 h 348901"/>
                  <a:gd name="connsiteX100" fmla="*/ 172058 w 347506"/>
                  <a:gd name="connsiteY100" fmla="*/ 0 h 348901"/>
                  <a:gd name="connsiteX101" fmla="*/ 175045 w 347506"/>
                  <a:gd name="connsiteY101" fmla="*/ 4153 h 348901"/>
                  <a:gd name="connsiteX102" fmla="*/ 172058 w 347506"/>
                  <a:gd name="connsiteY102" fmla="*/ 7144 h 348901"/>
                  <a:gd name="connsiteX103" fmla="*/ 125005 w 347506"/>
                  <a:gd name="connsiteY103" fmla="*/ 14002 h 34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347506" h="348901">
                    <a:moveTo>
                      <a:pt x="172439" y="348901"/>
                    </a:moveTo>
                    <a:cubicBezTo>
                      <a:pt x="155804" y="348911"/>
                      <a:pt x="139252" y="346539"/>
                      <a:pt x="123290" y="341853"/>
                    </a:cubicBezTo>
                    <a:cubicBezTo>
                      <a:pt x="121459" y="341367"/>
                      <a:pt x="120368" y="339490"/>
                      <a:pt x="120853" y="337662"/>
                    </a:cubicBezTo>
                    <a:cubicBezTo>
                      <a:pt x="120870" y="337595"/>
                      <a:pt x="120888" y="337538"/>
                      <a:pt x="120909" y="337471"/>
                    </a:cubicBezTo>
                    <a:cubicBezTo>
                      <a:pt x="121411" y="335595"/>
                      <a:pt x="123343" y="334471"/>
                      <a:pt x="125224" y="334976"/>
                    </a:cubicBezTo>
                    <a:cubicBezTo>
                      <a:pt x="125246" y="334985"/>
                      <a:pt x="125268" y="334985"/>
                      <a:pt x="125290" y="334995"/>
                    </a:cubicBezTo>
                    <a:cubicBezTo>
                      <a:pt x="140571" y="339481"/>
                      <a:pt x="156417" y="341757"/>
                      <a:pt x="172344" y="341757"/>
                    </a:cubicBezTo>
                    <a:cubicBezTo>
                      <a:pt x="174394" y="341748"/>
                      <a:pt x="176100" y="343329"/>
                      <a:pt x="176249" y="345377"/>
                    </a:cubicBezTo>
                    <a:cubicBezTo>
                      <a:pt x="176407" y="347158"/>
                      <a:pt x="175092" y="348730"/>
                      <a:pt x="173310" y="348892"/>
                    </a:cubicBezTo>
                    <a:cubicBezTo>
                      <a:pt x="173242" y="348892"/>
                      <a:pt x="173174" y="348901"/>
                      <a:pt x="173106" y="348901"/>
                    </a:cubicBezTo>
                    <a:lnTo>
                      <a:pt x="173106" y="345377"/>
                    </a:lnTo>
                    <a:close/>
                    <a:moveTo>
                      <a:pt x="221112" y="341853"/>
                    </a:moveTo>
                    <a:cubicBezTo>
                      <a:pt x="219531" y="341833"/>
                      <a:pt x="218140" y="340795"/>
                      <a:pt x="217683" y="339281"/>
                    </a:cubicBezTo>
                    <a:cubicBezTo>
                      <a:pt x="217092" y="337481"/>
                      <a:pt x="218073" y="335547"/>
                      <a:pt x="219874" y="334956"/>
                    </a:cubicBezTo>
                    <a:cubicBezTo>
                      <a:pt x="219940" y="334937"/>
                      <a:pt x="219997" y="334918"/>
                      <a:pt x="220064" y="334899"/>
                    </a:cubicBezTo>
                    <a:cubicBezTo>
                      <a:pt x="235323" y="330318"/>
                      <a:pt x="249849" y="323584"/>
                      <a:pt x="263212" y="314897"/>
                    </a:cubicBezTo>
                    <a:cubicBezTo>
                      <a:pt x="264870" y="313840"/>
                      <a:pt x="267070" y="314306"/>
                      <a:pt x="268165" y="315945"/>
                    </a:cubicBezTo>
                    <a:cubicBezTo>
                      <a:pt x="269223" y="317602"/>
                      <a:pt x="268756" y="319802"/>
                      <a:pt x="267118" y="320898"/>
                    </a:cubicBezTo>
                    <a:cubicBezTo>
                      <a:pt x="253202" y="329937"/>
                      <a:pt x="238057" y="336928"/>
                      <a:pt x="222160" y="341662"/>
                    </a:cubicBezTo>
                    <a:close/>
                    <a:moveTo>
                      <a:pt x="80332" y="321850"/>
                    </a:moveTo>
                    <a:cubicBezTo>
                      <a:pt x="79655" y="321850"/>
                      <a:pt x="78992" y="321650"/>
                      <a:pt x="78427" y="321279"/>
                    </a:cubicBezTo>
                    <a:cubicBezTo>
                      <a:pt x="64455" y="312268"/>
                      <a:pt x="51821" y="301333"/>
                      <a:pt x="40899" y="288798"/>
                    </a:cubicBezTo>
                    <a:cubicBezTo>
                      <a:pt x="39532" y="287389"/>
                      <a:pt x="39532" y="285160"/>
                      <a:pt x="40899" y="283750"/>
                    </a:cubicBezTo>
                    <a:cubicBezTo>
                      <a:pt x="42257" y="282359"/>
                      <a:pt x="44489" y="282331"/>
                      <a:pt x="45882" y="283683"/>
                    </a:cubicBezTo>
                    <a:cubicBezTo>
                      <a:pt x="45904" y="283702"/>
                      <a:pt x="45926" y="283731"/>
                      <a:pt x="45947" y="283750"/>
                    </a:cubicBezTo>
                    <a:cubicBezTo>
                      <a:pt x="56421" y="295742"/>
                      <a:pt x="68506" y="306220"/>
                      <a:pt x="81856" y="314897"/>
                    </a:cubicBezTo>
                    <a:cubicBezTo>
                      <a:pt x="83496" y="315849"/>
                      <a:pt x="84055" y="317945"/>
                      <a:pt x="83106" y="319583"/>
                    </a:cubicBezTo>
                    <a:cubicBezTo>
                      <a:pt x="83072" y="319640"/>
                      <a:pt x="83036" y="319697"/>
                      <a:pt x="82999" y="319755"/>
                    </a:cubicBezTo>
                    <a:cubicBezTo>
                      <a:pt x="82513" y="320850"/>
                      <a:pt x="81513" y="321641"/>
                      <a:pt x="80332" y="321850"/>
                    </a:cubicBezTo>
                    <a:close/>
                    <a:moveTo>
                      <a:pt x="301979" y="289465"/>
                    </a:moveTo>
                    <a:cubicBezTo>
                      <a:pt x="301112" y="289475"/>
                      <a:pt x="300265" y="289170"/>
                      <a:pt x="299598" y="288608"/>
                    </a:cubicBezTo>
                    <a:cubicBezTo>
                      <a:pt x="298226" y="287208"/>
                      <a:pt x="298226" y="284969"/>
                      <a:pt x="299598" y="283560"/>
                    </a:cubicBezTo>
                    <a:cubicBezTo>
                      <a:pt x="310018" y="271529"/>
                      <a:pt x="318648" y="258052"/>
                      <a:pt x="325220" y="243555"/>
                    </a:cubicBezTo>
                    <a:cubicBezTo>
                      <a:pt x="326211" y="241821"/>
                      <a:pt x="328421" y="241211"/>
                      <a:pt x="330154" y="242211"/>
                    </a:cubicBezTo>
                    <a:cubicBezTo>
                      <a:pt x="331659" y="243069"/>
                      <a:pt x="332345" y="244869"/>
                      <a:pt x="331792" y="246507"/>
                    </a:cubicBezTo>
                    <a:cubicBezTo>
                      <a:pt x="324896" y="261614"/>
                      <a:pt x="315886" y="275663"/>
                      <a:pt x="305027" y="288227"/>
                    </a:cubicBezTo>
                    <a:cubicBezTo>
                      <a:pt x="304265" y="289217"/>
                      <a:pt x="303017" y="289694"/>
                      <a:pt x="301789" y="289465"/>
                    </a:cubicBezTo>
                    <a:close/>
                    <a:moveTo>
                      <a:pt x="17277" y="249174"/>
                    </a:moveTo>
                    <a:cubicBezTo>
                      <a:pt x="15877" y="249184"/>
                      <a:pt x="14606" y="248355"/>
                      <a:pt x="14038" y="247079"/>
                    </a:cubicBezTo>
                    <a:cubicBezTo>
                      <a:pt x="7085" y="231963"/>
                      <a:pt x="2368" y="215923"/>
                      <a:pt x="37" y="199454"/>
                    </a:cubicBezTo>
                    <a:cubicBezTo>
                      <a:pt x="-241" y="197530"/>
                      <a:pt x="1095" y="195739"/>
                      <a:pt x="3021" y="195463"/>
                    </a:cubicBezTo>
                    <a:cubicBezTo>
                      <a:pt x="3042" y="195463"/>
                      <a:pt x="3064" y="195453"/>
                      <a:pt x="3085" y="195453"/>
                    </a:cubicBezTo>
                    <a:cubicBezTo>
                      <a:pt x="4950" y="195120"/>
                      <a:pt x="6729" y="196368"/>
                      <a:pt x="7058" y="198235"/>
                    </a:cubicBezTo>
                    <a:cubicBezTo>
                      <a:pt x="7069" y="198292"/>
                      <a:pt x="7077" y="198349"/>
                      <a:pt x="7085" y="198406"/>
                    </a:cubicBezTo>
                    <a:cubicBezTo>
                      <a:pt x="9342" y="214179"/>
                      <a:pt x="13865" y="229553"/>
                      <a:pt x="20515" y="244031"/>
                    </a:cubicBezTo>
                    <a:cubicBezTo>
                      <a:pt x="21372" y="245774"/>
                      <a:pt x="20649" y="247888"/>
                      <a:pt x="18901" y="248746"/>
                    </a:cubicBezTo>
                    <a:cubicBezTo>
                      <a:pt x="18868" y="248765"/>
                      <a:pt x="18834" y="248774"/>
                      <a:pt x="18801" y="248793"/>
                    </a:cubicBezTo>
                    <a:cubicBezTo>
                      <a:pt x="18262" y="249041"/>
                      <a:pt x="17678" y="249165"/>
                      <a:pt x="17086" y="249174"/>
                    </a:cubicBezTo>
                    <a:close/>
                    <a:moveTo>
                      <a:pt x="341698" y="201549"/>
                    </a:moveTo>
                    <a:lnTo>
                      <a:pt x="341698" y="201549"/>
                    </a:lnTo>
                    <a:cubicBezTo>
                      <a:pt x="339727" y="201254"/>
                      <a:pt x="338365" y="199425"/>
                      <a:pt x="338650" y="197454"/>
                    </a:cubicBezTo>
                    <a:cubicBezTo>
                      <a:pt x="340946" y="181661"/>
                      <a:pt x="340946" y="165621"/>
                      <a:pt x="338650" y="149829"/>
                    </a:cubicBezTo>
                    <a:cubicBezTo>
                      <a:pt x="338374" y="147904"/>
                      <a:pt x="339708" y="146114"/>
                      <a:pt x="341632" y="145838"/>
                    </a:cubicBezTo>
                    <a:cubicBezTo>
                      <a:pt x="341660" y="145838"/>
                      <a:pt x="341679" y="145828"/>
                      <a:pt x="341698" y="145828"/>
                    </a:cubicBezTo>
                    <a:cubicBezTo>
                      <a:pt x="343613" y="145542"/>
                      <a:pt x="345404" y="146866"/>
                      <a:pt x="345699" y="148781"/>
                    </a:cubicBezTo>
                    <a:cubicBezTo>
                      <a:pt x="348109" y="165230"/>
                      <a:pt x="348109" y="181956"/>
                      <a:pt x="345699" y="198406"/>
                    </a:cubicBezTo>
                    <a:cubicBezTo>
                      <a:pt x="345670" y="200406"/>
                      <a:pt x="344032" y="202007"/>
                      <a:pt x="342032" y="201978"/>
                    </a:cubicBezTo>
                    <a:cubicBezTo>
                      <a:pt x="341851" y="201968"/>
                      <a:pt x="341679" y="201959"/>
                      <a:pt x="341508" y="201930"/>
                    </a:cubicBezTo>
                    <a:close/>
                    <a:moveTo>
                      <a:pt x="3466" y="153924"/>
                    </a:moveTo>
                    <a:lnTo>
                      <a:pt x="3466" y="153924"/>
                    </a:lnTo>
                    <a:cubicBezTo>
                      <a:pt x="1538" y="153629"/>
                      <a:pt x="190" y="151857"/>
                      <a:pt x="418" y="149924"/>
                    </a:cubicBezTo>
                    <a:cubicBezTo>
                      <a:pt x="2776" y="133455"/>
                      <a:pt x="7492" y="117424"/>
                      <a:pt x="14419" y="102299"/>
                    </a:cubicBezTo>
                    <a:cubicBezTo>
                      <a:pt x="15198" y="100518"/>
                      <a:pt x="17274" y="99699"/>
                      <a:pt x="19058" y="100480"/>
                    </a:cubicBezTo>
                    <a:cubicBezTo>
                      <a:pt x="19068" y="100480"/>
                      <a:pt x="19077" y="100489"/>
                      <a:pt x="19087" y="100489"/>
                    </a:cubicBezTo>
                    <a:cubicBezTo>
                      <a:pt x="20855" y="101346"/>
                      <a:pt x="21648" y="103432"/>
                      <a:pt x="20896" y="105252"/>
                    </a:cubicBezTo>
                    <a:cubicBezTo>
                      <a:pt x="14231" y="119720"/>
                      <a:pt x="9738" y="135093"/>
                      <a:pt x="7561" y="150876"/>
                    </a:cubicBezTo>
                    <a:cubicBezTo>
                      <a:pt x="7335" y="152867"/>
                      <a:pt x="5541" y="154286"/>
                      <a:pt x="3555" y="154067"/>
                    </a:cubicBezTo>
                    <a:cubicBezTo>
                      <a:pt x="3462" y="154048"/>
                      <a:pt x="3368" y="154039"/>
                      <a:pt x="3275" y="154020"/>
                    </a:cubicBezTo>
                    <a:close/>
                    <a:moveTo>
                      <a:pt x="327316" y="106776"/>
                    </a:moveTo>
                    <a:cubicBezTo>
                      <a:pt x="325925" y="106737"/>
                      <a:pt x="324677" y="105928"/>
                      <a:pt x="324077" y="104680"/>
                    </a:cubicBezTo>
                    <a:cubicBezTo>
                      <a:pt x="317429" y="90193"/>
                      <a:pt x="308694" y="76743"/>
                      <a:pt x="298169" y="64770"/>
                    </a:cubicBezTo>
                    <a:cubicBezTo>
                      <a:pt x="296798" y="63361"/>
                      <a:pt x="296798" y="61132"/>
                      <a:pt x="298169" y="59722"/>
                    </a:cubicBezTo>
                    <a:cubicBezTo>
                      <a:pt x="299531" y="58331"/>
                      <a:pt x="301760" y="58303"/>
                      <a:pt x="303151" y="59655"/>
                    </a:cubicBezTo>
                    <a:cubicBezTo>
                      <a:pt x="303179" y="59675"/>
                      <a:pt x="303198" y="59703"/>
                      <a:pt x="303217" y="59722"/>
                    </a:cubicBezTo>
                    <a:cubicBezTo>
                      <a:pt x="314152" y="72200"/>
                      <a:pt x="323229" y="86182"/>
                      <a:pt x="330173" y="101251"/>
                    </a:cubicBezTo>
                    <a:cubicBezTo>
                      <a:pt x="330992" y="103042"/>
                      <a:pt x="330230" y="105156"/>
                      <a:pt x="328459" y="106014"/>
                    </a:cubicBezTo>
                    <a:cubicBezTo>
                      <a:pt x="328335" y="106318"/>
                      <a:pt x="328173" y="106604"/>
                      <a:pt x="327982" y="106871"/>
                    </a:cubicBezTo>
                    <a:close/>
                    <a:moveTo>
                      <a:pt x="43185" y="66580"/>
                    </a:moveTo>
                    <a:cubicBezTo>
                      <a:pt x="42347" y="66571"/>
                      <a:pt x="41539" y="66266"/>
                      <a:pt x="40899" y="65723"/>
                    </a:cubicBezTo>
                    <a:cubicBezTo>
                      <a:pt x="39504" y="64361"/>
                      <a:pt x="39476" y="62132"/>
                      <a:pt x="40834" y="60741"/>
                    </a:cubicBezTo>
                    <a:cubicBezTo>
                      <a:pt x="40856" y="60722"/>
                      <a:pt x="40877" y="60694"/>
                      <a:pt x="40899" y="60675"/>
                    </a:cubicBezTo>
                    <a:cubicBezTo>
                      <a:pt x="51763" y="48092"/>
                      <a:pt x="64368" y="37119"/>
                      <a:pt x="78332" y="28099"/>
                    </a:cubicBezTo>
                    <a:cubicBezTo>
                      <a:pt x="79993" y="27042"/>
                      <a:pt x="82194" y="27508"/>
                      <a:pt x="83285" y="29147"/>
                    </a:cubicBezTo>
                    <a:cubicBezTo>
                      <a:pt x="84350" y="30776"/>
                      <a:pt x="83892" y="32957"/>
                      <a:pt x="82262" y="34024"/>
                    </a:cubicBezTo>
                    <a:cubicBezTo>
                      <a:pt x="82223" y="34052"/>
                      <a:pt x="82183" y="34071"/>
                      <a:pt x="82142" y="34100"/>
                    </a:cubicBezTo>
                    <a:cubicBezTo>
                      <a:pt x="68778" y="42758"/>
                      <a:pt x="56718" y="53274"/>
                      <a:pt x="46328" y="65342"/>
                    </a:cubicBezTo>
                    <a:cubicBezTo>
                      <a:pt x="45559" y="66266"/>
                      <a:pt x="44375" y="66733"/>
                      <a:pt x="43185" y="66580"/>
                    </a:cubicBezTo>
                    <a:close/>
                    <a:moveTo>
                      <a:pt x="264355" y="34005"/>
                    </a:moveTo>
                    <a:cubicBezTo>
                      <a:pt x="263660" y="34024"/>
                      <a:pt x="262965" y="33862"/>
                      <a:pt x="262355" y="33528"/>
                    </a:cubicBezTo>
                    <a:cubicBezTo>
                      <a:pt x="248982" y="24880"/>
                      <a:pt x="234409" y="18231"/>
                      <a:pt x="219112" y="13812"/>
                    </a:cubicBezTo>
                    <a:cubicBezTo>
                      <a:pt x="217235" y="13221"/>
                      <a:pt x="216168" y="11230"/>
                      <a:pt x="216730" y="9335"/>
                    </a:cubicBezTo>
                    <a:cubicBezTo>
                      <a:pt x="217216" y="7506"/>
                      <a:pt x="219093" y="6411"/>
                      <a:pt x="220921" y="6896"/>
                    </a:cubicBezTo>
                    <a:cubicBezTo>
                      <a:pt x="220988" y="6916"/>
                      <a:pt x="221045" y="6935"/>
                      <a:pt x="221112" y="6954"/>
                    </a:cubicBezTo>
                    <a:cubicBezTo>
                      <a:pt x="237066" y="11573"/>
                      <a:pt x="252278" y="18469"/>
                      <a:pt x="266260" y="27432"/>
                    </a:cubicBezTo>
                    <a:cubicBezTo>
                      <a:pt x="267899" y="28528"/>
                      <a:pt x="268365" y="30728"/>
                      <a:pt x="267308" y="32385"/>
                    </a:cubicBezTo>
                    <a:cubicBezTo>
                      <a:pt x="266660" y="33395"/>
                      <a:pt x="265546" y="34005"/>
                      <a:pt x="264355" y="34005"/>
                    </a:cubicBezTo>
                    <a:close/>
                    <a:moveTo>
                      <a:pt x="123957" y="14097"/>
                    </a:moveTo>
                    <a:cubicBezTo>
                      <a:pt x="122012" y="14183"/>
                      <a:pt x="120368" y="12678"/>
                      <a:pt x="120283" y="10725"/>
                    </a:cubicBezTo>
                    <a:cubicBezTo>
                      <a:pt x="120210" y="9040"/>
                      <a:pt x="121353" y="7525"/>
                      <a:pt x="123004" y="7144"/>
                    </a:cubicBezTo>
                    <a:cubicBezTo>
                      <a:pt x="138918" y="2372"/>
                      <a:pt x="155446" y="-28"/>
                      <a:pt x="172058" y="0"/>
                    </a:cubicBezTo>
                    <a:lnTo>
                      <a:pt x="172058" y="0"/>
                    </a:lnTo>
                    <a:cubicBezTo>
                      <a:pt x="174031" y="324"/>
                      <a:pt x="175368" y="2182"/>
                      <a:pt x="175045" y="4153"/>
                    </a:cubicBezTo>
                    <a:cubicBezTo>
                      <a:pt x="174794" y="5687"/>
                      <a:pt x="173592" y="6896"/>
                      <a:pt x="172058" y="7144"/>
                    </a:cubicBezTo>
                    <a:cubicBezTo>
                      <a:pt x="156123" y="7125"/>
                      <a:pt x="140271" y="9440"/>
                      <a:pt x="125005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91DD503-C42E-BB14-7A25-499D32662B51}"/>
                  </a:ext>
                </a:extLst>
              </p:cNvPr>
              <p:cNvSpPr/>
              <p:nvPr/>
            </p:nvSpPr>
            <p:spPr>
              <a:xfrm>
                <a:off x="7670532" y="3452825"/>
                <a:ext cx="284416" cy="284416"/>
              </a:xfrm>
              <a:custGeom>
                <a:avLst/>
                <a:gdLst>
                  <a:gd name="connsiteX0" fmla="*/ 284416 w 284416"/>
                  <a:gd name="connsiteY0" fmla="*/ 142208 h 284416"/>
                  <a:gd name="connsiteX1" fmla="*/ 142208 w 284416"/>
                  <a:gd name="connsiteY1" fmla="*/ 284416 h 284416"/>
                  <a:gd name="connsiteX2" fmla="*/ 0 w 284416"/>
                  <a:gd name="connsiteY2" fmla="*/ 142208 h 284416"/>
                  <a:gd name="connsiteX3" fmla="*/ 142208 w 284416"/>
                  <a:gd name="connsiteY3" fmla="*/ 0 h 284416"/>
                  <a:gd name="connsiteX4" fmla="*/ 284416 w 284416"/>
                  <a:gd name="connsiteY4" fmla="*/ 142208 h 28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16" h="284416">
                    <a:moveTo>
                      <a:pt x="284416" y="142208"/>
                    </a:moveTo>
                    <a:cubicBezTo>
                      <a:pt x="284416" y="220748"/>
                      <a:pt x="220748" y="284416"/>
                      <a:pt x="142208" y="284416"/>
                    </a:cubicBezTo>
                    <a:cubicBezTo>
                      <a:pt x="63669" y="284416"/>
                      <a:pt x="0" y="220748"/>
                      <a:pt x="0" y="142208"/>
                    </a:cubicBezTo>
                    <a:cubicBezTo>
                      <a:pt x="0" y="63669"/>
                      <a:pt x="63669" y="0"/>
                      <a:pt x="142208" y="0"/>
                    </a:cubicBezTo>
                    <a:cubicBezTo>
                      <a:pt x="220748" y="0"/>
                      <a:pt x="284416" y="63669"/>
                      <a:pt x="284416" y="1422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CC51306D-7679-FD68-AEB9-55ADAB6EAF3C}"/>
                  </a:ext>
                </a:extLst>
              </p:cNvPr>
              <p:cNvSpPr/>
              <p:nvPr/>
            </p:nvSpPr>
            <p:spPr>
              <a:xfrm>
                <a:off x="7736346" y="3542209"/>
                <a:ext cx="160508" cy="114554"/>
              </a:xfrm>
              <a:custGeom>
                <a:avLst/>
                <a:gdLst>
                  <a:gd name="connsiteX0" fmla="*/ 51724 w 160508"/>
                  <a:gd name="connsiteY0" fmla="*/ 114547 h 114554"/>
                  <a:gd name="connsiteX1" fmla="*/ 51724 w 160508"/>
                  <a:gd name="connsiteY1" fmla="*/ 114547 h 114554"/>
                  <a:gd name="connsiteX2" fmla="*/ 44961 w 160508"/>
                  <a:gd name="connsiteY2" fmla="*/ 111403 h 114554"/>
                  <a:gd name="connsiteX3" fmla="*/ 2099 w 160508"/>
                  <a:gd name="connsiteY3" fmla="*/ 63778 h 114554"/>
                  <a:gd name="connsiteX4" fmla="*/ 3562 w 160508"/>
                  <a:gd name="connsiteY4" fmla="*/ 50386 h 114554"/>
                  <a:gd name="connsiteX5" fmla="*/ 16196 w 160508"/>
                  <a:gd name="connsiteY5" fmla="*/ 51015 h 114554"/>
                  <a:gd name="connsiteX6" fmla="*/ 52486 w 160508"/>
                  <a:gd name="connsiteY6" fmla="*/ 91210 h 114554"/>
                  <a:gd name="connsiteX7" fmla="*/ 144212 w 160508"/>
                  <a:gd name="connsiteY7" fmla="*/ 2818 h 114554"/>
                  <a:gd name="connsiteX8" fmla="*/ 157680 w 160508"/>
                  <a:gd name="connsiteY8" fmla="*/ 2761 h 114554"/>
                  <a:gd name="connsiteX9" fmla="*/ 157737 w 160508"/>
                  <a:gd name="connsiteY9" fmla="*/ 2818 h 114554"/>
                  <a:gd name="connsiteX10" fmla="*/ 157737 w 160508"/>
                  <a:gd name="connsiteY10" fmla="*/ 16249 h 114554"/>
                  <a:gd name="connsiteX11" fmla="*/ 58296 w 160508"/>
                  <a:gd name="connsiteY11" fmla="*/ 112261 h 114554"/>
                  <a:gd name="connsiteX12" fmla="*/ 51724 w 160508"/>
                  <a:gd name="connsiteY12" fmla="*/ 114547 h 11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0508" h="114554">
                    <a:moveTo>
                      <a:pt x="51724" y="114547"/>
                    </a:moveTo>
                    <a:lnTo>
                      <a:pt x="51724" y="114547"/>
                    </a:lnTo>
                    <a:cubicBezTo>
                      <a:pt x="49136" y="114461"/>
                      <a:pt x="46695" y="113327"/>
                      <a:pt x="44961" y="111403"/>
                    </a:cubicBezTo>
                    <a:lnTo>
                      <a:pt x="2099" y="63778"/>
                    </a:lnTo>
                    <a:cubicBezTo>
                      <a:pt x="-1195" y="59673"/>
                      <a:pt x="-541" y="53682"/>
                      <a:pt x="3562" y="50386"/>
                    </a:cubicBezTo>
                    <a:cubicBezTo>
                      <a:pt x="7324" y="47367"/>
                      <a:pt x="12751" y="47633"/>
                      <a:pt x="16196" y="51015"/>
                    </a:cubicBezTo>
                    <a:lnTo>
                      <a:pt x="52486" y="91210"/>
                    </a:lnTo>
                    <a:lnTo>
                      <a:pt x="144212" y="2818"/>
                    </a:lnTo>
                    <a:cubicBezTo>
                      <a:pt x="147917" y="-916"/>
                      <a:pt x="153946" y="-944"/>
                      <a:pt x="157680" y="2761"/>
                    </a:cubicBezTo>
                    <a:cubicBezTo>
                      <a:pt x="157699" y="2780"/>
                      <a:pt x="157718" y="2799"/>
                      <a:pt x="157737" y="2818"/>
                    </a:cubicBezTo>
                    <a:cubicBezTo>
                      <a:pt x="161433" y="6533"/>
                      <a:pt x="161433" y="12534"/>
                      <a:pt x="157737" y="16249"/>
                    </a:cubicBezTo>
                    <a:lnTo>
                      <a:pt x="58296" y="112261"/>
                    </a:lnTo>
                    <a:cubicBezTo>
                      <a:pt x="56472" y="113823"/>
                      <a:pt x="54124" y="114642"/>
                      <a:pt x="51724" y="1145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1" name="图形 286">
              <a:extLst>
                <a:ext uri="{FF2B5EF4-FFF2-40B4-BE49-F238E27FC236}">
                  <a16:creationId xmlns:a16="http://schemas.microsoft.com/office/drawing/2014/main" id="{E89950F7-018B-9F76-E0B8-26736DF279C5}"/>
                </a:ext>
              </a:extLst>
            </p:cNvPr>
            <p:cNvGrpSpPr/>
            <p:nvPr/>
          </p:nvGrpSpPr>
          <p:grpSpPr>
            <a:xfrm>
              <a:off x="8406351" y="2792878"/>
              <a:ext cx="1817249" cy="3383144"/>
              <a:chOff x="8406351" y="2792878"/>
              <a:chExt cx="1817249" cy="3383144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B012CD64-1526-981A-4200-3FECDF98F216}"/>
                  </a:ext>
                </a:extLst>
              </p:cNvPr>
              <p:cNvSpPr/>
              <p:nvPr/>
            </p:nvSpPr>
            <p:spPr>
              <a:xfrm>
                <a:off x="8406351" y="3867734"/>
                <a:ext cx="435984" cy="1325656"/>
              </a:xfrm>
              <a:custGeom>
                <a:avLst/>
                <a:gdLst>
                  <a:gd name="connsiteX0" fmla="*/ 412610 w 435984"/>
                  <a:gd name="connsiteY0" fmla="*/ 0 h 1325656"/>
                  <a:gd name="connsiteX1" fmla="*/ 35896 w 435984"/>
                  <a:gd name="connsiteY1" fmla="*/ 511683 h 1325656"/>
                  <a:gd name="connsiteX2" fmla="*/ 106096 w 435984"/>
                  <a:gd name="connsiteY2" fmla="*/ 1322070 h 1325656"/>
                  <a:gd name="connsiteX3" fmla="*/ 234302 w 435984"/>
                  <a:gd name="connsiteY3" fmla="*/ 940022 h 1325656"/>
                  <a:gd name="connsiteX4" fmla="*/ 431565 w 435984"/>
                  <a:gd name="connsiteY4" fmla="*/ 685895 h 1325656"/>
                  <a:gd name="connsiteX5" fmla="*/ 412610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412610" y="0"/>
                    </a:moveTo>
                    <a:cubicBezTo>
                      <a:pt x="412610" y="0"/>
                      <a:pt x="123050" y="146018"/>
                      <a:pt x="35896" y="511683"/>
                    </a:cubicBezTo>
                    <a:cubicBezTo>
                      <a:pt x="-27635" y="778383"/>
                      <a:pt x="-8395" y="1281684"/>
                      <a:pt x="106096" y="1322070"/>
                    </a:cubicBezTo>
                    <a:cubicBezTo>
                      <a:pt x="220586" y="1362456"/>
                      <a:pt x="233350" y="1050798"/>
                      <a:pt x="234302" y="940022"/>
                    </a:cubicBezTo>
                    <a:cubicBezTo>
                      <a:pt x="235255" y="829247"/>
                      <a:pt x="339077" y="693992"/>
                      <a:pt x="431565" y="685895"/>
                    </a:cubicBezTo>
                    <a:cubicBezTo>
                      <a:pt x="431565" y="685895"/>
                      <a:pt x="449662" y="101060"/>
                      <a:pt x="41261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0CF207A-4A6A-1B6B-B643-00DBF9E29604}"/>
                  </a:ext>
                </a:extLst>
              </p:cNvPr>
              <p:cNvSpPr/>
              <p:nvPr/>
            </p:nvSpPr>
            <p:spPr>
              <a:xfrm>
                <a:off x="8479282" y="3939968"/>
                <a:ext cx="387398" cy="1165756"/>
              </a:xfrm>
              <a:custGeom>
                <a:avLst/>
                <a:gdLst>
                  <a:gd name="connsiteX0" fmla="*/ 383018 w 387398"/>
                  <a:gd name="connsiteY0" fmla="*/ 251 h 1165756"/>
                  <a:gd name="connsiteX1" fmla="*/ 212616 w 387398"/>
                  <a:gd name="connsiteY1" fmla="*/ 132459 h 1165756"/>
                  <a:gd name="connsiteX2" fmla="*/ 93839 w 387398"/>
                  <a:gd name="connsiteY2" fmla="*/ 334484 h 1165756"/>
                  <a:gd name="connsiteX3" fmla="*/ 20973 w 387398"/>
                  <a:gd name="connsiteY3" fmla="*/ 575847 h 1165756"/>
                  <a:gd name="connsiteX4" fmla="*/ 684 w 387398"/>
                  <a:gd name="connsiteY4" fmla="*/ 840261 h 1165756"/>
                  <a:gd name="connsiteX5" fmla="*/ 38784 w 387398"/>
                  <a:gd name="connsiteY5" fmla="*/ 1163445 h 1165756"/>
                  <a:gd name="connsiteX6" fmla="*/ 45452 w 387398"/>
                  <a:gd name="connsiteY6" fmla="*/ 1161635 h 1165756"/>
                  <a:gd name="connsiteX7" fmla="*/ 7352 w 387398"/>
                  <a:gd name="connsiteY7" fmla="*/ 880743 h 1165756"/>
                  <a:gd name="connsiteX8" fmla="*/ 22116 w 387398"/>
                  <a:gd name="connsiteY8" fmla="*/ 612804 h 1165756"/>
                  <a:gd name="connsiteX9" fmla="*/ 195661 w 387398"/>
                  <a:gd name="connsiteY9" fmla="*/ 166177 h 1165756"/>
                  <a:gd name="connsiteX10" fmla="*/ 385018 w 387398"/>
                  <a:gd name="connsiteY10" fmla="*/ 6919 h 1165756"/>
                  <a:gd name="connsiteX11" fmla="*/ 383208 w 387398"/>
                  <a:gd name="connsiteY11" fmla="*/ 251 h 1165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398" h="1165756">
                    <a:moveTo>
                      <a:pt x="383018" y="251"/>
                    </a:moveTo>
                    <a:cubicBezTo>
                      <a:pt x="314533" y="26350"/>
                      <a:pt x="258240" y="76451"/>
                      <a:pt x="212616" y="132459"/>
                    </a:cubicBezTo>
                    <a:cubicBezTo>
                      <a:pt x="164038" y="194095"/>
                      <a:pt x="124081" y="262065"/>
                      <a:pt x="93839" y="334484"/>
                    </a:cubicBezTo>
                    <a:cubicBezTo>
                      <a:pt x="60301" y="411846"/>
                      <a:pt x="35851" y="492846"/>
                      <a:pt x="20973" y="575847"/>
                    </a:cubicBezTo>
                    <a:cubicBezTo>
                      <a:pt x="7076" y="663296"/>
                      <a:pt x="284" y="751717"/>
                      <a:pt x="684" y="840261"/>
                    </a:cubicBezTo>
                    <a:cubicBezTo>
                      <a:pt x="-840" y="948560"/>
                      <a:pt x="-3507" y="1061336"/>
                      <a:pt x="38784" y="1163445"/>
                    </a:cubicBezTo>
                    <a:cubicBezTo>
                      <a:pt x="40404" y="1167540"/>
                      <a:pt x="47166" y="1165730"/>
                      <a:pt x="45452" y="1161635"/>
                    </a:cubicBezTo>
                    <a:cubicBezTo>
                      <a:pt x="8876" y="1072671"/>
                      <a:pt x="6685" y="975516"/>
                      <a:pt x="7352" y="880743"/>
                    </a:cubicBezTo>
                    <a:cubicBezTo>
                      <a:pt x="8114" y="791303"/>
                      <a:pt x="9447" y="701482"/>
                      <a:pt x="22116" y="612804"/>
                    </a:cubicBezTo>
                    <a:cubicBezTo>
                      <a:pt x="44785" y="455261"/>
                      <a:pt x="102221" y="295907"/>
                      <a:pt x="195661" y="166177"/>
                    </a:cubicBezTo>
                    <a:cubicBezTo>
                      <a:pt x="244143" y="98930"/>
                      <a:pt x="306342" y="36923"/>
                      <a:pt x="385018" y="6919"/>
                    </a:cubicBezTo>
                    <a:cubicBezTo>
                      <a:pt x="389209" y="5300"/>
                      <a:pt x="387399" y="-1368"/>
                      <a:pt x="383208" y="25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E78344E-32AC-8E07-52E6-657740E03D75}"/>
                  </a:ext>
                </a:extLst>
              </p:cNvPr>
              <p:cNvSpPr/>
              <p:nvPr/>
            </p:nvSpPr>
            <p:spPr>
              <a:xfrm>
                <a:off x="9787616" y="3867734"/>
                <a:ext cx="435984" cy="1325656"/>
              </a:xfrm>
              <a:custGeom>
                <a:avLst/>
                <a:gdLst>
                  <a:gd name="connsiteX0" fmla="*/ 23374 w 435984"/>
                  <a:gd name="connsiteY0" fmla="*/ 0 h 1325656"/>
                  <a:gd name="connsiteX1" fmla="*/ 400088 w 435984"/>
                  <a:gd name="connsiteY1" fmla="*/ 511683 h 1325656"/>
                  <a:gd name="connsiteX2" fmla="*/ 329888 w 435984"/>
                  <a:gd name="connsiteY2" fmla="*/ 1322070 h 1325656"/>
                  <a:gd name="connsiteX3" fmla="*/ 201682 w 435984"/>
                  <a:gd name="connsiteY3" fmla="*/ 940022 h 1325656"/>
                  <a:gd name="connsiteX4" fmla="*/ 4419 w 435984"/>
                  <a:gd name="connsiteY4" fmla="*/ 685895 h 1325656"/>
                  <a:gd name="connsiteX5" fmla="*/ 23374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23374" y="0"/>
                    </a:moveTo>
                    <a:cubicBezTo>
                      <a:pt x="23374" y="0"/>
                      <a:pt x="312934" y="146018"/>
                      <a:pt x="400088" y="511683"/>
                    </a:cubicBezTo>
                    <a:cubicBezTo>
                      <a:pt x="463620" y="778383"/>
                      <a:pt x="444379" y="1281684"/>
                      <a:pt x="329888" y="1322070"/>
                    </a:cubicBezTo>
                    <a:cubicBezTo>
                      <a:pt x="215398" y="1362456"/>
                      <a:pt x="202634" y="1050798"/>
                      <a:pt x="201682" y="940022"/>
                    </a:cubicBezTo>
                    <a:cubicBezTo>
                      <a:pt x="200729" y="829247"/>
                      <a:pt x="96907" y="693992"/>
                      <a:pt x="4419" y="685895"/>
                    </a:cubicBezTo>
                    <a:cubicBezTo>
                      <a:pt x="4419" y="685895"/>
                      <a:pt x="-13678" y="101060"/>
                      <a:pt x="23374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D86AD65C-628A-79C0-3B23-A14FAF877590}"/>
                  </a:ext>
                </a:extLst>
              </p:cNvPr>
              <p:cNvSpPr/>
              <p:nvPr/>
            </p:nvSpPr>
            <p:spPr>
              <a:xfrm>
                <a:off x="9763461" y="3939968"/>
                <a:ext cx="386666" cy="1165661"/>
              </a:xfrm>
              <a:custGeom>
                <a:avLst/>
                <a:gdLst>
                  <a:gd name="connsiteX0" fmla="*/ 2381 w 386666"/>
                  <a:gd name="connsiteY0" fmla="*/ 6824 h 1165661"/>
                  <a:gd name="connsiteX1" fmla="*/ 172878 w 386666"/>
                  <a:gd name="connsiteY1" fmla="*/ 141222 h 1165661"/>
                  <a:gd name="connsiteX2" fmla="*/ 288702 w 386666"/>
                  <a:gd name="connsiteY2" fmla="*/ 341247 h 1165661"/>
                  <a:gd name="connsiteX3" fmla="*/ 360235 w 386666"/>
                  <a:gd name="connsiteY3" fmla="*/ 581277 h 1165661"/>
                  <a:gd name="connsiteX4" fmla="*/ 379285 w 386666"/>
                  <a:gd name="connsiteY4" fmla="*/ 844452 h 1165661"/>
                  <a:gd name="connsiteX5" fmla="*/ 341756 w 386666"/>
                  <a:gd name="connsiteY5" fmla="*/ 1161540 h 1165661"/>
                  <a:gd name="connsiteX6" fmla="*/ 348424 w 386666"/>
                  <a:gd name="connsiteY6" fmla="*/ 1163349 h 1165661"/>
                  <a:gd name="connsiteX7" fmla="*/ 386524 w 386666"/>
                  <a:gd name="connsiteY7" fmla="*/ 878552 h 1165661"/>
                  <a:gd name="connsiteX8" fmla="*/ 370998 w 386666"/>
                  <a:gd name="connsiteY8" fmla="*/ 607185 h 1165661"/>
                  <a:gd name="connsiteX9" fmla="*/ 302799 w 386666"/>
                  <a:gd name="connsiteY9" fmla="*/ 357915 h 1165661"/>
                  <a:gd name="connsiteX10" fmla="*/ 191262 w 386666"/>
                  <a:gd name="connsiteY10" fmla="*/ 154366 h 1165661"/>
                  <a:gd name="connsiteX11" fmla="*/ 4190 w 386666"/>
                  <a:gd name="connsiteY11" fmla="*/ 251 h 1165661"/>
                  <a:gd name="connsiteX12" fmla="*/ 2381 w 386666"/>
                  <a:gd name="connsiteY12" fmla="*/ 6919 h 1165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6666" h="1165661">
                    <a:moveTo>
                      <a:pt x="2381" y="6824"/>
                    </a:moveTo>
                    <a:cubicBezTo>
                      <a:pt x="71247" y="33113"/>
                      <a:pt x="127539" y="84167"/>
                      <a:pt x="172878" y="141222"/>
                    </a:cubicBezTo>
                    <a:cubicBezTo>
                      <a:pt x="220275" y="202401"/>
                      <a:pt x="259232" y="269685"/>
                      <a:pt x="288702" y="341247"/>
                    </a:cubicBezTo>
                    <a:cubicBezTo>
                      <a:pt x="321725" y="418227"/>
                      <a:pt x="345728" y="498771"/>
                      <a:pt x="360235" y="581277"/>
                    </a:cubicBezTo>
                    <a:cubicBezTo>
                      <a:pt x="375380" y="668144"/>
                      <a:pt x="378428" y="756441"/>
                      <a:pt x="379285" y="844452"/>
                    </a:cubicBezTo>
                    <a:cubicBezTo>
                      <a:pt x="380714" y="950846"/>
                      <a:pt x="383000" y="1061241"/>
                      <a:pt x="341756" y="1161540"/>
                    </a:cubicBezTo>
                    <a:cubicBezTo>
                      <a:pt x="340137" y="1165635"/>
                      <a:pt x="346805" y="1167445"/>
                      <a:pt x="348424" y="1163349"/>
                    </a:cubicBezTo>
                    <a:cubicBezTo>
                      <a:pt x="385476" y="1073243"/>
                      <a:pt x="387381" y="974564"/>
                      <a:pt x="386524" y="878552"/>
                    </a:cubicBezTo>
                    <a:cubicBezTo>
                      <a:pt x="385762" y="787969"/>
                      <a:pt x="384143" y="697005"/>
                      <a:pt x="370998" y="607185"/>
                    </a:cubicBezTo>
                    <a:cubicBezTo>
                      <a:pt x="358301" y="521669"/>
                      <a:pt x="335403" y="437982"/>
                      <a:pt x="302799" y="357915"/>
                    </a:cubicBezTo>
                    <a:cubicBezTo>
                      <a:pt x="274462" y="285582"/>
                      <a:pt x="236981" y="217174"/>
                      <a:pt x="191262" y="154366"/>
                    </a:cubicBezTo>
                    <a:cubicBezTo>
                      <a:pt x="142970" y="88929"/>
                      <a:pt x="81343" y="29684"/>
                      <a:pt x="4190" y="251"/>
                    </a:cubicBezTo>
                    <a:cubicBezTo>
                      <a:pt x="-1" y="-1368"/>
                      <a:pt x="-1810" y="5300"/>
                      <a:pt x="2381" y="6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74BE7D9A-B12D-F53A-6A7F-EAB19300B96F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29E043DE-3823-DE94-F0A0-968C2AD6BD04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C9EFA1A0-4E41-6F54-9EEA-0223CD2EF283}"/>
                  </a:ext>
                </a:extLst>
              </p:cNvPr>
              <p:cNvSpPr/>
              <p:nvPr/>
            </p:nvSpPr>
            <p:spPr>
              <a:xfrm>
                <a:off x="9022987" y="4898816"/>
                <a:ext cx="599979" cy="9143"/>
              </a:xfrm>
              <a:custGeom>
                <a:avLst/>
                <a:gdLst>
                  <a:gd name="connsiteX0" fmla="*/ 0 w 599979"/>
                  <a:gd name="connsiteY0" fmla="*/ 0 h 9143"/>
                  <a:gd name="connsiteX1" fmla="*/ 599980 w 599979"/>
                  <a:gd name="connsiteY1" fmla="*/ 0 h 9143"/>
                  <a:gd name="connsiteX2" fmla="*/ 599980 w 599979"/>
                  <a:gd name="connsiteY2" fmla="*/ 9144 h 9143"/>
                  <a:gd name="connsiteX3" fmla="*/ 0 w 599979"/>
                  <a:gd name="connsiteY3" fmla="*/ 9144 h 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9979" h="9143">
                    <a:moveTo>
                      <a:pt x="0" y="0"/>
                    </a:moveTo>
                    <a:lnTo>
                      <a:pt x="599980" y="0"/>
                    </a:lnTo>
                    <a:lnTo>
                      <a:pt x="599980" y="9144"/>
                    </a:lnTo>
                    <a:lnTo>
                      <a:pt x="0" y="9144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6F56020C-C2B3-6F54-5159-9C323B5FA607}"/>
                  </a:ext>
                </a:extLst>
              </p:cNvPr>
              <p:cNvSpPr/>
              <p:nvPr/>
            </p:nvSpPr>
            <p:spPr>
              <a:xfrm>
                <a:off x="8896103" y="4979016"/>
                <a:ext cx="849724" cy="214312"/>
              </a:xfrm>
              <a:custGeom>
                <a:avLst/>
                <a:gdLst>
                  <a:gd name="connsiteX0" fmla="*/ 833543 w 849724"/>
                  <a:gd name="connsiteY0" fmla="*/ 214313 h 214312"/>
                  <a:gd name="connsiteX1" fmla="*/ 24775 w 849724"/>
                  <a:gd name="connsiteY1" fmla="*/ 214313 h 214312"/>
                  <a:gd name="connsiteX2" fmla="*/ 28109 w 849724"/>
                  <a:gd name="connsiteY2" fmla="*/ 0 h 214312"/>
                  <a:gd name="connsiteX3" fmla="*/ 817160 w 849724"/>
                  <a:gd name="connsiteY3" fmla="*/ 0 h 214312"/>
                  <a:gd name="connsiteX4" fmla="*/ 833543 w 849724"/>
                  <a:gd name="connsiteY4" fmla="*/ 214313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9724" h="214312">
                    <a:moveTo>
                      <a:pt x="833543" y="214313"/>
                    </a:moveTo>
                    <a:lnTo>
                      <a:pt x="24775" y="214313"/>
                    </a:lnTo>
                    <a:cubicBezTo>
                      <a:pt x="-32851" y="131350"/>
                      <a:pt x="28109" y="0"/>
                      <a:pt x="28109" y="0"/>
                    </a:cubicBezTo>
                    <a:lnTo>
                      <a:pt x="817160" y="0"/>
                    </a:lnTo>
                    <a:cubicBezTo>
                      <a:pt x="817160" y="0"/>
                      <a:pt x="877834" y="107156"/>
                      <a:pt x="833543" y="2143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89F6537-734B-4AB2-A816-446586E06C7B}"/>
                  </a:ext>
                </a:extLst>
              </p:cNvPr>
              <p:cNvSpPr/>
              <p:nvPr/>
            </p:nvSpPr>
            <p:spPr>
              <a:xfrm>
                <a:off x="9108633" y="5161420"/>
                <a:ext cx="424771" cy="107156"/>
              </a:xfrm>
              <a:custGeom>
                <a:avLst/>
                <a:gdLst>
                  <a:gd name="connsiteX0" fmla="*/ 416702 w 424771"/>
                  <a:gd name="connsiteY0" fmla="*/ 107156 h 107156"/>
                  <a:gd name="connsiteX1" fmla="*/ 12270 w 424771"/>
                  <a:gd name="connsiteY1" fmla="*/ 107156 h 107156"/>
                  <a:gd name="connsiteX2" fmla="*/ 13985 w 424771"/>
                  <a:gd name="connsiteY2" fmla="*/ 0 h 107156"/>
                  <a:gd name="connsiteX3" fmla="*/ 408510 w 424771"/>
                  <a:gd name="connsiteY3" fmla="*/ 0 h 107156"/>
                  <a:gd name="connsiteX4" fmla="*/ 416702 w 424771"/>
                  <a:gd name="connsiteY4" fmla="*/ 107156 h 10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771" h="107156">
                    <a:moveTo>
                      <a:pt x="416702" y="107156"/>
                    </a:moveTo>
                    <a:lnTo>
                      <a:pt x="12270" y="107156"/>
                    </a:lnTo>
                    <a:cubicBezTo>
                      <a:pt x="-16305" y="65627"/>
                      <a:pt x="13985" y="0"/>
                      <a:pt x="13985" y="0"/>
                    </a:cubicBezTo>
                    <a:lnTo>
                      <a:pt x="408510" y="0"/>
                    </a:lnTo>
                    <a:cubicBezTo>
                      <a:pt x="408510" y="0"/>
                      <a:pt x="438800" y="53530"/>
                      <a:pt x="416702" y="1071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5185997D-9E67-7800-1E89-E9A9FA8367CF}"/>
                  </a:ext>
                </a:extLst>
              </p:cNvPr>
              <p:cNvSpPr/>
              <p:nvPr/>
            </p:nvSpPr>
            <p:spPr>
              <a:xfrm>
                <a:off x="8863221" y="5268576"/>
                <a:ext cx="931584" cy="322040"/>
              </a:xfrm>
              <a:custGeom>
                <a:avLst/>
                <a:gdLst>
                  <a:gd name="connsiteX0" fmla="*/ 662305 w 931584"/>
                  <a:gd name="connsiteY0" fmla="*/ 0 h 322040"/>
                  <a:gd name="connsiteX1" fmla="*/ 259016 w 931584"/>
                  <a:gd name="connsiteY1" fmla="*/ 0 h 322040"/>
                  <a:gd name="connsiteX2" fmla="*/ 2698 w 931584"/>
                  <a:gd name="connsiteY2" fmla="*/ 322040 h 322040"/>
                  <a:gd name="connsiteX3" fmla="*/ 929005 w 931584"/>
                  <a:gd name="connsiteY3" fmla="*/ 322040 h 322040"/>
                  <a:gd name="connsiteX4" fmla="*/ 662305 w 931584"/>
                  <a:gd name="connsiteY4" fmla="*/ 0 h 32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584" h="322040">
                    <a:moveTo>
                      <a:pt x="662305" y="0"/>
                    </a:moveTo>
                    <a:lnTo>
                      <a:pt x="259016" y="0"/>
                    </a:lnTo>
                    <a:cubicBezTo>
                      <a:pt x="177387" y="43339"/>
                      <a:pt x="-25686" y="146780"/>
                      <a:pt x="2698" y="322040"/>
                    </a:cubicBezTo>
                    <a:lnTo>
                      <a:pt x="929005" y="322040"/>
                    </a:lnTo>
                    <a:cubicBezTo>
                      <a:pt x="957389" y="146780"/>
                      <a:pt x="743934" y="43244"/>
                      <a:pt x="66230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ED2C70B8-3CDC-E94D-1FFB-9436CA947B2B}"/>
                  </a:ext>
                </a:extLst>
              </p:cNvPr>
              <p:cNvSpPr/>
              <p:nvPr/>
            </p:nvSpPr>
            <p:spPr>
              <a:xfrm>
                <a:off x="8831153" y="5553564"/>
                <a:ext cx="988980" cy="76295"/>
              </a:xfrm>
              <a:custGeom>
                <a:avLst/>
                <a:gdLst>
                  <a:gd name="connsiteX0" fmla="*/ 0 w 988980"/>
                  <a:gd name="connsiteY0" fmla="*/ 0 h 76295"/>
                  <a:gd name="connsiteX1" fmla="*/ 988981 w 988980"/>
                  <a:gd name="connsiteY1" fmla="*/ 0 h 76295"/>
                  <a:gd name="connsiteX2" fmla="*/ 988981 w 988980"/>
                  <a:gd name="connsiteY2" fmla="*/ 76295 h 76295"/>
                  <a:gd name="connsiteX3" fmla="*/ 0 w 988980"/>
                  <a:gd name="connsiteY3" fmla="*/ 76295 h 76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980" h="76295">
                    <a:moveTo>
                      <a:pt x="0" y="0"/>
                    </a:moveTo>
                    <a:lnTo>
                      <a:pt x="988981" y="0"/>
                    </a:lnTo>
                    <a:lnTo>
                      <a:pt x="988981" y="76295"/>
                    </a:lnTo>
                    <a:lnTo>
                      <a:pt x="0" y="7629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19AB90C-1859-C58C-3D66-94D6AE5E708E}"/>
                  </a:ext>
                </a:extLst>
              </p:cNvPr>
              <p:cNvSpPr/>
              <p:nvPr/>
            </p:nvSpPr>
            <p:spPr>
              <a:xfrm>
                <a:off x="9003460" y="2792878"/>
                <a:ext cx="629221" cy="515643"/>
              </a:xfrm>
              <a:custGeom>
                <a:avLst/>
                <a:gdLst>
                  <a:gd name="connsiteX0" fmla="*/ 629222 w 629221"/>
                  <a:gd name="connsiteY0" fmla="*/ 404963 h 515643"/>
                  <a:gd name="connsiteX1" fmla="*/ 311277 w 629221"/>
                  <a:gd name="connsiteY1" fmla="*/ 515643 h 515643"/>
                  <a:gd name="connsiteX2" fmla="*/ 0 w 629221"/>
                  <a:gd name="connsiteY2" fmla="*/ 391818 h 515643"/>
                  <a:gd name="connsiteX3" fmla="*/ 23050 w 629221"/>
                  <a:gd name="connsiteY3" fmla="*/ 349718 h 515643"/>
                  <a:gd name="connsiteX4" fmla="*/ 26765 w 629221"/>
                  <a:gd name="connsiteY4" fmla="*/ 343336 h 515643"/>
                  <a:gd name="connsiteX5" fmla="*/ 263557 w 629221"/>
                  <a:gd name="connsiteY5" fmla="*/ 21582 h 515643"/>
                  <a:gd name="connsiteX6" fmla="*/ 352939 w 629221"/>
                  <a:gd name="connsiteY6" fmla="*/ 15714 h 515643"/>
                  <a:gd name="connsiteX7" fmla="*/ 358807 w 629221"/>
                  <a:gd name="connsiteY7" fmla="*/ 21582 h 515643"/>
                  <a:gd name="connsiteX8" fmla="*/ 596170 w 629221"/>
                  <a:gd name="connsiteY8" fmla="*/ 344193 h 515643"/>
                  <a:gd name="connsiteX9" fmla="*/ 599884 w 629221"/>
                  <a:gd name="connsiteY9" fmla="*/ 350766 h 515643"/>
                  <a:gd name="connsiteX10" fmla="*/ 629222 w 629221"/>
                  <a:gd name="connsiteY10" fmla="*/ 404963 h 51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9221" h="515643">
                    <a:moveTo>
                      <a:pt x="629222" y="404963"/>
                    </a:moveTo>
                    <a:cubicBezTo>
                      <a:pt x="556260" y="457160"/>
                      <a:pt x="444627" y="515643"/>
                      <a:pt x="311277" y="515643"/>
                    </a:cubicBezTo>
                    <a:cubicBezTo>
                      <a:pt x="195634" y="514986"/>
                      <a:pt x="84496" y="470771"/>
                      <a:pt x="0" y="391818"/>
                    </a:cubicBezTo>
                    <a:cubicBezTo>
                      <a:pt x="7620" y="377407"/>
                      <a:pt x="15307" y="363367"/>
                      <a:pt x="23050" y="349718"/>
                    </a:cubicBezTo>
                    <a:lnTo>
                      <a:pt x="26765" y="343336"/>
                    </a:lnTo>
                    <a:cubicBezTo>
                      <a:pt x="92812" y="227169"/>
                      <a:pt x="172288" y="119175"/>
                      <a:pt x="263557" y="21582"/>
                    </a:cubicBezTo>
                    <a:cubicBezTo>
                      <a:pt x="286617" y="-4721"/>
                      <a:pt x="326641" y="-7347"/>
                      <a:pt x="352939" y="15714"/>
                    </a:cubicBezTo>
                    <a:cubicBezTo>
                      <a:pt x="355025" y="17543"/>
                      <a:pt x="356978" y="19505"/>
                      <a:pt x="358807" y="21582"/>
                    </a:cubicBezTo>
                    <a:cubicBezTo>
                      <a:pt x="450351" y="119394"/>
                      <a:pt x="530028" y="227684"/>
                      <a:pt x="596170" y="344193"/>
                    </a:cubicBezTo>
                    <a:lnTo>
                      <a:pt x="599884" y="350766"/>
                    </a:lnTo>
                    <a:cubicBezTo>
                      <a:pt x="609857" y="368358"/>
                      <a:pt x="619630" y="386418"/>
                      <a:pt x="629222" y="40496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ECD7FA5E-7C18-F3F8-05F9-7D411119FADA}"/>
                  </a:ext>
                </a:extLst>
              </p:cNvPr>
              <p:cNvSpPr/>
              <p:nvPr/>
            </p:nvSpPr>
            <p:spPr>
              <a:xfrm>
                <a:off x="9026511" y="3136500"/>
                <a:ext cx="576929" cy="100487"/>
              </a:xfrm>
              <a:custGeom>
                <a:avLst/>
                <a:gdLst>
                  <a:gd name="connsiteX0" fmla="*/ 576929 w 576929"/>
                  <a:gd name="connsiteY0" fmla="*/ 7429 h 100487"/>
                  <a:gd name="connsiteX1" fmla="*/ 502730 w 576929"/>
                  <a:gd name="connsiteY1" fmla="*/ 51530 h 100487"/>
                  <a:gd name="connsiteX2" fmla="*/ 208121 w 576929"/>
                  <a:gd name="connsiteY2" fmla="*/ 93821 h 100487"/>
                  <a:gd name="connsiteX3" fmla="*/ 0 w 576929"/>
                  <a:gd name="connsiteY3" fmla="*/ 6382 h 100487"/>
                  <a:gd name="connsiteX4" fmla="*/ 3715 w 576929"/>
                  <a:gd name="connsiteY4" fmla="*/ 0 h 100487"/>
                  <a:gd name="connsiteX5" fmla="*/ 83725 w 576929"/>
                  <a:gd name="connsiteY5" fmla="*/ 47149 h 100487"/>
                  <a:gd name="connsiteX6" fmla="*/ 376904 w 576929"/>
                  <a:gd name="connsiteY6" fmla="*/ 85249 h 100487"/>
                  <a:gd name="connsiteX7" fmla="*/ 573214 w 576929"/>
                  <a:gd name="connsiteY7" fmla="*/ 953 h 10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6929" h="100487">
                    <a:moveTo>
                      <a:pt x="576929" y="7429"/>
                    </a:moveTo>
                    <a:cubicBezTo>
                      <a:pt x="553507" y="24241"/>
                      <a:pt x="528685" y="38995"/>
                      <a:pt x="502730" y="51530"/>
                    </a:cubicBezTo>
                    <a:cubicBezTo>
                      <a:pt x="411251" y="95717"/>
                      <a:pt x="308334" y="110490"/>
                      <a:pt x="208121" y="93821"/>
                    </a:cubicBezTo>
                    <a:cubicBezTo>
                      <a:pt x="133007" y="80877"/>
                      <a:pt x="61827" y="50968"/>
                      <a:pt x="0" y="6382"/>
                    </a:cubicBezTo>
                    <a:lnTo>
                      <a:pt x="3715" y="0"/>
                    </a:lnTo>
                    <a:cubicBezTo>
                      <a:pt x="28823" y="18221"/>
                      <a:pt x="55617" y="34004"/>
                      <a:pt x="83725" y="47149"/>
                    </a:cubicBezTo>
                    <a:cubicBezTo>
                      <a:pt x="175060" y="90202"/>
                      <a:pt x="277597" y="103527"/>
                      <a:pt x="376904" y="85249"/>
                    </a:cubicBezTo>
                    <a:cubicBezTo>
                      <a:pt x="447713" y="71828"/>
                      <a:pt x="514722" y="43053"/>
                      <a:pt x="573214" y="95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E6340141-4CA6-7642-32D0-C42FF74C8F2B}"/>
                  </a:ext>
                </a:extLst>
              </p:cNvPr>
              <p:cNvSpPr/>
              <p:nvPr/>
            </p:nvSpPr>
            <p:spPr>
              <a:xfrm>
                <a:off x="8939119" y="3293186"/>
                <a:ext cx="771344" cy="1689639"/>
              </a:xfrm>
              <a:custGeom>
                <a:avLst/>
                <a:gdLst>
                  <a:gd name="connsiteX0" fmla="*/ 759095 w 771344"/>
                  <a:gd name="connsiteY0" fmla="*/ 592455 h 1689639"/>
                  <a:gd name="connsiteX1" fmla="*/ 690419 w 771344"/>
                  <a:gd name="connsiteY1" fmla="*/ 57626 h 1689639"/>
                  <a:gd name="connsiteX2" fmla="*/ 728519 w 771344"/>
                  <a:gd name="connsiteY2" fmla="*/ 35052 h 1689639"/>
                  <a:gd name="connsiteX3" fmla="*/ 748522 w 771344"/>
                  <a:gd name="connsiteY3" fmla="*/ 22003 h 1689639"/>
                  <a:gd name="connsiteX4" fmla="*/ 745569 w 771344"/>
                  <a:gd name="connsiteY4" fmla="*/ 15145 h 1689639"/>
                  <a:gd name="connsiteX5" fmla="*/ 724614 w 771344"/>
                  <a:gd name="connsiteY5" fmla="*/ 28861 h 1689639"/>
                  <a:gd name="connsiteX6" fmla="*/ 378571 w 771344"/>
                  <a:gd name="connsiteY6" fmla="*/ 134398 h 1689639"/>
                  <a:gd name="connsiteX7" fmla="*/ 53673 w 771344"/>
                  <a:gd name="connsiteY7" fmla="*/ 32290 h 1689639"/>
                  <a:gd name="connsiteX8" fmla="*/ 11477 w 771344"/>
                  <a:gd name="connsiteY8" fmla="*/ 0 h 1689639"/>
                  <a:gd name="connsiteX9" fmla="*/ 8430 w 771344"/>
                  <a:gd name="connsiteY9" fmla="*/ 7048 h 1689639"/>
                  <a:gd name="connsiteX10" fmla="*/ 49197 w 771344"/>
                  <a:gd name="connsiteY10" fmla="*/ 38195 h 1689639"/>
                  <a:gd name="connsiteX11" fmla="*/ 80819 w 771344"/>
                  <a:gd name="connsiteY11" fmla="*/ 58674 h 1689639"/>
                  <a:gd name="connsiteX12" fmla="*/ 12430 w 771344"/>
                  <a:gd name="connsiteY12" fmla="*/ 592074 h 1689639"/>
                  <a:gd name="connsiteX13" fmla="*/ 36433 w 771344"/>
                  <a:gd name="connsiteY13" fmla="*/ 1345311 h 1689639"/>
                  <a:gd name="connsiteX14" fmla="*/ 101393 w 771344"/>
                  <a:gd name="connsiteY14" fmla="*/ 1686401 h 1689639"/>
                  <a:gd name="connsiteX15" fmla="*/ 104727 w 771344"/>
                  <a:gd name="connsiteY15" fmla="*/ 1688973 h 1689639"/>
                  <a:gd name="connsiteX16" fmla="*/ 105585 w 771344"/>
                  <a:gd name="connsiteY16" fmla="*/ 1688973 h 1689639"/>
                  <a:gd name="connsiteX17" fmla="*/ 108061 w 771344"/>
                  <a:gd name="connsiteY17" fmla="*/ 1684782 h 1689639"/>
                  <a:gd name="connsiteX18" fmla="*/ 43291 w 771344"/>
                  <a:gd name="connsiteY18" fmla="*/ 1344358 h 1689639"/>
                  <a:gd name="connsiteX19" fmla="*/ 19288 w 771344"/>
                  <a:gd name="connsiteY19" fmla="*/ 592931 h 1689639"/>
                  <a:gd name="connsiteX20" fmla="*/ 87106 w 771344"/>
                  <a:gd name="connsiteY20" fmla="*/ 62198 h 1689639"/>
                  <a:gd name="connsiteX21" fmla="*/ 378952 w 771344"/>
                  <a:gd name="connsiteY21" fmla="*/ 142208 h 1689639"/>
                  <a:gd name="connsiteX22" fmla="*/ 683752 w 771344"/>
                  <a:gd name="connsiteY22" fmla="*/ 61627 h 1689639"/>
                  <a:gd name="connsiteX23" fmla="*/ 751856 w 771344"/>
                  <a:gd name="connsiteY23" fmla="*/ 593598 h 1689639"/>
                  <a:gd name="connsiteX24" fmla="*/ 727853 w 771344"/>
                  <a:gd name="connsiteY24" fmla="*/ 1345025 h 1689639"/>
                  <a:gd name="connsiteX25" fmla="*/ 663083 w 771344"/>
                  <a:gd name="connsiteY25" fmla="*/ 1685449 h 1689639"/>
                  <a:gd name="connsiteX26" fmla="*/ 665559 w 771344"/>
                  <a:gd name="connsiteY26" fmla="*/ 1689640 h 1689639"/>
                  <a:gd name="connsiteX27" fmla="*/ 666417 w 771344"/>
                  <a:gd name="connsiteY27" fmla="*/ 1689640 h 1689639"/>
                  <a:gd name="connsiteX28" fmla="*/ 669750 w 771344"/>
                  <a:gd name="connsiteY28" fmla="*/ 1687068 h 1689639"/>
                  <a:gd name="connsiteX29" fmla="*/ 734711 w 771344"/>
                  <a:gd name="connsiteY29" fmla="*/ 1345978 h 1689639"/>
                  <a:gd name="connsiteX30" fmla="*/ 759095 w 771344"/>
                  <a:gd name="connsiteY30" fmla="*/ 592455 h 168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71344" h="1689639">
                    <a:moveTo>
                      <a:pt x="759095" y="592455"/>
                    </a:moveTo>
                    <a:cubicBezTo>
                      <a:pt x="722424" y="222123"/>
                      <a:pt x="693753" y="73914"/>
                      <a:pt x="690419" y="57626"/>
                    </a:cubicBezTo>
                    <a:cubicBezTo>
                      <a:pt x="704231" y="50101"/>
                      <a:pt x="717185" y="42481"/>
                      <a:pt x="728519" y="35052"/>
                    </a:cubicBezTo>
                    <a:cubicBezTo>
                      <a:pt x="735473" y="30766"/>
                      <a:pt x="742140" y="26384"/>
                      <a:pt x="748522" y="22003"/>
                    </a:cubicBezTo>
                    <a:lnTo>
                      <a:pt x="745569" y="15145"/>
                    </a:lnTo>
                    <a:cubicBezTo>
                      <a:pt x="738807" y="19717"/>
                      <a:pt x="731853" y="24670"/>
                      <a:pt x="724614" y="28861"/>
                    </a:cubicBezTo>
                    <a:cubicBezTo>
                      <a:pt x="648414" y="76962"/>
                      <a:pt x="526018" y="134398"/>
                      <a:pt x="378571" y="134398"/>
                    </a:cubicBezTo>
                    <a:cubicBezTo>
                      <a:pt x="262366" y="134464"/>
                      <a:pt x="148952" y="98822"/>
                      <a:pt x="53673" y="32290"/>
                    </a:cubicBezTo>
                    <a:cubicBezTo>
                      <a:pt x="37957" y="21431"/>
                      <a:pt x="23955" y="10477"/>
                      <a:pt x="11477" y="0"/>
                    </a:cubicBezTo>
                    <a:cubicBezTo>
                      <a:pt x="10430" y="2286"/>
                      <a:pt x="9382" y="4667"/>
                      <a:pt x="8430" y="7048"/>
                    </a:cubicBezTo>
                    <a:cubicBezTo>
                      <a:pt x="20526" y="17145"/>
                      <a:pt x="34147" y="27622"/>
                      <a:pt x="49197" y="38195"/>
                    </a:cubicBezTo>
                    <a:cubicBezTo>
                      <a:pt x="58722" y="44863"/>
                      <a:pt x="69485" y="51816"/>
                      <a:pt x="80819" y="58674"/>
                    </a:cubicBezTo>
                    <a:cubicBezTo>
                      <a:pt x="76724" y="79248"/>
                      <a:pt x="48435" y="228695"/>
                      <a:pt x="12430" y="592074"/>
                    </a:cubicBezTo>
                    <a:cubicBezTo>
                      <a:pt x="-16145" y="875919"/>
                      <a:pt x="9954" y="1158335"/>
                      <a:pt x="36433" y="1345311"/>
                    </a:cubicBezTo>
                    <a:cubicBezTo>
                      <a:pt x="52159" y="1460059"/>
                      <a:pt x="73838" y="1573911"/>
                      <a:pt x="101393" y="1686401"/>
                    </a:cubicBezTo>
                    <a:cubicBezTo>
                      <a:pt x="101784" y="1687916"/>
                      <a:pt x="103156" y="1688982"/>
                      <a:pt x="104727" y="1688973"/>
                    </a:cubicBezTo>
                    <a:lnTo>
                      <a:pt x="105585" y="1688973"/>
                    </a:lnTo>
                    <a:cubicBezTo>
                      <a:pt x="107394" y="1688459"/>
                      <a:pt x="108490" y="1686620"/>
                      <a:pt x="108061" y="1684782"/>
                    </a:cubicBezTo>
                    <a:cubicBezTo>
                      <a:pt x="80562" y="1572511"/>
                      <a:pt x="58950" y="1458878"/>
                      <a:pt x="43291" y="1344358"/>
                    </a:cubicBezTo>
                    <a:cubicBezTo>
                      <a:pt x="16811" y="1157859"/>
                      <a:pt x="-8811" y="876109"/>
                      <a:pt x="19288" y="592931"/>
                    </a:cubicBezTo>
                    <a:cubicBezTo>
                      <a:pt x="54150" y="241078"/>
                      <a:pt x="81772" y="90106"/>
                      <a:pt x="87106" y="62198"/>
                    </a:cubicBezTo>
                    <a:cubicBezTo>
                      <a:pt x="175431" y="114605"/>
                      <a:pt x="276244" y="142246"/>
                      <a:pt x="378952" y="142208"/>
                    </a:cubicBezTo>
                    <a:cubicBezTo>
                      <a:pt x="485642" y="140865"/>
                      <a:pt x="590340" y="113186"/>
                      <a:pt x="683752" y="61627"/>
                    </a:cubicBezTo>
                    <a:cubicBezTo>
                      <a:pt x="688515" y="85820"/>
                      <a:pt x="716423" y="235934"/>
                      <a:pt x="751856" y="593598"/>
                    </a:cubicBezTo>
                    <a:cubicBezTo>
                      <a:pt x="779954" y="876776"/>
                      <a:pt x="754332" y="1158526"/>
                      <a:pt x="727853" y="1345025"/>
                    </a:cubicBezTo>
                    <a:cubicBezTo>
                      <a:pt x="712194" y="1459544"/>
                      <a:pt x="690581" y="1573178"/>
                      <a:pt x="663083" y="1685449"/>
                    </a:cubicBezTo>
                    <a:cubicBezTo>
                      <a:pt x="662654" y="1687287"/>
                      <a:pt x="663750" y="1689125"/>
                      <a:pt x="665559" y="1689640"/>
                    </a:cubicBezTo>
                    <a:lnTo>
                      <a:pt x="666417" y="1689640"/>
                    </a:lnTo>
                    <a:cubicBezTo>
                      <a:pt x="667988" y="1689649"/>
                      <a:pt x="669360" y="1688582"/>
                      <a:pt x="669750" y="1687068"/>
                    </a:cubicBezTo>
                    <a:cubicBezTo>
                      <a:pt x="697306" y="1574578"/>
                      <a:pt x="718985" y="1460725"/>
                      <a:pt x="734711" y="1345978"/>
                    </a:cubicBezTo>
                    <a:cubicBezTo>
                      <a:pt x="761571" y="1158716"/>
                      <a:pt x="787289" y="876300"/>
                      <a:pt x="759095" y="5924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B9D68D8-AA09-4ACA-F1B0-52A749B85D35}"/>
                  </a:ext>
                </a:extLst>
              </p:cNvPr>
              <p:cNvSpPr/>
              <p:nvPr/>
            </p:nvSpPr>
            <p:spPr>
              <a:xfrm>
                <a:off x="9052895" y="3748577"/>
                <a:ext cx="530161" cy="530161"/>
              </a:xfrm>
              <a:custGeom>
                <a:avLst/>
                <a:gdLst>
                  <a:gd name="connsiteX0" fmla="*/ 265176 w 530161"/>
                  <a:gd name="connsiteY0" fmla="*/ 530161 h 530161"/>
                  <a:gd name="connsiteX1" fmla="*/ 0 w 530161"/>
                  <a:gd name="connsiteY1" fmla="*/ 265176 h 530161"/>
                  <a:gd name="connsiteX2" fmla="*/ 264985 w 530161"/>
                  <a:gd name="connsiteY2" fmla="*/ 0 h 530161"/>
                  <a:gd name="connsiteX3" fmla="*/ 530161 w 530161"/>
                  <a:gd name="connsiteY3" fmla="*/ 264985 h 530161"/>
                  <a:gd name="connsiteX4" fmla="*/ 530161 w 530161"/>
                  <a:gd name="connsiteY4" fmla="*/ 265176 h 530161"/>
                  <a:gd name="connsiteX5" fmla="*/ 265176 w 530161"/>
                  <a:gd name="connsiteY5" fmla="*/ 530161 h 530161"/>
                  <a:gd name="connsiteX6" fmla="*/ 265176 w 530161"/>
                  <a:gd name="connsiteY6" fmla="*/ 7048 h 530161"/>
                  <a:gd name="connsiteX7" fmla="*/ 7049 w 530161"/>
                  <a:gd name="connsiteY7" fmla="*/ 265176 h 530161"/>
                  <a:gd name="connsiteX8" fmla="*/ 265176 w 530161"/>
                  <a:gd name="connsiteY8" fmla="*/ 523304 h 530161"/>
                  <a:gd name="connsiteX9" fmla="*/ 523303 w 530161"/>
                  <a:gd name="connsiteY9" fmla="*/ 265176 h 530161"/>
                  <a:gd name="connsiteX10" fmla="*/ 265176 w 530161"/>
                  <a:gd name="connsiteY10" fmla="*/ 7048 h 530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161" h="530161">
                    <a:moveTo>
                      <a:pt x="265176" y="530161"/>
                    </a:moveTo>
                    <a:cubicBezTo>
                      <a:pt x="118777" y="530219"/>
                      <a:pt x="57" y="411575"/>
                      <a:pt x="0" y="265176"/>
                    </a:cubicBezTo>
                    <a:cubicBezTo>
                      <a:pt x="-57" y="118777"/>
                      <a:pt x="118586" y="57"/>
                      <a:pt x="264985" y="0"/>
                    </a:cubicBezTo>
                    <a:cubicBezTo>
                      <a:pt x="411385" y="-57"/>
                      <a:pt x="530104" y="118586"/>
                      <a:pt x="530161" y="264985"/>
                    </a:cubicBezTo>
                    <a:cubicBezTo>
                      <a:pt x="530161" y="265052"/>
                      <a:pt x="530161" y="265109"/>
                      <a:pt x="530161" y="265176"/>
                    </a:cubicBezTo>
                    <a:cubicBezTo>
                      <a:pt x="530000" y="411461"/>
                      <a:pt x="411461" y="530000"/>
                      <a:pt x="265176" y="530161"/>
                    </a:cubicBezTo>
                    <a:close/>
                    <a:moveTo>
                      <a:pt x="265176" y="7048"/>
                    </a:moveTo>
                    <a:cubicBezTo>
                      <a:pt x="122615" y="7048"/>
                      <a:pt x="7049" y="122615"/>
                      <a:pt x="7049" y="265176"/>
                    </a:cubicBezTo>
                    <a:cubicBezTo>
                      <a:pt x="7049" y="407737"/>
                      <a:pt x="122615" y="523304"/>
                      <a:pt x="265176" y="523304"/>
                    </a:cubicBezTo>
                    <a:cubicBezTo>
                      <a:pt x="407737" y="523304"/>
                      <a:pt x="523303" y="407737"/>
                      <a:pt x="523303" y="265176"/>
                    </a:cubicBezTo>
                    <a:cubicBezTo>
                      <a:pt x="523142" y="122682"/>
                      <a:pt x="407670" y="7210"/>
                      <a:pt x="265176" y="70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2D7CF50B-427B-E72A-2E3D-F1EF78ECECE8}"/>
                  </a:ext>
                </a:extLst>
              </p:cNvPr>
              <p:cNvSpPr/>
              <p:nvPr/>
            </p:nvSpPr>
            <p:spPr>
              <a:xfrm>
                <a:off x="9117379" y="3813156"/>
                <a:ext cx="401384" cy="401192"/>
              </a:xfrm>
              <a:custGeom>
                <a:avLst/>
                <a:gdLst>
                  <a:gd name="connsiteX0" fmla="*/ 401384 w 401384"/>
                  <a:gd name="connsiteY0" fmla="*/ 200501 h 401192"/>
                  <a:gd name="connsiteX1" fmla="*/ 200692 w 401384"/>
                  <a:gd name="connsiteY1" fmla="*/ 401193 h 401192"/>
                  <a:gd name="connsiteX2" fmla="*/ 196025 w 401384"/>
                  <a:gd name="connsiteY2" fmla="*/ 401193 h 401192"/>
                  <a:gd name="connsiteX3" fmla="*/ 99537 w 401384"/>
                  <a:gd name="connsiteY3" fmla="*/ 373951 h 401192"/>
                  <a:gd name="connsiteX4" fmla="*/ 41053 w 401384"/>
                  <a:gd name="connsiteY4" fmla="*/ 322326 h 401192"/>
                  <a:gd name="connsiteX5" fmla="*/ 1 w 401384"/>
                  <a:gd name="connsiteY5" fmla="*/ 200596 h 401192"/>
                  <a:gd name="connsiteX6" fmla="*/ 1334 w 401384"/>
                  <a:gd name="connsiteY6" fmla="*/ 177260 h 401192"/>
                  <a:gd name="connsiteX7" fmla="*/ 177261 w 401384"/>
                  <a:gd name="connsiteY7" fmla="*/ 1333 h 401192"/>
                  <a:gd name="connsiteX8" fmla="*/ 200692 w 401384"/>
                  <a:gd name="connsiteY8" fmla="*/ 0 h 401192"/>
                  <a:gd name="connsiteX9" fmla="*/ 401289 w 401384"/>
                  <a:gd name="connsiteY9" fmla="*/ 195929 h 401192"/>
                  <a:gd name="connsiteX10" fmla="*/ 401384 w 401384"/>
                  <a:gd name="connsiteY10" fmla="*/ 200501 h 401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4" h="401192">
                    <a:moveTo>
                      <a:pt x="401384" y="200501"/>
                    </a:moveTo>
                    <a:cubicBezTo>
                      <a:pt x="401384" y="311344"/>
                      <a:pt x="311535" y="401193"/>
                      <a:pt x="200692" y="401193"/>
                    </a:cubicBezTo>
                    <a:lnTo>
                      <a:pt x="196025" y="401193"/>
                    </a:lnTo>
                    <a:cubicBezTo>
                      <a:pt x="162059" y="400517"/>
                      <a:pt x="128836" y="391135"/>
                      <a:pt x="99537" y="373951"/>
                    </a:cubicBezTo>
                    <a:cubicBezTo>
                      <a:pt x="76877" y="360702"/>
                      <a:pt x="57017" y="343167"/>
                      <a:pt x="41053" y="322326"/>
                    </a:cubicBezTo>
                    <a:cubicBezTo>
                      <a:pt x="14317" y="287388"/>
                      <a:pt x="-114" y="244592"/>
                      <a:pt x="1" y="200596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cubicBezTo>
                      <a:pt x="12269" y="85001"/>
                      <a:pt x="85002" y="12268"/>
                      <a:pt x="177261" y="1333"/>
                    </a:cubicBezTo>
                    <a:cubicBezTo>
                      <a:pt x="185043" y="457"/>
                      <a:pt x="192863" y="9"/>
                      <a:pt x="200692" y="0"/>
                    </a:cubicBezTo>
                    <a:cubicBezTo>
                      <a:pt x="309620" y="124"/>
                      <a:pt x="398603" y="87039"/>
                      <a:pt x="401289" y="195929"/>
                    </a:cubicBezTo>
                    <a:cubicBezTo>
                      <a:pt x="401384" y="197453"/>
                      <a:pt x="401384" y="198977"/>
                      <a:pt x="401384" y="20050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9C910086-607B-527F-769D-AE3D824AE858}"/>
                  </a:ext>
                </a:extLst>
              </p:cNvPr>
              <p:cNvSpPr/>
              <p:nvPr/>
            </p:nvSpPr>
            <p:spPr>
              <a:xfrm>
                <a:off x="9117379" y="3813442"/>
                <a:ext cx="322326" cy="322326"/>
              </a:xfrm>
              <a:custGeom>
                <a:avLst/>
                <a:gdLst>
                  <a:gd name="connsiteX0" fmla="*/ 322327 w 322326"/>
                  <a:gd name="connsiteY0" fmla="*/ 41053 h 322326"/>
                  <a:gd name="connsiteX1" fmla="*/ 41053 w 322326"/>
                  <a:gd name="connsiteY1" fmla="*/ 322326 h 322326"/>
                  <a:gd name="connsiteX2" fmla="*/ 1 w 322326"/>
                  <a:gd name="connsiteY2" fmla="*/ 200597 h 322326"/>
                  <a:gd name="connsiteX3" fmla="*/ 1334 w 322326"/>
                  <a:gd name="connsiteY3" fmla="*/ 177260 h 322326"/>
                  <a:gd name="connsiteX4" fmla="*/ 177261 w 322326"/>
                  <a:gd name="connsiteY4" fmla="*/ 1334 h 322326"/>
                  <a:gd name="connsiteX5" fmla="*/ 200692 w 322326"/>
                  <a:gd name="connsiteY5" fmla="*/ 0 h 322326"/>
                  <a:gd name="connsiteX6" fmla="*/ 322327 w 322326"/>
                  <a:gd name="connsiteY6" fmla="*/ 41053 h 32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326" h="322326">
                    <a:moveTo>
                      <a:pt x="322327" y="41053"/>
                    </a:moveTo>
                    <a:lnTo>
                      <a:pt x="41053" y="322326"/>
                    </a:lnTo>
                    <a:cubicBezTo>
                      <a:pt x="14317" y="287388"/>
                      <a:pt x="-114" y="244593"/>
                      <a:pt x="1" y="200597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lnTo>
                      <a:pt x="177261" y="1334"/>
                    </a:lnTo>
                    <a:cubicBezTo>
                      <a:pt x="185043" y="457"/>
                      <a:pt x="192863" y="10"/>
                      <a:pt x="200692" y="0"/>
                    </a:cubicBezTo>
                    <a:cubicBezTo>
                      <a:pt x="244650" y="-48"/>
                      <a:pt x="287399" y="14373"/>
                      <a:pt x="322327" y="4105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192DFA44-F1FC-30DF-B4AD-54B0F79F2AAB}"/>
                  </a:ext>
                </a:extLst>
              </p:cNvPr>
              <p:cNvSpPr/>
              <p:nvPr/>
            </p:nvSpPr>
            <p:spPr>
              <a:xfrm>
                <a:off x="9216916" y="3912692"/>
                <a:ext cx="301752" cy="301561"/>
              </a:xfrm>
              <a:custGeom>
                <a:avLst/>
                <a:gdLst>
                  <a:gd name="connsiteX0" fmla="*/ 301752 w 301752"/>
                  <a:gd name="connsiteY0" fmla="*/ 96298 h 301561"/>
                  <a:gd name="connsiteX1" fmla="*/ 96488 w 301752"/>
                  <a:gd name="connsiteY1" fmla="*/ 301562 h 301561"/>
                  <a:gd name="connsiteX2" fmla="*/ 0 w 301752"/>
                  <a:gd name="connsiteY2" fmla="*/ 274320 h 301561"/>
                  <a:gd name="connsiteX3" fmla="*/ 274415 w 301752"/>
                  <a:gd name="connsiteY3" fmla="*/ 0 h 301561"/>
                  <a:gd name="connsiteX4" fmla="*/ 301752 w 301752"/>
                  <a:gd name="connsiteY4" fmla="*/ 96298 h 301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752" h="301561">
                    <a:moveTo>
                      <a:pt x="301752" y="96298"/>
                    </a:moveTo>
                    <a:lnTo>
                      <a:pt x="96488" y="301562"/>
                    </a:lnTo>
                    <a:cubicBezTo>
                      <a:pt x="62522" y="300885"/>
                      <a:pt x="29299" y="291503"/>
                      <a:pt x="0" y="274320"/>
                    </a:cubicBezTo>
                    <a:lnTo>
                      <a:pt x="274415" y="0"/>
                    </a:lnTo>
                    <a:cubicBezTo>
                      <a:pt x="291636" y="29223"/>
                      <a:pt x="301057" y="62389"/>
                      <a:pt x="301752" y="9629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50DAA49-BCB3-DC96-68D4-C7F8F84B8901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E9068C5A-B573-1EEE-0FBD-C7F5A66C6713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D27340C6-1F3E-B73A-79C9-DABBCC423EAB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6B974166-6683-5FD7-9999-2DCAC9C13B2E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E540B678-A222-A480-A6B8-9A60ACEE0D03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5BC4E9C0-23C2-C739-E9E0-0AE32E165E0A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76B54E04-1F36-C082-98F6-14727947416D}"/>
                  </a:ext>
                </a:extLst>
              </p:cNvPr>
              <p:cNvSpPr/>
              <p:nvPr/>
            </p:nvSpPr>
            <p:spPr>
              <a:xfrm>
                <a:off x="8948311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48006 w 300323"/>
                  <a:gd name="connsiteY4" fmla="*/ 74009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39065 w 300323"/>
                  <a:gd name="connsiteY7" fmla="*/ 66389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48006" y="74009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39065" y="66389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153D04D3-9D74-F891-8FDB-5F987F453B87}"/>
                  </a:ext>
                </a:extLst>
              </p:cNvPr>
              <p:cNvSpPr/>
              <p:nvPr/>
            </p:nvSpPr>
            <p:spPr>
              <a:xfrm>
                <a:off x="9367696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26575 w 300323"/>
                  <a:gd name="connsiteY4" fmla="*/ 40957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22968 w 300323"/>
                  <a:gd name="connsiteY7" fmla="*/ 32956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26575" y="40957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22968" y="32956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88" name="图形 286">
              <a:extLst>
                <a:ext uri="{FF2B5EF4-FFF2-40B4-BE49-F238E27FC236}">
                  <a16:creationId xmlns:a16="http://schemas.microsoft.com/office/drawing/2014/main" id="{AC8EC7A0-D5E2-BD56-B2ED-F038CC59CEC7}"/>
                </a:ext>
              </a:extLst>
            </p:cNvPr>
            <p:cNvGrpSpPr/>
            <p:nvPr/>
          </p:nvGrpSpPr>
          <p:grpSpPr>
            <a:xfrm>
              <a:off x="6882529" y="1854245"/>
              <a:ext cx="4188317" cy="4310443"/>
              <a:chOff x="6882529" y="1854245"/>
              <a:chExt cx="4188317" cy="4310443"/>
            </a:xfrm>
          </p:grpSpPr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DF6295F-F030-3CE5-2652-E019358BEB6A}"/>
                  </a:ext>
                </a:extLst>
              </p:cNvPr>
              <p:cNvSpPr/>
              <p:nvPr/>
            </p:nvSpPr>
            <p:spPr>
              <a:xfrm>
                <a:off x="10096454" y="3713239"/>
                <a:ext cx="535019" cy="425613"/>
              </a:xfrm>
              <a:custGeom>
                <a:avLst/>
                <a:gdLst>
                  <a:gd name="connsiteX0" fmla="*/ 535019 w 535019"/>
                  <a:gd name="connsiteY0" fmla="*/ 130397 h 425613"/>
                  <a:gd name="connsiteX1" fmla="*/ 427672 w 535019"/>
                  <a:gd name="connsiteY1" fmla="*/ 315849 h 425613"/>
                  <a:gd name="connsiteX2" fmla="*/ 405193 w 535019"/>
                  <a:gd name="connsiteY2" fmla="*/ 346424 h 425613"/>
                  <a:gd name="connsiteX3" fmla="*/ 293275 w 535019"/>
                  <a:gd name="connsiteY3" fmla="*/ 424339 h 425613"/>
                  <a:gd name="connsiteX4" fmla="*/ 0 w 535019"/>
                  <a:gd name="connsiteY4" fmla="*/ 224314 h 425613"/>
                  <a:gd name="connsiteX5" fmla="*/ 33718 w 535019"/>
                  <a:gd name="connsiteY5" fmla="*/ 186214 h 425613"/>
                  <a:gd name="connsiteX6" fmla="*/ 267462 w 535019"/>
                  <a:gd name="connsiteY6" fmla="*/ 269081 h 425613"/>
                  <a:gd name="connsiteX7" fmla="*/ 391287 w 535019"/>
                  <a:gd name="connsiteY7" fmla="*/ 0 h 42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019" h="425613">
                    <a:moveTo>
                      <a:pt x="535019" y="130397"/>
                    </a:moveTo>
                    <a:cubicBezTo>
                      <a:pt x="503529" y="194605"/>
                      <a:pt x="467668" y="256565"/>
                      <a:pt x="427672" y="315849"/>
                    </a:cubicBezTo>
                    <a:cubicBezTo>
                      <a:pt x="420243" y="326422"/>
                      <a:pt x="412813" y="336709"/>
                      <a:pt x="405193" y="346424"/>
                    </a:cubicBezTo>
                    <a:cubicBezTo>
                      <a:pt x="366331" y="396430"/>
                      <a:pt x="325564" y="433007"/>
                      <a:pt x="293275" y="424339"/>
                    </a:cubicBezTo>
                    <a:cubicBezTo>
                      <a:pt x="113538" y="376142"/>
                      <a:pt x="0" y="224314"/>
                      <a:pt x="0" y="224314"/>
                    </a:cubicBezTo>
                    <a:lnTo>
                      <a:pt x="33718" y="186214"/>
                    </a:lnTo>
                    <a:cubicBezTo>
                      <a:pt x="33718" y="186214"/>
                      <a:pt x="250507" y="270700"/>
                      <a:pt x="267462" y="269081"/>
                    </a:cubicBezTo>
                    <a:cubicBezTo>
                      <a:pt x="284416" y="267462"/>
                      <a:pt x="391287" y="0"/>
                      <a:pt x="391287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469AB0B-9580-120C-0F2B-340C2F7FBD14}"/>
                  </a:ext>
                </a:extLst>
              </p:cNvPr>
              <p:cNvSpPr/>
              <p:nvPr/>
            </p:nvSpPr>
            <p:spPr>
              <a:xfrm>
                <a:off x="10444414" y="3748672"/>
                <a:ext cx="96286" cy="310991"/>
              </a:xfrm>
              <a:custGeom>
                <a:avLst/>
                <a:gdLst>
                  <a:gd name="connsiteX0" fmla="*/ 96286 w 96286"/>
                  <a:gd name="connsiteY0" fmla="*/ 214884 h 310991"/>
                  <a:gd name="connsiteX1" fmla="*/ 79713 w 96286"/>
                  <a:gd name="connsiteY1" fmla="*/ 280416 h 310991"/>
                  <a:gd name="connsiteX2" fmla="*/ 57233 w 96286"/>
                  <a:gd name="connsiteY2" fmla="*/ 310991 h 310991"/>
                  <a:gd name="connsiteX3" fmla="*/ 46470 w 96286"/>
                  <a:gd name="connsiteY3" fmla="*/ 254603 h 310991"/>
                  <a:gd name="connsiteX4" fmla="*/ 5227 w 96286"/>
                  <a:gd name="connsiteY4" fmla="*/ 121253 h 310991"/>
                  <a:gd name="connsiteX5" fmla="*/ 43327 w 96286"/>
                  <a:gd name="connsiteY5" fmla="*/ 0 h 31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286" h="310991">
                    <a:moveTo>
                      <a:pt x="96286" y="214884"/>
                    </a:moveTo>
                    <a:lnTo>
                      <a:pt x="79713" y="280416"/>
                    </a:lnTo>
                    <a:cubicBezTo>
                      <a:pt x="72283" y="290989"/>
                      <a:pt x="64854" y="301276"/>
                      <a:pt x="57233" y="310991"/>
                    </a:cubicBezTo>
                    <a:cubicBezTo>
                      <a:pt x="56357" y="291779"/>
                      <a:pt x="52728" y="272787"/>
                      <a:pt x="46470" y="254603"/>
                    </a:cubicBezTo>
                    <a:cubicBezTo>
                      <a:pt x="33040" y="217361"/>
                      <a:pt x="-15918" y="170402"/>
                      <a:pt x="5227" y="121253"/>
                    </a:cubicBezTo>
                    <a:cubicBezTo>
                      <a:pt x="21219" y="81944"/>
                      <a:pt x="33964" y="41386"/>
                      <a:pt x="4332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2B3AC87A-21FA-7CE7-A905-400BE2096CE2}"/>
                  </a:ext>
                </a:extLst>
              </p:cNvPr>
              <p:cNvSpPr/>
              <p:nvPr/>
            </p:nvSpPr>
            <p:spPr>
              <a:xfrm>
                <a:off x="10338043" y="4087498"/>
                <a:ext cx="117248" cy="34802"/>
              </a:xfrm>
              <a:custGeom>
                <a:avLst/>
                <a:gdLst>
                  <a:gd name="connsiteX0" fmla="*/ 112264 w 117248"/>
                  <a:gd name="connsiteY0" fmla="*/ 23504 h 34802"/>
                  <a:gd name="connsiteX1" fmla="*/ 5870 w 117248"/>
                  <a:gd name="connsiteY1" fmla="*/ 33696 h 34802"/>
                  <a:gd name="connsiteX2" fmla="*/ 917 w 117248"/>
                  <a:gd name="connsiteY2" fmla="*/ 28743 h 34802"/>
                  <a:gd name="connsiteX3" fmla="*/ 115789 w 117248"/>
                  <a:gd name="connsiteY3" fmla="*/ 17313 h 34802"/>
                  <a:gd name="connsiteX4" fmla="*/ 112264 w 117248"/>
                  <a:gd name="connsiteY4" fmla="*/ 23314 h 34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48" h="34802">
                    <a:moveTo>
                      <a:pt x="112264" y="23504"/>
                    </a:moveTo>
                    <a:cubicBezTo>
                      <a:pt x="79718" y="-1889"/>
                      <a:pt x="32997" y="2587"/>
                      <a:pt x="5870" y="33696"/>
                    </a:cubicBezTo>
                    <a:cubicBezTo>
                      <a:pt x="2822" y="37030"/>
                      <a:pt x="-2036" y="32077"/>
                      <a:pt x="917" y="28743"/>
                    </a:cubicBezTo>
                    <a:cubicBezTo>
                      <a:pt x="30273" y="-4623"/>
                      <a:pt x="80432" y="-9614"/>
                      <a:pt x="115789" y="17313"/>
                    </a:cubicBezTo>
                    <a:cubicBezTo>
                      <a:pt x="119313" y="19980"/>
                      <a:pt x="115789" y="25981"/>
                      <a:pt x="112264" y="2331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8E4CC488-C960-5AA4-50F8-C8E0A2ADD5EB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D1B3BF5-ABF0-1209-9DD7-3D752B8EA6F9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E24CDFF-E3BD-5491-49DE-40D8973BE305}"/>
                  </a:ext>
                </a:extLst>
              </p:cNvPr>
              <p:cNvSpPr/>
              <p:nvPr/>
            </p:nvSpPr>
            <p:spPr>
              <a:xfrm>
                <a:off x="10030672" y="3653087"/>
                <a:ext cx="359301" cy="359179"/>
              </a:xfrm>
              <a:custGeom>
                <a:avLst/>
                <a:gdLst>
                  <a:gd name="connsiteX0" fmla="*/ 338007 w 359301"/>
                  <a:gd name="connsiteY0" fmla="*/ 359047 h 359179"/>
                  <a:gd name="connsiteX1" fmla="*/ 105597 w 359301"/>
                  <a:gd name="connsiteY1" fmla="*/ 354284 h 359179"/>
                  <a:gd name="connsiteX2" fmla="*/ 73307 w 359301"/>
                  <a:gd name="connsiteY2" fmla="*/ 329043 h 359179"/>
                  <a:gd name="connsiteX3" fmla="*/ 726 w 359301"/>
                  <a:gd name="connsiteY3" fmla="*/ 24243 h 359179"/>
                  <a:gd name="connsiteX4" fmla="*/ 13861 w 359301"/>
                  <a:gd name="connsiteY4" fmla="*/ 726 h 359179"/>
                  <a:gd name="connsiteX5" fmla="*/ 21396 w 359301"/>
                  <a:gd name="connsiteY5" fmla="*/ 145 h 359179"/>
                  <a:gd name="connsiteX6" fmla="*/ 253806 w 359301"/>
                  <a:gd name="connsiteY6" fmla="*/ 4907 h 359179"/>
                  <a:gd name="connsiteX7" fmla="*/ 286095 w 359301"/>
                  <a:gd name="connsiteY7" fmla="*/ 30148 h 359179"/>
                  <a:gd name="connsiteX8" fmla="*/ 358581 w 359301"/>
                  <a:gd name="connsiteY8" fmla="*/ 334948 h 359179"/>
                  <a:gd name="connsiteX9" fmla="*/ 345426 w 359301"/>
                  <a:gd name="connsiteY9" fmla="*/ 358466 h 359179"/>
                  <a:gd name="connsiteX10" fmla="*/ 338007 w 359301"/>
                  <a:gd name="connsiteY10" fmla="*/ 359047 h 35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1" h="359179">
                    <a:moveTo>
                      <a:pt x="338007" y="359047"/>
                    </a:moveTo>
                    <a:lnTo>
                      <a:pt x="105597" y="354284"/>
                    </a:lnTo>
                    <a:cubicBezTo>
                      <a:pt x="90566" y="353579"/>
                      <a:pt x="77622" y="343464"/>
                      <a:pt x="73307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806" y="4907"/>
                    </a:lnTo>
                    <a:cubicBezTo>
                      <a:pt x="268836" y="5612"/>
                      <a:pt x="281780" y="15727"/>
                      <a:pt x="286095" y="30148"/>
                    </a:cubicBezTo>
                    <a:lnTo>
                      <a:pt x="358581" y="334948"/>
                    </a:lnTo>
                    <a:cubicBezTo>
                      <a:pt x="361438" y="345073"/>
                      <a:pt x="355552" y="355599"/>
                      <a:pt x="345426" y="358466"/>
                    </a:cubicBezTo>
                    <a:cubicBezTo>
                      <a:pt x="343017" y="359142"/>
                      <a:pt x="340492" y="359342"/>
                      <a:pt x="338007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CE317C40-AB69-E748-ED16-2F19E43DDAD6}"/>
                  </a:ext>
                </a:extLst>
              </p:cNvPr>
              <p:cNvSpPr/>
              <p:nvPr/>
            </p:nvSpPr>
            <p:spPr>
              <a:xfrm>
                <a:off x="10166260" y="3809902"/>
                <a:ext cx="67694" cy="63385"/>
              </a:xfrm>
              <a:custGeom>
                <a:avLst/>
                <a:gdLst>
                  <a:gd name="connsiteX0" fmla="*/ 964 w 67694"/>
                  <a:gd name="connsiteY0" fmla="*/ 31067 h 63385"/>
                  <a:gd name="connsiteX1" fmla="*/ 41160 w 67694"/>
                  <a:gd name="connsiteY1" fmla="*/ 63261 h 63385"/>
                  <a:gd name="connsiteX2" fmla="*/ 67573 w 67694"/>
                  <a:gd name="connsiteY2" fmla="*/ 41715 h 63385"/>
                  <a:gd name="connsiteX3" fmla="*/ 66687 w 67694"/>
                  <a:gd name="connsiteY3" fmla="*/ 32400 h 63385"/>
                  <a:gd name="connsiteX4" fmla="*/ 26587 w 67694"/>
                  <a:gd name="connsiteY4" fmla="*/ 110 h 63385"/>
                  <a:gd name="connsiteX5" fmla="*/ 107 w 67694"/>
                  <a:gd name="connsiteY5" fmla="*/ 21989 h 63385"/>
                  <a:gd name="connsiteX6" fmla="*/ 964 w 67694"/>
                  <a:gd name="connsiteY6" fmla="*/ 31067 h 63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94" h="63385">
                    <a:moveTo>
                      <a:pt x="964" y="31067"/>
                    </a:moveTo>
                    <a:cubicBezTo>
                      <a:pt x="6079" y="49307"/>
                      <a:pt x="22243" y="62251"/>
                      <a:pt x="41160" y="63261"/>
                    </a:cubicBezTo>
                    <a:cubicBezTo>
                      <a:pt x="54399" y="64604"/>
                      <a:pt x="66220" y="54965"/>
                      <a:pt x="67573" y="41715"/>
                    </a:cubicBezTo>
                    <a:cubicBezTo>
                      <a:pt x="67887" y="38582"/>
                      <a:pt x="67592" y="35419"/>
                      <a:pt x="66687" y="32400"/>
                    </a:cubicBezTo>
                    <a:cubicBezTo>
                      <a:pt x="61639" y="14141"/>
                      <a:pt x="45503" y="1148"/>
                      <a:pt x="26587" y="110"/>
                    </a:cubicBezTo>
                    <a:cubicBezTo>
                      <a:pt x="13233" y="-1156"/>
                      <a:pt x="1374" y="8635"/>
                      <a:pt x="107" y="21989"/>
                    </a:cubicBezTo>
                    <a:cubicBezTo>
                      <a:pt x="-179" y="25047"/>
                      <a:pt x="107" y="28123"/>
                      <a:pt x="964" y="3106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4C07CA2D-579B-B7D7-50F8-D2D992D49AE7}"/>
                  </a:ext>
                </a:extLst>
              </p:cNvPr>
              <p:cNvSpPr/>
              <p:nvPr/>
            </p:nvSpPr>
            <p:spPr>
              <a:xfrm>
                <a:off x="10051441" y="3817513"/>
                <a:ext cx="96841" cy="125860"/>
              </a:xfrm>
              <a:custGeom>
                <a:avLst/>
                <a:gdLst>
                  <a:gd name="connsiteX0" fmla="*/ 37012 w 96841"/>
                  <a:gd name="connsiteY0" fmla="*/ 42982 h 125860"/>
                  <a:gd name="connsiteX1" fmla="*/ 95971 w 96841"/>
                  <a:gd name="connsiteY1" fmla="*/ 50602 h 125860"/>
                  <a:gd name="connsiteX2" fmla="*/ 53014 w 96841"/>
                  <a:gd name="connsiteY2" fmla="*/ 71176 h 125860"/>
                  <a:gd name="connsiteX3" fmla="*/ 91114 w 96841"/>
                  <a:gd name="connsiteY3" fmla="*/ 77463 h 125860"/>
                  <a:gd name="connsiteX4" fmla="*/ 61396 w 96841"/>
                  <a:gd name="connsiteY4" fmla="*/ 96037 h 125860"/>
                  <a:gd name="connsiteX5" fmla="*/ 82255 w 96841"/>
                  <a:gd name="connsiteY5" fmla="*/ 107276 h 125860"/>
                  <a:gd name="connsiteX6" fmla="*/ 64253 w 96841"/>
                  <a:gd name="connsiteY6" fmla="*/ 124993 h 125860"/>
                  <a:gd name="connsiteX7" fmla="*/ 37583 w 96841"/>
                  <a:gd name="connsiteY7" fmla="*/ 118897 h 125860"/>
                  <a:gd name="connsiteX8" fmla="*/ 36917 w 96841"/>
                  <a:gd name="connsiteY8" fmla="*/ 103180 h 125860"/>
                  <a:gd name="connsiteX9" fmla="*/ 17104 w 96841"/>
                  <a:gd name="connsiteY9" fmla="*/ 86416 h 125860"/>
                  <a:gd name="connsiteX10" fmla="*/ 21676 w 96841"/>
                  <a:gd name="connsiteY10" fmla="*/ 74224 h 125860"/>
                  <a:gd name="connsiteX11" fmla="*/ 9389 w 96841"/>
                  <a:gd name="connsiteY11" fmla="*/ 64033 h 125860"/>
                  <a:gd name="connsiteX12" fmla="*/ 10342 w 96841"/>
                  <a:gd name="connsiteY12" fmla="*/ 49936 h 125860"/>
                  <a:gd name="connsiteX13" fmla="*/ 245 w 96841"/>
                  <a:gd name="connsiteY13" fmla="*/ 24123 h 125860"/>
                  <a:gd name="connsiteX14" fmla="*/ 24820 w 96841"/>
                  <a:gd name="connsiteY14" fmla="*/ 1072 h 125860"/>
                  <a:gd name="connsiteX15" fmla="*/ 70159 w 96841"/>
                  <a:gd name="connsiteY15" fmla="*/ 20122 h 125860"/>
                  <a:gd name="connsiteX16" fmla="*/ 69587 w 96841"/>
                  <a:gd name="connsiteY16" fmla="*/ 31743 h 125860"/>
                  <a:gd name="connsiteX17" fmla="*/ 36440 w 96841"/>
                  <a:gd name="connsiteY17" fmla="*/ 28885 h 125860"/>
                  <a:gd name="connsiteX18" fmla="*/ 37012 w 96841"/>
                  <a:gd name="connsiteY18" fmla="*/ 42982 h 12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6841" h="125860">
                    <a:moveTo>
                      <a:pt x="37012" y="42982"/>
                    </a:moveTo>
                    <a:cubicBezTo>
                      <a:pt x="37012" y="42982"/>
                      <a:pt x="87875" y="40125"/>
                      <a:pt x="95971" y="50602"/>
                    </a:cubicBezTo>
                    <a:cubicBezTo>
                      <a:pt x="104068" y="61080"/>
                      <a:pt x="53014" y="71176"/>
                      <a:pt x="53014" y="71176"/>
                    </a:cubicBezTo>
                    <a:cubicBezTo>
                      <a:pt x="53014" y="71176"/>
                      <a:pt x="83113" y="70319"/>
                      <a:pt x="91114" y="77463"/>
                    </a:cubicBezTo>
                    <a:cubicBezTo>
                      <a:pt x="99115" y="84607"/>
                      <a:pt x="61396" y="96037"/>
                      <a:pt x="61396" y="96037"/>
                    </a:cubicBezTo>
                    <a:cubicBezTo>
                      <a:pt x="61396" y="96037"/>
                      <a:pt x="81493" y="96037"/>
                      <a:pt x="82255" y="107276"/>
                    </a:cubicBezTo>
                    <a:cubicBezTo>
                      <a:pt x="83017" y="118516"/>
                      <a:pt x="75397" y="122326"/>
                      <a:pt x="64253" y="124993"/>
                    </a:cubicBezTo>
                    <a:cubicBezTo>
                      <a:pt x="54900" y="127269"/>
                      <a:pt x="45022" y="125012"/>
                      <a:pt x="37583" y="118897"/>
                    </a:cubicBezTo>
                    <a:cubicBezTo>
                      <a:pt x="33202" y="114515"/>
                      <a:pt x="36917" y="103180"/>
                      <a:pt x="36917" y="103180"/>
                    </a:cubicBezTo>
                    <a:cubicBezTo>
                      <a:pt x="36917" y="103180"/>
                      <a:pt x="17867" y="93655"/>
                      <a:pt x="17104" y="86416"/>
                    </a:cubicBezTo>
                    <a:cubicBezTo>
                      <a:pt x="16819" y="81883"/>
                      <a:pt x="18486" y="77453"/>
                      <a:pt x="21676" y="74224"/>
                    </a:cubicBezTo>
                    <a:cubicBezTo>
                      <a:pt x="16114" y="73139"/>
                      <a:pt x="11485" y="69300"/>
                      <a:pt x="9389" y="64033"/>
                    </a:cubicBezTo>
                    <a:cubicBezTo>
                      <a:pt x="7322" y="59470"/>
                      <a:pt x="7684" y="54174"/>
                      <a:pt x="10342" y="49936"/>
                    </a:cubicBezTo>
                    <a:cubicBezTo>
                      <a:pt x="6418" y="41563"/>
                      <a:pt x="3046" y="32943"/>
                      <a:pt x="245" y="24123"/>
                    </a:cubicBezTo>
                    <a:cubicBezTo>
                      <a:pt x="-2231" y="14598"/>
                      <a:pt x="14628" y="7073"/>
                      <a:pt x="24820" y="1072"/>
                    </a:cubicBezTo>
                    <a:cubicBezTo>
                      <a:pt x="35011" y="-4928"/>
                      <a:pt x="53395" y="16027"/>
                      <a:pt x="70159" y="20122"/>
                    </a:cubicBezTo>
                    <a:cubicBezTo>
                      <a:pt x="70159" y="20122"/>
                      <a:pt x="78731" y="25361"/>
                      <a:pt x="69587" y="31743"/>
                    </a:cubicBezTo>
                    <a:cubicBezTo>
                      <a:pt x="60443" y="38125"/>
                      <a:pt x="41012" y="28504"/>
                      <a:pt x="36440" y="28885"/>
                    </a:cubicBezTo>
                    <a:cubicBezTo>
                      <a:pt x="31868" y="29266"/>
                      <a:pt x="37012" y="42982"/>
                      <a:pt x="37012" y="4298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A661C3BD-BAE3-4E77-E2FC-B6C38AB0EB23}"/>
                  </a:ext>
                </a:extLst>
              </p:cNvPr>
              <p:cNvSpPr/>
              <p:nvPr/>
            </p:nvSpPr>
            <p:spPr>
              <a:xfrm>
                <a:off x="10442958" y="3244272"/>
                <a:ext cx="441353" cy="540287"/>
              </a:xfrm>
              <a:custGeom>
                <a:avLst/>
                <a:gdLst>
                  <a:gd name="connsiteX0" fmla="*/ 78120 w 441353"/>
                  <a:gd name="connsiteY0" fmla="*/ 22816 h 540287"/>
                  <a:gd name="connsiteX1" fmla="*/ 30495 w 441353"/>
                  <a:gd name="connsiteY1" fmla="*/ 98254 h 540287"/>
                  <a:gd name="connsiteX2" fmla="*/ 206 w 441353"/>
                  <a:gd name="connsiteY2" fmla="*/ 192837 h 540287"/>
                  <a:gd name="connsiteX3" fmla="*/ 55736 w 441353"/>
                  <a:gd name="connsiteY3" fmla="*/ 300470 h 540287"/>
                  <a:gd name="connsiteX4" fmla="*/ 21256 w 441353"/>
                  <a:gd name="connsiteY4" fmla="*/ 399435 h 540287"/>
                  <a:gd name="connsiteX5" fmla="*/ 74215 w 441353"/>
                  <a:gd name="connsiteY5" fmla="*/ 522307 h 540287"/>
                  <a:gd name="connsiteX6" fmla="*/ 327104 w 441353"/>
                  <a:gd name="connsiteY6" fmla="*/ 443250 h 540287"/>
                  <a:gd name="connsiteX7" fmla="*/ 421020 w 441353"/>
                  <a:gd name="connsiteY7" fmla="*/ 340665 h 540287"/>
                  <a:gd name="connsiteX8" fmla="*/ 334819 w 441353"/>
                  <a:gd name="connsiteY8" fmla="*/ 213793 h 540287"/>
                  <a:gd name="connsiteX9" fmla="*/ 314150 w 441353"/>
                  <a:gd name="connsiteY9" fmla="*/ 84634 h 540287"/>
                  <a:gd name="connsiteX10" fmla="*/ 262715 w 441353"/>
                  <a:gd name="connsiteY10" fmla="*/ 13958 h 540287"/>
                  <a:gd name="connsiteX11" fmla="*/ 157940 w 441353"/>
                  <a:gd name="connsiteY11" fmla="*/ 2718 h 540287"/>
                  <a:gd name="connsiteX12" fmla="*/ 78120 w 441353"/>
                  <a:gd name="connsiteY12" fmla="*/ 22816 h 54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1353" h="540287">
                    <a:moveTo>
                      <a:pt x="78120" y="22816"/>
                    </a:moveTo>
                    <a:cubicBezTo>
                      <a:pt x="78120" y="22816"/>
                      <a:pt x="14969" y="47867"/>
                      <a:pt x="30495" y="98254"/>
                    </a:cubicBezTo>
                    <a:cubicBezTo>
                      <a:pt x="46021" y="148641"/>
                      <a:pt x="5063" y="143974"/>
                      <a:pt x="206" y="192837"/>
                    </a:cubicBezTo>
                    <a:cubicBezTo>
                      <a:pt x="-4652" y="241701"/>
                      <a:pt x="78311" y="256750"/>
                      <a:pt x="55736" y="300470"/>
                    </a:cubicBezTo>
                    <a:cubicBezTo>
                      <a:pt x="33162" y="344190"/>
                      <a:pt x="-1414" y="356858"/>
                      <a:pt x="21256" y="399435"/>
                    </a:cubicBezTo>
                    <a:cubicBezTo>
                      <a:pt x="43926" y="442011"/>
                      <a:pt x="74215" y="490780"/>
                      <a:pt x="74215" y="522307"/>
                    </a:cubicBezTo>
                    <a:cubicBezTo>
                      <a:pt x="74215" y="596983"/>
                      <a:pt x="217090" y="412960"/>
                      <a:pt x="327104" y="443250"/>
                    </a:cubicBezTo>
                    <a:cubicBezTo>
                      <a:pt x="437118" y="473539"/>
                      <a:pt x="465978" y="365621"/>
                      <a:pt x="421020" y="340665"/>
                    </a:cubicBezTo>
                    <a:cubicBezTo>
                      <a:pt x="376062" y="315710"/>
                      <a:pt x="317769" y="279039"/>
                      <a:pt x="334819" y="213793"/>
                    </a:cubicBezTo>
                    <a:cubicBezTo>
                      <a:pt x="351869" y="148546"/>
                      <a:pt x="364156" y="118543"/>
                      <a:pt x="314150" y="84634"/>
                    </a:cubicBezTo>
                    <a:cubicBezTo>
                      <a:pt x="264144" y="50724"/>
                      <a:pt x="291576" y="45105"/>
                      <a:pt x="262715" y="13958"/>
                    </a:cubicBezTo>
                    <a:cubicBezTo>
                      <a:pt x="236711" y="-14045"/>
                      <a:pt x="198802" y="14815"/>
                      <a:pt x="157940" y="2718"/>
                    </a:cubicBezTo>
                    <a:cubicBezTo>
                      <a:pt x="117077" y="-9378"/>
                      <a:pt x="78120" y="22816"/>
                      <a:pt x="78120" y="22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E2DF57B9-D7FC-D276-F806-14164F64EB35}"/>
                  </a:ext>
                </a:extLst>
              </p:cNvPr>
              <p:cNvSpPr/>
              <p:nvPr/>
            </p:nvSpPr>
            <p:spPr>
              <a:xfrm>
                <a:off x="10540731" y="3479909"/>
                <a:ext cx="46869" cy="46867"/>
              </a:xfrm>
              <a:custGeom>
                <a:avLst/>
                <a:gdLst>
                  <a:gd name="connsiteX0" fmla="*/ 159 w 46869"/>
                  <a:gd name="connsiteY0" fmla="*/ 26161 h 46867"/>
                  <a:gd name="connsiteX1" fmla="*/ 26162 w 46869"/>
                  <a:gd name="connsiteY1" fmla="*/ 46706 h 46867"/>
                  <a:gd name="connsiteX2" fmla="*/ 46708 w 46869"/>
                  <a:gd name="connsiteY2" fmla="*/ 20703 h 46867"/>
                  <a:gd name="connsiteX3" fmla="*/ 20733 w 46869"/>
                  <a:gd name="connsiteY3" fmla="*/ 158 h 46867"/>
                  <a:gd name="connsiteX4" fmla="*/ 159 w 46869"/>
                  <a:gd name="connsiteY4" fmla="*/ 26132 h 46867"/>
                  <a:gd name="connsiteX5" fmla="*/ 159 w 46869"/>
                  <a:gd name="connsiteY5" fmla="*/ 26161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869" h="46867">
                    <a:moveTo>
                      <a:pt x="159" y="26161"/>
                    </a:moveTo>
                    <a:cubicBezTo>
                      <a:pt x="1664" y="39010"/>
                      <a:pt x="13304" y="48211"/>
                      <a:pt x="26162" y="46706"/>
                    </a:cubicBezTo>
                    <a:cubicBezTo>
                      <a:pt x="39012" y="45201"/>
                      <a:pt x="48213" y="33562"/>
                      <a:pt x="46708" y="20703"/>
                    </a:cubicBezTo>
                    <a:cubicBezTo>
                      <a:pt x="45203" y="7863"/>
                      <a:pt x="33573" y="-1328"/>
                      <a:pt x="20733" y="158"/>
                    </a:cubicBezTo>
                    <a:cubicBezTo>
                      <a:pt x="7875" y="1643"/>
                      <a:pt x="-1336" y="13273"/>
                      <a:pt x="159" y="26132"/>
                    </a:cubicBezTo>
                    <a:cubicBezTo>
                      <a:pt x="159" y="26142"/>
                      <a:pt x="159" y="26151"/>
                      <a:pt x="159" y="261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927E6925-FE9F-0FA9-5FF8-887FBCE83A5A}"/>
                  </a:ext>
                </a:extLst>
              </p:cNvPr>
              <p:cNvSpPr/>
              <p:nvPr/>
            </p:nvSpPr>
            <p:spPr>
              <a:xfrm>
                <a:off x="10411351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817 w 83248"/>
                  <a:gd name="connsiteY1" fmla="*/ 104870 h 104870"/>
                  <a:gd name="connsiteX2" fmla="*/ 2572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817" y="104870"/>
                    </a:lnTo>
                    <a:lnTo>
                      <a:pt x="2572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FBB25D2-FB88-5B16-8DF6-86799DBDFD4D}"/>
                  </a:ext>
                </a:extLst>
              </p:cNvPr>
              <p:cNvSpPr/>
              <p:nvPr/>
            </p:nvSpPr>
            <p:spPr>
              <a:xfrm>
                <a:off x="10253426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829 w 238243"/>
                  <a:gd name="connsiteY3" fmla="*/ 3289 h 99206"/>
                  <a:gd name="connsiteX4" fmla="*/ 176689 w 238243"/>
                  <a:gd name="connsiteY4" fmla="*/ 11766 h 99206"/>
                  <a:gd name="connsiteX5" fmla="*/ 211455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3048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829" y="3289"/>
                    </a:cubicBezTo>
                    <a:cubicBezTo>
                      <a:pt x="164592" y="-1092"/>
                      <a:pt x="176689" y="11766"/>
                      <a:pt x="176689" y="11766"/>
                    </a:cubicBezTo>
                    <a:lnTo>
                      <a:pt x="211455" y="7576"/>
                    </a:lnTo>
                    <a:cubicBezTo>
                      <a:pt x="211455" y="7576"/>
                      <a:pt x="221837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973EFC7-DB6C-6364-3C65-03808726AF43}"/>
                  </a:ext>
                </a:extLst>
              </p:cNvPr>
              <p:cNvSpPr/>
              <p:nvPr/>
            </p:nvSpPr>
            <p:spPr>
              <a:xfrm>
                <a:off x="10255901" y="6097582"/>
                <a:ext cx="235215" cy="58154"/>
              </a:xfrm>
              <a:custGeom>
                <a:avLst/>
                <a:gdLst>
                  <a:gd name="connsiteX0" fmla="*/ 2097 w 235215"/>
                  <a:gd name="connsiteY0" fmla="*/ 58153 h 58154"/>
                  <a:gd name="connsiteX1" fmla="*/ 45150 w 235215"/>
                  <a:gd name="connsiteY1" fmla="*/ 58153 h 58154"/>
                  <a:gd name="connsiteX2" fmla="*/ 233650 w 235215"/>
                  <a:gd name="connsiteY2" fmla="*/ 57200 h 58154"/>
                  <a:gd name="connsiteX3" fmla="*/ 233174 w 235215"/>
                  <a:gd name="connsiteY3" fmla="*/ 53581 h 58154"/>
                  <a:gd name="connsiteX4" fmla="*/ 220410 w 235215"/>
                  <a:gd name="connsiteY4" fmla="*/ 53581 h 58154"/>
                  <a:gd name="connsiteX5" fmla="*/ 220410 w 235215"/>
                  <a:gd name="connsiteY5" fmla="*/ 53105 h 58154"/>
                  <a:gd name="connsiteX6" fmla="*/ 230821 w 235215"/>
                  <a:gd name="connsiteY6" fmla="*/ 4775 h 58154"/>
                  <a:gd name="connsiteX7" fmla="*/ 233174 w 235215"/>
                  <a:gd name="connsiteY7" fmla="*/ 3384 h 58154"/>
                  <a:gd name="connsiteX8" fmla="*/ 230983 w 235215"/>
                  <a:gd name="connsiteY8" fmla="*/ 241 h 58154"/>
                  <a:gd name="connsiteX9" fmla="*/ 215848 w 235215"/>
                  <a:gd name="connsiteY9" fmla="*/ 51952 h 58154"/>
                  <a:gd name="connsiteX10" fmla="*/ 216791 w 235215"/>
                  <a:gd name="connsiteY10" fmla="*/ 53581 h 58154"/>
                  <a:gd name="connsiteX11" fmla="*/ 190216 w 235215"/>
                  <a:gd name="connsiteY11" fmla="*/ 53581 h 58154"/>
                  <a:gd name="connsiteX12" fmla="*/ 1716 w 235215"/>
                  <a:gd name="connsiteY12" fmla="*/ 54534 h 58154"/>
                  <a:gd name="connsiteX13" fmla="*/ 2097 w 235215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15" h="58154">
                    <a:moveTo>
                      <a:pt x="2097" y="58153"/>
                    </a:moveTo>
                    <a:lnTo>
                      <a:pt x="45150" y="58153"/>
                    </a:lnTo>
                    <a:lnTo>
                      <a:pt x="233650" y="57200"/>
                    </a:lnTo>
                    <a:cubicBezTo>
                      <a:pt x="236031" y="57200"/>
                      <a:pt x="235555" y="53486"/>
                      <a:pt x="233174" y="53581"/>
                    </a:cubicBezTo>
                    <a:lnTo>
                      <a:pt x="220410" y="53581"/>
                    </a:lnTo>
                    <a:cubicBezTo>
                      <a:pt x="220410" y="53581"/>
                      <a:pt x="220410" y="53581"/>
                      <a:pt x="220410" y="53105"/>
                    </a:cubicBezTo>
                    <a:cubicBezTo>
                      <a:pt x="209942" y="36884"/>
                      <a:pt x="214600" y="15252"/>
                      <a:pt x="230821" y="4775"/>
                    </a:cubicBezTo>
                    <a:cubicBezTo>
                      <a:pt x="231583" y="4280"/>
                      <a:pt x="232374" y="3813"/>
                      <a:pt x="233174" y="3384"/>
                    </a:cubicBezTo>
                    <a:cubicBezTo>
                      <a:pt x="235174" y="2336"/>
                      <a:pt x="233174" y="-902"/>
                      <a:pt x="230983" y="241"/>
                    </a:cubicBezTo>
                    <a:cubicBezTo>
                      <a:pt x="212523" y="10337"/>
                      <a:pt x="205751" y="33493"/>
                      <a:pt x="215848" y="51952"/>
                    </a:cubicBezTo>
                    <a:cubicBezTo>
                      <a:pt x="216152" y="52505"/>
                      <a:pt x="216467" y="53048"/>
                      <a:pt x="216791" y="53581"/>
                    </a:cubicBezTo>
                    <a:lnTo>
                      <a:pt x="190216" y="53581"/>
                    </a:lnTo>
                    <a:lnTo>
                      <a:pt x="1716" y="54534"/>
                    </a:lnTo>
                    <a:cubicBezTo>
                      <a:pt x="-856" y="54534"/>
                      <a:pt x="-379" y="58248"/>
                      <a:pt x="20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059072CC-9D13-A32B-0AAB-ECE61C48ACFB}"/>
                  </a:ext>
                </a:extLst>
              </p:cNvPr>
              <p:cNvSpPr/>
              <p:nvPr/>
            </p:nvSpPr>
            <p:spPr>
              <a:xfrm>
                <a:off x="10351157" y="6095118"/>
                <a:ext cx="40767" cy="15324"/>
              </a:xfrm>
              <a:custGeom>
                <a:avLst/>
                <a:gdLst>
                  <a:gd name="connsiteX0" fmla="*/ 37429 w 40767"/>
                  <a:gd name="connsiteY0" fmla="*/ 14515 h 15324"/>
                  <a:gd name="connsiteX1" fmla="*/ 2853 w 40767"/>
                  <a:gd name="connsiteY1" fmla="*/ 8419 h 15324"/>
                  <a:gd name="connsiteX2" fmla="*/ 567 w 40767"/>
                  <a:gd name="connsiteY2" fmla="*/ 5276 h 15324"/>
                  <a:gd name="connsiteX3" fmla="*/ 40287 w 40767"/>
                  <a:gd name="connsiteY3" fmla="*/ 12705 h 15324"/>
                  <a:gd name="connsiteX4" fmla="*/ 37429 w 4076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324">
                    <a:moveTo>
                      <a:pt x="37429" y="14515"/>
                    </a:moveTo>
                    <a:cubicBezTo>
                      <a:pt x="27904" y="2990"/>
                      <a:pt x="13331" y="-249"/>
                      <a:pt x="2853" y="8419"/>
                    </a:cubicBezTo>
                    <a:cubicBezTo>
                      <a:pt x="1139" y="9848"/>
                      <a:pt x="-1052" y="6705"/>
                      <a:pt x="567" y="5276"/>
                    </a:cubicBezTo>
                    <a:cubicBezTo>
                      <a:pt x="12569" y="-4249"/>
                      <a:pt x="29142" y="-344"/>
                      <a:pt x="40287" y="12705"/>
                    </a:cubicBezTo>
                    <a:cubicBezTo>
                      <a:pt x="41906" y="14610"/>
                      <a:pt x="39048" y="16420"/>
                      <a:pt x="3742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E0C985B6-A4FC-5D25-C534-F4365A89A249}"/>
                  </a:ext>
                </a:extLst>
              </p:cNvPr>
              <p:cNvSpPr/>
              <p:nvPr/>
            </p:nvSpPr>
            <p:spPr>
              <a:xfrm>
                <a:off x="10331303" y="6101070"/>
                <a:ext cx="40798" cy="15501"/>
              </a:xfrm>
              <a:custGeom>
                <a:avLst/>
                <a:gdLst>
                  <a:gd name="connsiteX0" fmla="*/ 37375 w 40798"/>
                  <a:gd name="connsiteY0" fmla="*/ 14755 h 15501"/>
                  <a:gd name="connsiteX1" fmla="*/ 2799 w 40798"/>
                  <a:gd name="connsiteY1" fmla="*/ 8659 h 15501"/>
                  <a:gd name="connsiteX2" fmla="*/ 609 w 40798"/>
                  <a:gd name="connsiteY2" fmla="*/ 5515 h 15501"/>
                  <a:gd name="connsiteX3" fmla="*/ 40328 w 40798"/>
                  <a:gd name="connsiteY3" fmla="*/ 12850 h 15501"/>
                  <a:gd name="connsiteX4" fmla="*/ 37375 w 40798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8" h="15501">
                    <a:moveTo>
                      <a:pt x="37375" y="14755"/>
                    </a:moveTo>
                    <a:cubicBezTo>
                      <a:pt x="27850" y="3230"/>
                      <a:pt x="13277" y="-104"/>
                      <a:pt x="2799" y="8659"/>
                    </a:cubicBezTo>
                    <a:cubicBezTo>
                      <a:pt x="1180" y="9992"/>
                      <a:pt x="-1106" y="6849"/>
                      <a:pt x="609" y="5515"/>
                    </a:cubicBezTo>
                    <a:cubicBezTo>
                      <a:pt x="12515" y="-4486"/>
                      <a:pt x="29184" y="-200"/>
                      <a:pt x="40328" y="12850"/>
                    </a:cubicBezTo>
                    <a:cubicBezTo>
                      <a:pt x="41947" y="14755"/>
                      <a:pt x="38995" y="16564"/>
                      <a:pt x="37375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6410E26D-68E5-0D0F-F8A1-15878B039256}"/>
                  </a:ext>
                </a:extLst>
              </p:cNvPr>
              <p:cNvSpPr/>
              <p:nvPr/>
            </p:nvSpPr>
            <p:spPr>
              <a:xfrm>
                <a:off x="10311533" y="6107191"/>
                <a:ext cx="40767" cy="15536"/>
              </a:xfrm>
              <a:custGeom>
                <a:avLst/>
                <a:gdLst>
                  <a:gd name="connsiteX0" fmla="*/ 37429 w 40767"/>
                  <a:gd name="connsiteY0" fmla="*/ 14729 h 15536"/>
                  <a:gd name="connsiteX1" fmla="*/ 2853 w 40767"/>
                  <a:gd name="connsiteY1" fmla="*/ 8633 h 15536"/>
                  <a:gd name="connsiteX2" fmla="*/ 567 w 40767"/>
                  <a:gd name="connsiteY2" fmla="*/ 5490 h 15536"/>
                  <a:gd name="connsiteX3" fmla="*/ 40286 w 40767"/>
                  <a:gd name="connsiteY3" fmla="*/ 12825 h 15536"/>
                  <a:gd name="connsiteX4" fmla="*/ 37429 w 4076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536">
                    <a:moveTo>
                      <a:pt x="37429" y="14729"/>
                    </a:moveTo>
                    <a:cubicBezTo>
                      <a:pt x="27904" y="3204"/>
                      <a:pt x="13331" y="-34"/>
                      <a:pt x="2853" y="8633"/>
                    </a:cubicBezTo>
                    <a:cubicBezTo>
                      <a:pt x="1139" y="10062"/>
                      <a:pt x="-1052" y="6824"/>
                      <a:pt x="567" y="5490"/>
                    </a:cubicBezTo>
                    <a:cubicBezTo>
                      <a:pt x="12569" y="-4511"/>
                      <a:pt x="29142" y="-130"/>
                      <a:pt x="40286" y="12825"/>
                    </a:cubicBezTo>
                    <a:cubicBezTo>
                      <a:pt x="41906" y="14825"/>
                      <a:pt x="39048" y="16634"/>
                      <a:pt x="3742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90E929A-6BD7-1F14-5F95-A494848D907C}"/>
                  </a:ext>
                </a:extLst>
              </p:cNvPr>
              <p:cNvSpPr/>
              <p:nvPr/>
            </p:nvSpPr>
            <p:spPr>
              <a:xfrm>
                <a:off x="10401548" y="4277309"/>
                <a:ext cx="331584" cy="1737074"/>
              </a:xfrm>
              <a:custGeom>
                <a:avLst/>
                <a:gdLst>
                  <a:gd name="connsiteX0" fmla="*/ 321652 w 331584"/>
                  <a:gd name="connsiteY0" fmla="*/ 333851 h 1737074"/>
                  <a:gd name="connsiteX1" fmla="*/ 248309 w 331584"/>
                  <a:gd name="connsiteY1" fmla="*/ 752380 h 1737074"/>
                  <a:gd name="connsiteX2" fmla="*/ 208685 w 331584"/>
                  <a:gd name="connsiteY2" fmla="*/ 916019 h 1737074"/>
                  <a:gd name="connsiteX3" fmla="*/ 90194 w 331584"/>
                  <a:gd name="connsiteY3" fmla="*/ 1737074 h 1737074"/>
                  <a:gd name="connsiteX4" fmla="*/ 4945 w 331584"/>
                  <a:gd name="connsiteY4" fmla="*/ 1735169 h 1737074"/>
                  <a:gd name="connsiteX5" fmla="*/ 4278 w 331584"/>
                  <a:gd name="connsiteY5" fmla="*/ 909066 h 1737074"/>
                  <a:gd name="connsiteX6" fmla="*/ 77335 w 331584"/>
                  <a:gd name="connsiteY6" fmla="*/ 953 h 1737074"/>
                  <a:gd name="connsiteX7" fmla="*/ 309555 w 331584"/>
                  <a:gd name="connsiteY7" fmla="*/ 0 h 1737074"/>
                  <a:gd name="connsiteX8" fmla="*/ 321652 w 331584"/>
                  <a:gd name="connsiteY8" fmla="*/ 333851 h 173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1584" h="1737074">
                    <a:moveTo>
                      <a:pt x="321652" y="333851"/>
                    </a:moveTo>
                    <a:cubicBezTo>
                      <a:pt x="305345" y="474669"/>
                      <a:pt x="280856" y="614410"/>
                      <a:pt x="248309" y="752380"/>
                    </a:cubicBezTo>
                    <a:cubicBezTo>
                      <a:pt x="236688" y="803558"/>
                      <a:pt x="223477" y="858107"/>
                      <a:pt x="208685" y="916019"/>
                    </a:cubicBezTo>
                    <a:cubicBezTo>
                      <a:pt x="249357" y="1251871"/>
                      <a:pt x="90194" y="1737074"/>
                      <a:pt x="90194" y="1737074"/>
                    </a:cubicBezTo>
                    <a:lnTo>
                      <a:pt x="4945" y="1735169"/>
                    </a:lnTo>
                    <a:cubicBezTo>
                      <a:pt x="4945" y="1735169"/>
                      <a:pt x="-5723" y="1192911"/>
                      <a:pt x="4278" y="909066"/>
                    </a:cubicBezTo>
                    <a:cubicBezTo>
                      <a:pt x="20661" y="443960"/>
                      <a:pt x="77335" y="953"/>
                      <a:pt x="77335" y="953"/>
                    </a:cubicBezTo>
                    <a:lnTo>
                      <a:pt x="309555" y="0"/>
                    </a:lnTo>
                    <a:cubicBezTo>
                      <a:pt x="309555" y="0"/>
                      <a:pt x="349655" y="69914"/>
                      <a:pt x="321652" y="3338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06469FA1-51F8-3F9A-FD5E-1BFE70B1FA7F}"/>
                  </a:ext>
                </a:extLst>
              </p:cNvPr>
              <p:cNvSpPr/>
              <p:nvPr/>
            </p:nvSpPr>
            <p:spPr>
              <a:xfrm>
                <a:off x="10635130" y="4446664"/>
                <a:ext cx="88068" cy="583025"/>
              </a:xfrm>
              <a:custGeom>
                <a:avLst/>
                <a:gdLst>
                  <a:gd name="connsiteX0" fmla="*/ 88069 w 88068"/>
                  <a:gd name="connsiteY0" fmla="*/ 164497 h 583025"/>
                  <a:gd name="connsiteX1" fmla="*/ 14726 w 88068"/>
                  <a:gd name="connsiteY1" fmla="*/ 583025 h 583025"/>
                  <a:gd name="connsiteX2" fmla="*/ 54255 w 88068"/>
                  <a:gd name="connsiteY2" fmla="*/ 0 h 583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068" h="583025">
                    <a:moveTo>
                      <a:pt x="88069" y="164497"/>
                    </a:moveTo>
                    <a:cubicBezTo>
                      <a:pt x="71762" y="305314"/>
                      <a:pt x="47273" y="445055"/>
                      <a:pt x="14726" y="583025"/>
                    </a:cubicBezTo>
                    <a:cubicBezTo>
                      <a:pt x="-34137" y="397002"/>
                      <a:pt x="54255" y="0"/>
                      <a:pt x="5425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F0794554-3888-AB15-E574-49AD3A5670F7}"/>
                  </a:ext>
                </a:extLst>
              </p:cNvPr>
              <p:cNvSpPr/>
              <p:nvPr/>
            </p:nvSpPr>
            <p:spPr>
              <a:xfrm>
                <a:off x="10394015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A1573C1-5E33-01B0-3E20-92AC2EE50E30}"/>
                  </a:ext>
                </a:extLst>
              </p:cNvPr>
              <p:cNvSpPr/>
              <p:nvPr/>
            </p:nvSpPr>
            <p:spPr>
              <a:xfrm>
                <a:off x="10764823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721 w 83248"/>
                  <a:gd name="connsiteY1" fmla="*/ 104870 h 104870"/>
                  <a:gd name="connsiteX2" fmla="*/ 2477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721" y="104870"/>
                    </a:lnTo>
                    <a:lnTo>
                      <a:pt x="2477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C2D186FB-EBF0-18F2-EECD-88875578A59B}"/>
                  </a:ext>
                </a:extLst>
              </p:cNvPr>
              <p:cNvSpPr/>
              <p:nvPr/>
            </p:nvSpPr>
            <p:spPr>
              <a:xfrm>
                <a:off x="10745392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1F05360-BC8E-7652-04D3-6E23C7ACDC14}"/>
                  </a:ext>
                </a:extLst>
              </p:cNvPr>
              <p:cNvSpPr/>
              <p:nvPr/>
            </p:nvSpPr>
            <p:spPr>
              <a:xfrm>
                <a:off x="10606804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733 w 238243"/>
                  <a:gd name="connsiteY3" fmla="*/ 3289 h 99206"/>
                  <a:gd name="connsiteX4" fmla="*/ 176689 w 238243"/>
                  <a:gd name="connsiteY4" fmla="*/ 11766 h 99206"/>
                  <a:gd name="connsiteX5" fmla="*/ 211360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2953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733" y="3289"/>
                    </a:cubicBezTo>
                    <a:cubicBezTo>
                      <a:pt x="164402" y="-1092"/>
                      <a:pt x="176689" y="11766"/>
                      <a:pt x="176689" y="11766"/>
                    </a:cubicBezTo>
                    <a:lnTo>
                      <a:pt x="211360" y="7576"/>
                    </a:lnTo>
                    <a:cubicBezTo>
                      <a:pt x="211360" y="7576"/>
                      <a:pt x="221742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B91761B3-C12F-14FC-0355-1769255273BA}"/>
                  </a:ext>
                </a:extLst>
              </p:cNvPr>
              <p:cNvSpPr/>
              <p:nvPr/>
            </p:nvSpPr>
            <p:spPr>
              <a:xfrm>
                <a:off x="10609379" y="6097582"/>
                <a:ext cx="235201" cy="58154"/>
              </a:xfrm>
              <a:custGeom>
                <a:avLst/>
                <a:gdLst>
                  <a:gd name="connsiteX0" fmla="*/ 1997 w 235201"/>
                  <a:gd name="connsiteY0" fmla="*/ 58153 h 58154"/>
                  <a:gd name="connsiteX1" fmla="*/ 45145 w 235201"/>
                  <a:gd name="connsiteY1" fmla="*/ 58153 h 58154"/>
                  <a:gd name="connsiteX2" fmla="*/ 233644 w 235201"/>
                  <a:gd name="connsiteY2" fmla="*/ 57200 h 58154"/>
                  <a:gd name="connsiteX3" fmla="*/ 233073 w 235201"/>
                  <a:gd name="connsiteY3" fmla="*/ 53581 h 58154"/>
                  <a:gd name="connsiteX4" fmla="*/ 220405 w 235201"/>
                  <a:gd name="connsiteY4" fmla="*/ 53581 h 58154"/>
                  <a:gd name="connsiteX5" fmla="*/ 220405 w 235201"/>
                  <a:gd name="connsiteY5" fmla="*/ 53105 h 58154"/>
                  <a:gd name="connsiteX6" fmla="*/ 231044 w 235201"/>
                  <a:gd name="connsiteY6" fmla="*/ 4689 h 58154"/>
                  <a:gd name="connsiteX7" fmla="*/ 233264 w 235201"/>
                  <a:gd name="connsiteY7" fmla="*/ 3384 h 58154"/>
                  <a:gd name="connsiteX8" fmla="*/ 231073 w 235201"/>
                  <a:gd name="connsiteY8" fmla="*/ 241 h 58154"/>
                  <a:gd name="connsiteX9" fmla="*/ 215823 w 235201"/>
                  <a:gd name="connsiteY9" fmla="*/ 51924 h 58154"/>
                  <a:gd name="connsiteX10" fmla="*/ 216785 w 235201"/>
                  <a:gd name="connsiteY10" fmla="*/ 53581 h 58154"/>
                  <a:gd name="connsiteX11" fmla="*/ 190210 w 235201"/>
                  <a:gd name="connsiteY11" fmla="*/ 53581 h 58154"/>
                  <a:gd name="connsiteX12" fmla="*/ 1806 w 235201"/>
                  <a:gd name="connsiteY12" fmla="*/ 54534 h 58154"/>
                  <a:gd name="connsiteX13" fmla="*/ 1997 w 235201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01" h="58154">
                    <a:moveTo>
                      <a:pt x="1997" y="58153"/>
                    </a:moveTo>
                    <a:lnTo>
                      <a:pt x="45145" y="58153"/>
                    </a:lnTo>
                    <a:lnTo>
                      <a:pt x="233644" y="57200"/>
                    </a:lnTo>
                    <a:cubicBezTo>
                      <a:pt x="236026" y="57200"/>
                      <a:pt x="235550" y="53486"/>
                      <a:pt x="233073" y="53581"/>
                    </a:cubicBezTo>
                    <a:lnTo>
                      <a:pt x="220405" y="53581"/>
                    </a:lnTo>
                    <a:lnTo>
                      <a:pt x="220405" y="53105"/>
                    </a:lnTo>
                    <a:cubicBezTo>
                      <a:pt x="209975" y="36798"/>
                      <a:pt x="214737" y="15119"/>
                      <a:pt x="231044" y="4689"/>
                    </a:cubicBezTo>
                    <a:cubicBezTo>
                      <a:pt x="231768" y="4232"/>
                      <a:pt x="232511" y="3794"/>
                      <a:pt x="233264" y="3384"/>
                    </a:cubicBezTo>
                    <a:cubicBezTo>
                      <a:pt x="235264" y="2336"/>
                      <a:pt x="233264" y="-902"/>
                      <a:pt x="231073" y="241"/>
                    </a:cubicBezTo>
                    <a:cubicBezTo>
                      <a:pt x="212594" y="10299"/>
                      <a:pt x="205765" y="33436"/>
                      <a:pt x="215823" y="51924"/>
                    </a:cubicBezTo>
                    <a:cubicBezTo>
                      <a:pt x="216128" y="52486"/>
                      <a:pt x="216452" y="53038"/>
                      <a:pt x="216785" y="53581"/>
                    </a:cubicBezTo>
                    <a:lnTo>
                      <a:pt x="190210" y="53581"/>
                    </a:lnTo>
                    <a:lnTo>
                      <a:pt x="1806" y="54534"/>
                    </a:lnTo>
                    <a:cubicBezTo>
                      <a:pt x="-861" y="54534"/>
                      <a:pt x="-385" y="58248"/>
                      <a:pt x="19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98D1DE13-5D73-5CC6-32B2-776837E16DA3}"/>
                  </a:ext>
                </a:extLst>
              </p:cNvPr>
              <p:cNvSpPr/>
              <p:nvPr/>
            </p:nvSpPr>
            <p:spPr>
              <a:xfrm>
                <a:off x="10704589" y="6095118"/>
                <a:ext cx="40797" cy="15324"/>
              </a:xfrm>
              <a:custGeom>
                <a:avLst/>
                <a:gdLst>
                  <a:gd name="connsiteX0" fmla="*/ 37469 w 40797"/>
                  <a:gd name="connsiteY0" fmla="*/ 14515 h 15324"/>
                  <a:gd name="connsiteX1" fmla="*/ 2893 w 40797"/>
                  <a:gd name="connsiteY1" fmla="*/ 8419 h 15324"/>
                  <a:gd name="connsiteX2" fmla="*/ 607 w 40797"/>
                  <a:gd name="connsiteY2" fmla="*/ 5276 h 15324"/>
                  <a:gd name="connsiteX3" fmla="*/ 40327 w 40797"/>
                  <a:gd name="connsiteY3" fmla="*/ 12705 h 15324"/>
                  <a:gd name="connsiteX4" fmla="*/ 37469 w 4079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324">
                    <a:moveTo>
                      <a:pt x="37469" y="14515"/>
                    </a:moveTo>
                    <a:cubicBezTo>
                      <a:pt x="27944" y="2990"/>
                      <a:pt x="13276" y="-249"/>
                      <a:pt x="2893" y="8419"/>
                    </a:cubicBezTo>
                    <a:cubicBezTo>
                      <a:pt x="1179" y="9848"/>
                      <a:pt x="-1107" y="6705"/>
                      <a:pt x="607" y="5276"/>
                    </a:cubicBezTo>
                    <a:cubicBezTo>
                      <a:pt x="12609" y="-4249"/>
                      <a:pt x="29182" y="-344"/>
                      <a:pt x="40327" y="12705"/>
                    </a:cubicBezTo>
                    <a:cubicBezTo>
                      <a:pt x="41946" y="14610"/>
                      <a:pt x="38993" y="16420"/>
                      <a:pt x="3746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451D2E-EF5B-A2D9-6847-D92E87737DFA}"/>
                  </a:ext>
                </a:extLst>
              </p:cNvPr>
              <p:cNvSpPr/>
              <p:nvPr/>
            </p:nvSpPr>
            <p:spPr>
              <a:xfrm>
                <a:off x="10685116" y="6101070"/>
                <a:ext cx="40791" cy="15501"/>
              </a:xfrm>
              <a:custGeom>
                <a:avLst/>
                <a:gdLst>
                  <a:gd name="connsiteX0" fmla="*/ 37416 w 40791"/>
                  <a:gd name="connsiteY0" fmla="*/ 14755 h 15501"/>
                  <a:gd name="connsiteX1" fmla="*/ 2840 w 40791"/>
                  <a:gd name="connsiteY1" fmla="*/ 8659 h 15501"/>
                  <a:gd name="connsiteX2" fmla="*/ 554 w 40791"/>
                  <a:gd name="connsiteY2" fmla="*/ 5515 h 15501"/>
                  <a:gd name="connsiteX3" fmla="*/ 40274 w 40791"/>
                  <a:gd name="connsiteY3" fmla="*/ 12850 h 15501"/>
                  <a:gd name="connsiteX4" fmla="*/ 37416 w 40791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1" h="15501">
                    <a:moveTo>
                      <a:pt x="37416" y="14755"/>
                    </a:moveTo>
                    <a:cubicBezTo>
                      <a:pt x="27891" y="3230"/>
                      <a:pt x="13318" y="-104"/>
                      <a:pt x="2840" y="8659"/>
                    </a:cubicBezTo>
                    <a:cubicBezTo>
                      <a:pt x="1221" y="9992"/>
                      <a:pt x="-1065" y="6849"/>
                      <a:pt x="554" y="5515"/>
                    </a:cubicBezTo>
                    <a:cubicBezTo>
                      <a:pt x="12556" y="-4486"/>
                      <a:pt x="29129" y="-200"/>
                      <a:pt x="40274" y="12850"/>
                    </a:cubicBezTo>
                    <a:cubicBezTo>
                      <a:pt x="41988" y="14755"/>
                      <a:pt x="39035" y="16564"/>
                      <a:pt x="37416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A6C7AA32-F77A-18F7-F594-A1460E64536D}"/>
                  </a:ext>
                </a:extLst>
              </p:cNvPr>
              <p:cNvSpPr/>
              <p:nvPr/>
            </p:nvSpPr>
            <p:spPr>
              <a:xfrm>
                <a:off x="10664585" y="6107191"/>
                <a:ext cx="40797" cy="15536"/>
              </a:xfrm>
              <a:custGeom>
                <a:avLst/>
                <a:gdLst>
                  <a:gd name="connsiteX0" fmla="*/ 37469 w 40797"/>
                  <a:gd name="connsiteY0" fmla="*/ 14729 h 15536"/>
                  <a:gd name="connsiteX1" fmla="*/ 2893 w 40797"/>
                  <a:gd name="connsiteY1" fmla="*/ 8633 h 15536"/>
                  <a:gd name="connsiteX2" fmla="*/ 607 w 40797"/>
                  <a:gd name="connsiteY2" fmla="*/ 5490 h 15536"/>
                  <a:gd name="connsiteX3" fmla="*/ 40326 w 40797"/>
                  <a:gd name="connsiteY3" fmla="*/ 12825 h 15536"/>
                  <a:gd name="connsiteX4" fmla="*/ 37469 w 4079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536">
                    <a:moveTo>
                      <a:pt x="37469" y="14729"/>
                    </a:moveTo>
                    <a:cubicBezTo>
                      <a:pt x="27944" y="3204"/>
                      <a:pt x="13275" y="-34"/>
                      <a:pt x="2893" y="8633"/>
                    </a:cubicBezTo>
                    <a:cubicBezTo>
                      <a:pt x="1179" y="10062"/>
                      <a:pt x="-1107" y="6824"/>
                      <a:pt x="607" y="5490"/>
                    </a:cubicBezTo>
                    <a:cubicBezTo>
                      <a:pt x="12609" y="-4511"/>
                      <a:pt x="29182" y="-130"/>
                      <a:pt x="40326" y="12825"/>
                    </a:cubicBezTo>
                    <a:cubicBezTo>
                      <a:pt x="41946" y="14825"/>
                      <a:pt x="38993" y="16634"/>
                      <a:pt x="3746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807E10B-4AD4-5487-D605-C47AF0C6248C}"/>
                  </a:ext>
                </a:extLst>
              </p:cNvPr>
              <p:cNvSpPr/>
              <p:nvPr/>
            </p:nvSpPr>
            <p:spPr>
              <a:xfrm>
                <a:off x="10643284" y="4286263"/>
                <a:ext cx="331545" cy="1728175"/>
              </a:xfrm>
              <a:custGeom>
                <a:avLst/>
                <a:gdLst>
                  <a:gd name="connsiteX0" fmla="*/ 0 w 331545"/>
                  <a:gd name="connsiteY0" fmla="*/ 9811 h 1728175"/>
                  <a:gd name="connsiteX1" fmla="*/ 57150 w 331545"/>
                  <a:gd name="connsiteY1" fmla="*/ 907066 h 1728175"/>
                  <a:gd name="connsiteX2" fmla="*/ 114776 w 331545"/>
                  <a:gd name="connsiteY2" fmla="*/ 1728026 h 1728175"/>
                  <a:gd name="connsiteX3" fmla="*/ 202883 w 331545"/>
                  <a:gd name="connsiteY3" fmla="*/ 1728026 h 1728175"/>
                  <a:gd name="connsiteX4" fmla="*/ 266319 w 331545"/>
                  <a:gd name="connsiteY4" fmla="*/ 928687 h 1728175"/>
                  <a:gd name="connsiteX5" fmla="*/ 296513 w 331545"/>
                  <a:gd name="connsiteY5" fmla="*/ 0 h 172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1545" h="1728175">
                    <a:moveTo>
                      <a:pt x="0" y="9811"/>
                    </a:moveTo>
                    <a:cubicBezTo>
                      <a:pt x="0" y="9811"/>
                      <a:pt x="43339" y="651891"/>
                      <a:pt x="57150" y="907066"/>
                    </a:cubicBezTo>
                    <a:cubicBezTo>
                      <a:pt x="73438" y="1198626"/>
                      <a:pt x="109919" y="1695545"/>
                      <a:pt x="114776" y="1728026"/>
                    </a:cubicBezTo>
                    <a:lnTo>
                      <a:pt x="202883" y="1728026"/>
                    </a:lnTo>
                    <a:cubicBezTo>
                      <a:pt x="192786" y="1737551"/>
                      <a:pt x="316040" y="1291876"/>
                      <a:pt x="266319" y="928687"/>
                    </a:cubicBezTo>
                    <a:cubicBezTo>
                      <a:pt x="312896" y="581406"/>
                      <a:pt x="369570" y="327089"/>
                      <a:pt x="29651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84C1ABED-88F7-E86E-AF8F-512CDA72CFBD}"/>
                  </a:ext>
                </a:extLst>
              </p:cNvPr>
              <p:cNvSpPr/>
              <p:nvPr/>
            </p:nvSpPr>
            <p:spPr>
              <a:xfrm>
                <a:off x="10456252" y="3613618"/>
                <a:ext cx="510405" cy="736644"/>
              </a:xfrm>
              <a:custGeom>
                <a:avLst/>
                <a:gdLst>
                  <a:gd name="connsiteX0" fmla="*/ 510406 w 510405"/>
                  <a:gd name="connsiteY0" fmla="*/ 698076 h 736644"/>
                  <a:gd name="connsiteX1" fmla="*/ 14058 w 510405"/>
                  <a:gd name="connsiteY1" fmla="*/ 696743 h 736644"/>
                  <a:gd name="connsiteX2" fmla="*/ 45015 w 510405"/>
                  <a:gd name="connsiteY2" fmla="*/ 365178 h 736644"/>
                  <a:gd name="connsiteX3" fmla="*/ 18249 w 510405"/>
                  <a:gd name="connsiteY3" fmla="*/ 157818 h 736644"/>
                  <a:gd name="connsiteX4" fmla="*/ 129882 w 510405"/>
                  <a:gd name="connsiteY4" fmla="*/ 14943 h 736644"/>
                  <a:gd name="connsiteX5" fmla="*/ 178174 w 510405"/>
                  <a:gd name="connsiteY5" fmla="*/ 7514 h 736644"/>
                  <a:gd name="connsiteX6" fmla="*/ 187699 w 510405"/>
                  <a:gd name="connsiteY6" fmla="*/ 6276 h 736644"/>
                  <a:gd name="connsiteX7" fmla="*/ 317144 w 510405"/>
                  <a:gd name="connsiteY7" fmla="*/ 180 h 736644"/>
                  <a:gd name="connsiteX8" fmla="*/ 366483 w 510405"/>
                  <a:gd name="connsiteY8" fmla="*/ 656 h 736644"/>
                  <a:gd name="connsiteX9" fmla="*/ 416013 w 510405"/>
                  <a:gd name="connsiteY9" fmla="*/ 2847 h 736644"/>
                  <a:gd name="connsiteX10" fmla="*/ 508358 w 510405"/>
                  <a:gd name="connsiteY10" fmla="*/ 109089 h 736644"/>
                  <a:gd name="connsiteX11" fmla="*/ 507072 w 510405"/>
                  <a:gd name="connsiteY11" fmla="*/ 119528 h 736644"/>
                  <a:gd name="connsiteX12" fmla="*/ 480117 w 510405"/>
                  <a:gd name="connsiteY12" fmla="*/ 360606 h 736644"/>
                  <a:gd name="connsiteX13" fmla="*/ 478593 w 510405"/>
                  <a:gd name="connsiteY13" fmla="*/ 409183 h 736644"/>
                  <a:gd name="connsiteX14" fmla="*/ 486117 w 510405"/>
                  <a:gd name="connsiteY14" fmla="*/ 574918 h 736644"/>
                  <a:gd name="connsiteX15" fmla="*/ 486117 w 510405"/>
                  <a:gd name="connsiteY15" fmla="*/ 577966 h 736644"/>
                  <a:gd name="connsiteX16" fmla="*/ 495642 w 510405"/>
                  <a:gd name="connsiteY16" fmla="*/ 638545 h 736644"/>
                  <a:gd name="connsiteX17" fmla="*/ 499357 w 510405"/>
                  <a:gd name="connsiteY17" fmla="*/ 655309 h 736644"/>
                  <a:gd name="connsiteX18" fmla="*/ 510406 w 510405"/>
                  <a:gd name="connsiteY18" fmla="*/ 698076 h 73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10405" h="736644">
                    <a:moveTo>
                      <a:pt x="510406" y="698076"/>
                    </a:moveTo>
                    <a:cubicBezTo>
                      <a:pt x="325240" y="759227"/>
                      <a:pt x="14058" y="739129"/>
                      <a:pt x="14058" y="696743"/>
                    </a:cubicBezTo>
                    <a:cubicBezTo>
                      <a:pt x="14058" y="577300"/>
                      <a:pt x="56349" y="442997"/>
                      <a:pt x="45015" y="365178"/>
                    </a:cubicBezTo>
                    <a:cubicBezTo>
                      <a:pt x="-42520" y="303932"/>
                      <a:pt x="25965" y="248592"/>
                      <a:pt x="18249" y="157818"/>
                    </a:cubicBezTo>
                    <a:cubicBezTo>
                      <a:pt x="12944" y="88496"/>
                      <a:pt x="61340" y="26554"/>
                      <a:pt x="129882" y="14943"/>
                    </a:cubicBezTo>
                    <a:cubicBezTo>
                      <a:pt x="145694" y="12276"/>
                      <a:pt x="162077" y="9609"/>
                      <a:pt x="178174" y="7514"/>
                    </a:cubicBezTo>
                    <a:lnTo>
                      <a:pt x="187699" y="6276"/>
                    </a:lnTo>
                    <a:cubicBezTo>
                      <a:pt x="230666" y="1389"/>
                      <a:pt x="273910" y="-649"/>
                      <a:pt x="317144" y="180"/>
                    </a:cubicBezTo>
                    <a:cubicBezTo>
                      <a:pt x="332955" y="180"/>
                      <a:pt x="349338" y="180"/>
                      <a:pt x="366483" y="656"/>
                    </a:cubicBezTo>
                    <a:cubicBezTo>
                      <a:pt x="383628" y="1132"/>
                      <a:pt x="400202" y="1704"/>
                      <a:pt x="416013" y="2847"/>
                    </a:cubicBezTo>
                    <a:cubicBezTo>
                      <a:pt x="470849" y="6685"/>
                      <a:pt x="512197" y="54253"/>
                      <a:pt x="508358" y="109089"/>
                    </a:cubicBezTo>
                    <a:cubicBezTo>
                      <a:pt x="508110" y="112584"/>
                      <a:pt x="507682" y="116070"/>
                      <a:pt x="507072" y="119528"/>
                    </a:cubicBezTo>
                    <a:cubicBezTo>
                      <a:pt x="492880" y="199224"/>
                      <a:pt x="483879" y="279748"/>
                      <a:pt x="480117" y="360606"/>
                    </a:cubicBezTo>
                    <a:cubicBezTo>
                      <a:pt x="479354" y="377275"/>
                      <a:pt x="478783" y="393372"/>
                      <a:pt x="478593" y="409183"/>
                    </a:cubicBezTo>
                    <a:cubicBezTo>
                      <a:pt x="477497" y="464533"/>
                      <a:pt x="480012" y="519892"/>
                      <a:pt x="486117" y="574918"/>
                    </a:cubicBezTo>
                    <a:cubicBezTo>
                      <a:pt x="486117" y="575966"/>
                      <a:pt x="486117" y="577014"/>
                      <a:pt x="486117" y="577966"/>
                    </a:cubicBezTo>
                    <a:cubicBezTo>
                      <a:pt x="488784" y="599874"/>
                      <a:pt x="491956" y="620067"/>
                      <a:pt x="495642" y="638545"/>
                    </a:cubicBezTo>
                    <a:cubicBezTo>
                      <a:pt x="496785" y="644355"/>
                      <a:pt x="498024" y="649880"/>
                      <a:pt x="499357" y="655309"/>
                    </a:cubicBezTo>
                    <a:cubicBezTo>
                      <a:pt x="502976" y="666453"/>
                      <a:pt x="507358" y="686551"/>
                      <a:pt x="510406" y="69807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F4A37F69-3279-092F-EEC9-921F1C45CCDE}"/>
                  </a:ext>
                </a:extLst>
              </p:cNvPr>
              <p:cNvSpPr/>
              <p:nvPr/>
            </p:nvSpPr>
            <p:spPr>
              <a:xfrm>
                <a:off x="10618329" y="3766769"/>
                <a:ext cx="12001" cy="12001"/>
              </a:xfrm>
              <a:custGeom>
                <a:avLst/>
                <a:gdLst>
                  <a:gd name="connsiteX0" fmla="*/ 12002 w 12001"/>
                  <a:gd name="connsiteY0" fmla="*/ 6001 h 12001"/>
                  <a:gd name="connsiteX1" fmla="*/ 6001 w 12001"/>
                  <a:gd name="connsiteY1" fmla="*/ 12002 h 12001"/>
                  <a:gd name="connsiteX2" fmla="*/ 0 w 12001"/>
                  <a:gd name="connsiteY2" fmla="*/ 6001 h 12001"/>
                  <a:gd name="connsiteX3" fmla="*/ 6001 w 12001"/>
                  <a:gd name="connsiteY3" fmla="*/ 0 h 12001"/>
                  <a:gd name="connsiteX4" fmla="*/ 12002 w 12001"/>
                  <a:gd name="connsiteY4" fmla="*/ 6001 h 1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1" h="12001">
                    <a:moveTo>
                      <a:pt x="12002" y="6001"/>
                    </a:moveTo>
                    <a:cubicBezTo>
                      <a:pt x="12002" y="9316"/>
                      <a:pt x="9315" y="12002"/>
                      <a:pt x="6001" y="12002"/>
                    </a:cubicBezTo>
                    <a:cubicBezTo>
                      <a:pt x="2686" y="12002"/>
                      <a:pt x="0" y="9316"/>
                      <a:pt x="0" y="6001"/>
                    </a:cubicBezTo>
                    <a:cubicBezTo>
                      <a:pt x="0" y="2686"/>
                      <a:pt x="2686" y="0"/>
                      <a:pt x="6001" y="0"/>
                    </a:cubicBezTo>
                    <a:cubicBezTo>
                      <a:pt x="9315" y="0"/>
                      <a:pt x="12002" y="2686"/>
                      <a:pt x="12002" y="6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3163AE5-113D-7A78-109A-5401240E7B7D}"/>
                  </a:ext>
                </a:extLst>
              </p:cNvPr>
              <p:cNvSpPr/>
              <p:nvPr/>
            </p:nvSpPr>
            <p:spPr>
              <a:xfrm>
                <a:off x="10614805" y="3820205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E369DC8D-B844-88D7-AD8B-AA05D6F3755E}"/>
                  </a:ext>
                </a:extLst>
              </p:cNvPr>
              <p:cNvSpPr/>
              <p:nvPr/>
            </p:nvSpPr>
            <p:spPr>
              <a:xfrm>
                <a:off x="10614805" y="3874497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93B86CB1-9DB3-2209-C89D-0196E7A2A74F}"/>
                  </a:ext>
                </a:extLst>
              </p:cNvPr>
              <p:cNvSpPr/>
              <p:nvPr/>
            </p:nvSpPr>
            <p:spPr>
              <a:xfrm>
                <a:off x="10618412" y="3613233"/>
                <a:ext cx="155269" cy="123341"/>
              </a:xfrm>
              <a:custGeom>
                <a:avLst/>
                <a:gdLst>
                  <a:gd name="connsiteX0" fmla="*/ 155270 w 155269"/>
                  <a:gd name="connsiteY0" fmla="*/ 184 h 123341"/>
                  <a:gd name="connsiteX1" fmla="*/ 8299 w 155269"/>
                  <a:gd name="connsiteY1" fmla="*/ 123342 h 123341"/>
                  <a:gd name="connsiteX2" fmla="*/ 16014 w 155269"/>
                  <a:gd name="connsiteY2" fmla="*/ 7518 h 123341"/>
                  <a:gd name="connsiteX3" fmla="*/ 25539 w 155269"/>
                  <a:gd name="connsiteY3" fmla="*/ 6280 h 123341"/>
                  <a:gd name="connsiteX4" fmla="*/ 155270 w 155269"/>
                  <a:gd name="connsiteY4" fmla="*/ 184 h 12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69" h="123341">
                    <a:moveTo>
                      <a:pt x="155270" y="184"/>
                    </a:moveTo>
                    <a:cubicBezTo>
                      <a:pt x="111455" y="77241"/>
                      <a:pt x="8299" y="123342"/>
                      <a:pt x="8299" y="123342"/>
                    </a:cubicBezTo>
                    <a:cubicBezTo>
                      <a:pt x="-5703" y="88861"/>
                      <a:pt x="-1226" y="33521"/>
                      <a:pt x="16014" y="7518"/>
                    </a:cubicBezTo>
                    <a:lnTo>
                      <a:pt x="25539" y="6280"/>
                    </a:lnTo>
                    <a:cubicBezTo>
                      <a:pt x="68602" y="1374"/>
                      <a:pt x="111941" y="-654"/>
                      <a:pt x="155270" y="184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08B391AA-0F70-8611-8BC1-BFFE1D511DF9}"/>
                  </a:ext>
                </a:extLst>
              </p:cNvPr>
              <p:cNvSpPr/>
              <p:nvPr/>
            </p:nvSpPr>
            <p:spPr>
              <a:xfrm>
                <a:off x="10594516" y="4059663"/>
                <a:ext cx="358235" cy="192119"/>
              </a:xfrm>
              <a:custGeom>
                <a:avLst/>
                <a:gdLst>
                  <a:gd name="connsiteX0" fmla="*/ 358235 w 358235"/>
                  <a:gd name="connsiteY0" fmla="*/ 192119 h 192119"/>
                  <a:gd name="connsiteX1" fmla="*/ 0 w 358235"/>
                  <a:gd name="connsiteY1" fmla="*/ 0 h 192119"/>
                  <a:gd name="connsiteX2" fmla="*/ 342329 w 358235"/>
                  <a:gd name="connsiteY2" fmla="*/ 114300 h 192119"/>
                  <a:gd name="connsiteX3" fmla="*/ 348520 w 358235"/>
                  <a:gd name="connsiteY3" fmla="*/ 131826 h 192119"/>
                  <a:gd name="connsiteX4" fmla="*/ 358235 w 358235"/>
                  <a:gd name="connsiteY4" fmla="*/ 192119 h 192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235" h="192119">
                    <a:moveTo>
                      <a:pt x="358235" y="192119"/>
                    </a:moveTo>
                    <a:cubicBezTo>
                      <a:pt x="175832" y="172022"/>
                      <a:pt x="0" y="0"/>
                      <a:pt x="0" y="0"/>
                    </a:cubicBezTo>
                    <a:lnTo>
                      <a:pt x="342329" y="114300"/>
                    </a:lnTo>
                    <a:cubicBezTo>
                      <a:pt x="343834" y="120320"/>
                      <a:pt x="345910" y="126197"/>
                      <a:pt x="348520" y="131826"/>
                    </a:cubicBezTo>
                    <a:cubicBezTo>
                      <a:pt x="351187" y="153543"/>
                      <a:pt x="354425" y="173641"/>
                      <a:pt x="358235" y="1921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1B65CB9-8401-D210-66D7-D16281385D2D}"/>
                  </a:ext>
                </a:extLst>
              </p:cNvPr>
              <p:cNvSpPr/>
              <p:nvPr/>
            </p:nvSpPr>
            <p:spPr>
              <a:xfrm>
                <a:off x="10758918" y="3860876"/>
                <a:ext cx="171926" cy="259224"/>
              </a:xfrm>
              <a:custGeom>
                <a:avLst/>
                <a:gdLst>
                  <a:gd name="connsiteX0" fmla="*/ 170593 w 171926"/>
                  <a:gd name="connsiteY0" fmla="*/ 151257 h 259224"/>
                  <a:gd name="connsiteX1" fmla="*/ 164973 w 171926"/>
                  <a:gd name="connsiteY1" fmla="*/ 250126 h 259224"/>
                  <a:gd name="connsiteX2" fmla="*/ 85154 w 171926"/>
                  <a:gd name="connsiteY2" fmla="*/ 253460 h 259224"/>
                  <a:gd name="connsiteX3" fmla="*/ 0 w 171926"/>
                  <a:gd name="connsiteY3" fmla="*/ 181166 h 259224"/>
                  <a:gd name="connsiteX4" fmla="*/ 129635 w 171926"/>
                  <a:gd name="connsiteY4" fmla="*/ 192119 h 259224"/>
                  <a:gd name="connsiteX5" fmla="*/ 95726 w 171926"/>
                  <a:gd name="connsiteY5" fmla="*/ 0 h 259224"/>
                  <a:gd name="connsiteX6" fmla="*/ 171926 w 171926"/>
                  <a:gd name="connsiteY6" fmla="*/ 103918 h 259224"/>
                  <a:gd name="connsiteX7" fmla="*/ 170593 w 171926"/>
                  <a:gd name="connsiteY7" fmla="*/ 151257 h 25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926" h="259224">
                    <a:moveTo>
                      <a:pt x="170593" y="151257"/>
                    </a:moveTo>
                    <a:cubicBezTo>
                      <a:pt x="165125" y="183909"/>
                      <a:pt x="163239" y="217065"/>
                      <a:pt x="164973" y="250126"/>
                    </a:cubicBezTo>
                    <a:cubicBezTo>
                      <a:pt x="139675" y="260976"/>
                      <a:pt x="111271" y="262166"/>
                      <a:pt x="85154" y="253460"/>
                    </a:cubicBezTo>
                    <a:cubicBezTo>
                      <a:pt x="49397" y="239716"/>
                      <a:pt x="19364" y="214217"/>
                      <a:pt x="0" y="181166"/>
                    </a:cubicBezTo>
                    <a:cubicBezTo>
                      <a:pt x="0" y="181166"/>
                      <a:pt x="103918" y="201644"/>
                      <a:pt x="129635" y="192119"/>
                    </a:cubicBezTo>
                    <a:cubicBezTo>
                      <a:pt x="152686" y="183547"/>
                      <a:pt x="97536" y="5048"/>
                      <a:pt x="95726" y="0"/>
                    </a:cubicBezTo>
                    <a:lnTo>
                      <a:pt x="171926" y="103918"/>
                    </a:lnTo>
                    <a:cubicBezTo>
                      <a:pt x="171736" y="120110"/>
                      <a:pt x="170783" y="135826"/>
                      <a:pt x="170593" y="15125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8D8128FE-F22E-F5A0-1E54-3103AA981517}"/>
                  </a:ext>
                </a:extLst>
              </p:cNvPr>
              <p:cNvSpPr/>
              <p:nvPr/>
            </p:nvSpPr>
            <p:spPr>
              <a:xfrm>
                <a:off x="10625935" y="3477209"/>
                <a:ext cx="127935" cy="213276"/>
              </a:xfrm>
              <a:custGeom>
                <a:avLst/>
                <a:gdLst>
                  <a:gd name="connsiteX0" fmla="*/ 7348 w 127935"/>
                  <a:gd name="connsiteY0" fmla="*/ 166497 h 213276"/>
                  <a:gd name="connsiteX1" fmla="*/ 5729 w 127935"/>
                  <a:gd name="connsiteY1" fmla="*/ 170021 h 213276"/>
                  <a:gd name="connsiteX2" fmla="*/ 32685 w 127935"/>
                  <a:gd name="connsiteY2" fmla="*/ 213170 h 213276"/>
                  <a:gd name="connsiteX3" fmla="*/ 40019 w 127935"/>
                  <a:gd name="connsiteY3" fmla="*/ 212122 h 213276"/>
                  <a:gd name="connsiteX4" fmla="*/ 64117 w 127935"/>
                  <a:gd name="connsiteY4" fmla="*/ 198692 h 213276"/>
                  <a:gd name="connsiteX5" fmla="*/ 64117 w 127935"/>
                  <a:gd name="connsiteY5" fmla="*/ 198692 h 213276"/>
                  <a:gd name="connsiteX6" fmla="*/ 127935 w 127935"/>
                  <a:gd name="connsiteY6" fmla="*/ 140017 h 213276"/>
                  <a:gd name="connsiteX7" fmla="*/ 71738 w 127935"/>
                  <a:gd name="connsiteY7" fmla="*/ 0 h 213276"/>
                  <a:gd name="connsiteX8" fmla="*/ 11825 w 127935"/>
                  <a:gd name="connsiteY8" fmla="*/ 76200 h 213276"/>
                  <a:gd name="connsiteX9" fmla="*/ 681 w 127935"/>
                  <a:gd name="connsiteY9" fmla="*/ 92869 h 213276"/>
                  <a:gd name="connsiteX10" fmla="*/ 13635 w 127935"/>
                  <a:gd name="connsiteY10" fmla="*/ 122301 h 213276"/>
                  <a:gd name="connsiteX11" fmla="*/ 7348 w 127935"/>
                  <a:gd name="connsiteY11" fmla="*/ 166497 h 21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935" h="213276">
                    <a:moveTo>
                      <a:pt x="7348" y="166497"/>
                    </a:moveTo>
                    <a:cubicBezTo>
                      <a:pt x="6948" y="167735"/>
                      <a:pt x="6406" y="168916"/>
                      <a:pt x="5729" y="170021"/>
                    </a:cubicBezTo>
                    <a:cubicBezTo>
                      <a:pt x="-9225" y="193548"/>
                      <a:pt x="6967" y="214979"/>
                      <a:pt x="32685" y="213170"/>
                    </a:cubicBezTo>
                    <a:cubicBezTo>
                      <a:pt x="35152" y="212969"/>
                      <a:pt x="37600" y="212617"/>
                      <a:pt x="40019" y="212122"/>
                    </a:cubicBezTo>
                    <a:cubicBezTo>
                      <a:pt x="49258" y="210283"/>
                      <a:pt x="57698" y="205588"/>
                      <a:pt x="64117" y="198692"/>
                    </a:cubicBezTo>
                    <a:lnTo>
                      <a:pt x="64117" y="198692"/>
                    </a:lnTo>
                    <a:cubicBezTo>
                      <a:pt x="83844" y="177517"/>
                      <a:pt x="105180" y="157896"/>
                      <a:pt x="127935" y="140017"/>
                    </a:cubicBezTo>
                    <a:cubicBezTo>
                      <a:pt x="89835" y="119348"/>
                      <a:pt x="75357" y="45911"/>
                      <a:pt x="71738" y="0"/>
                    </a:cubicBezTo>
                    <a:lnTo>
                      <a:pt x="11825" y="76200"/>
                    </a:lnTo>
                    <a:lnTo>
                      <a:pt x="681" y="92869"/>
                    </a:lnTo>
                    <a:cubicBezTo>
                      <a:pt x="6167" y="102117"/>
                      <a:pt x="10520" y="112005"/>
                      <a:pt x="13635" y="122301"/>
                    </a:cubicBezTo>
                    <a:cubicBezTo>
                      <a:pt x="18997" y="137160"/>
                      <a:pt x="16645" y="153724"/>
                      <a:pt x="7348" y="166497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C4C640D-4035-7C84-B8CC-8574FBE365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9AC54F1-E3AA-4894-F70F-4B8E16A6A6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322D6C01-9E2E-1BDE-7A37-55CAFBF33E19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FC2AA6F6-857F-A6AD-1060-BA8711E7CD62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8A053F8-E6A0-E40C-860C-6BBD4E3F91C9}"/>
                  </a:ext>
                </a:extLst>
              </p:cNvPr>
              <p:cNvSpPr/>
              <p:nvPr/>
            </p:nvSpPr>
            <p:spPr>
              <a:xfrm>
                <a:off x="10626711" y="3553409"/>
                <a:ext cx="49244" cy="46100"/>
              </a:xfrm>
              <a:custGeom>
                <a:avLst/>
                <a:gdLst>
                  <a:gd name="connsiteX0" fmla="*/ 12954 w 49244"/>
                  <a:gd name="connsiteY0" fmla="*/ 46101 h 46100"/>
                  <a:gd name="connsiteX1" fmla="*/ 0 w 49244"/>
                  <a:gd name="connsiteY1" fmla="*/ 16669 h 46100"/>
                  <a:gd name="connsiteX2" fmla="*/ 11144 w 49244"/>
                  <a:gd name="connsiteY2" fmla="*/ 0 h 46100"/>
                  <a:gd name="connsiteX3" fmla="*/ 49244 w 49244"/>
                  <a:gd name="connsiteY3" fmla="*/ 857 h 46100"/>
                  <a:gd name="connsiteX4" fmla="*/ 12954 w 49244"/>
                  <a:gd name="connsiteY4" fmla="*/ 46101 h 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44" h="46100">
                    <a:moveTo>
                      <a:pt x="12954" y="46101"/>
                    </a:moveTo>
                    <a:cubicBezTo>
                      <a:pt x="9839" y="35805"/>
                      <a:pt x="5486" y="25917"/>
                      <a:pt x="0" y="16669"/>
                    </a:cubicBezTo>
                    <a:lnTo>
                      <a:pt x="11144" y="0"/>
                    </a:lnTo>
                    <a:lnTo>
                      <a:pt x="49244" y="857"/>
                    </a:lnTo>
                    <a:cubicBezTo>
                      <a:pt x="42501" y="19545"/>
                      <a:pt x="29728" y="35462"/>
                      <a:pt x="12954" y="461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E9F025F9-00C6-0658-18FA-C9A04F98D2A8}"/>
                  </a:ext>
                </a:extLst>
              </p:cNvPr>
              <p:cNvSpPr/>
              <p:nvPr/>
            </p:nvSpPr>
            <p:spPr>
              <a:xfrm>
                <a:off x="10502168" y="3298400"/>
                <a:ext cx="210719" cy="291727"/>
              </a:xfrm>
              <a:custGeom>
                <a:avLst/>
                <a:gdLst>
                  <a:gd name="connsiteX0" fmla="*/ 206553 w 210719"/>
                  <a:gd name="connsiteY0" fmla="*/ 96990 h 291727"/>
                  <a:gd name="connsiteX1" fmla="*/ 185027 w 210719"/>
                  <a:gd name="connsiteY1" fmla="*/ 247675 h 291727"/>
                  <a:gd name="connsiteX2" fmla="*/ 17387 w 210719"/>
                  <a:gd name="connsiteY2" fmla="*/ 231673 h 291727"/>
                  <a:gd name="connsiteX3" fmla="*/ 54153 w 210719"/>
                  <a:gd name="connsiteY3" fmla="*/ 14503 h 291727"/>
                  <a:gd name="connsiteX4" fmla="*/ 206553 w 210719"/>
                  <a:gd name="connsiteY4" fmla="*/ 96990 h 29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19" h="291727">
                    <a:moveTo>
                      <a:pt x="206553" y="96990"/>
                    </a:moveTo>
                    <a:cubicBezTo>
                      <a:pt x="212554" y="172428"/>
                      <a:pt x="216650" y="204146"/>
                      <a:pt x="185027" y="247675"/>
                    </a:cubicBezTo>
                    <a:cubicBezTo>
                      <a:pt x="137402" y="313207"/>
                      <a:pt x="45390" y="303778"/>
                      <a:pt x="17387" y="231673"/>
                    </a:cubicBezTo>
                    <a:cubicBezTo>
                      <a:pt x="-7759" y="166713"/>
                      <a:pt x="-13379" y="54318"/>
                      <a:pt x="54153" y="14503"/>
                    </a:cubicBezTo>
                    <a:cubicBezTo>
                      <a:pt x="121686" y="-25311"/>
                      <a:pt x="200553" y="21647"/>
                      <a:pt x="206553" y="96990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E6E4C984-F716-C630-1EEF-8FAF4AD62704}"/>
                  </a:ext>
                </a:extLst>
              </p:cNvPr>
              <p:cNvSpPr/>
              <p:nvPr/>
            </p:nvSpPr>
            <p:spPr>
              <a:xfrm>
                <a:off x="10560575" y="3296859"/>
                <a:ext cx="156533" cy="142293"/>
              </a:xfrm>
              <a:custGeom>
                <a:avLst/>
                <a:gdLst>
                  <a:gd name="connsiteX0" fmla="*/ 3270 w 156533"/>
                  <a:gd name="connsiteY0" fmla="*/ 1852 h 142293"/>
                  <a:gd name="connsiteX1" fmla="*/ 25368 w 156533"/>
                  <a:gd name="connsiteY1" fmla="*/ 82243 h 142293"/>
                  <a:gd name="connsiteX2" fmla="*/ 114999 w 156533"/>
                  <a:gd name="connsiteY2" fmla="*/ 125201 h 142293"/>
                  <a:gd name="connsiteX3" fmla="*/ 155670 w 156533"/>
                  <a:gd name="connsiteY3" fmla="*/ 118819 h 142293"/>
                  <a:gd name="connsiteX4" fmla="*/ 117570 w 156533"/>
                  <a:gd name="connsiteY4" fmla="*/ 18426 h 142293"/>
                  <a:gd name="connsiteX5" fmla="*/ 3270 w 156533"/>
                  <a:gd name="connsiteY5" fmla="*/ 1852 h 14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533" h="142293">
                    <a:moveTo>
                      <a:pt x="3270" y="1852"/>
                    </a:moveTo>
                    <a:cubicBezTo>
                      <a:pt x="3270" y="1852"/>
                      <a:pt x="-12541" y="66146"/>
                      <a:pt x="25368" y="82243"/>
                    </a:cubicBezTo>
                    <a:cubicBezTo>
                      <a:pt x="63278" y="98340"/>
                      <a:pt x="114999" y="76242"/>
                      <a:pt x="114999" y="125201"/>
                    </a:cubicBezTo>
                    <a:cubicBezTo>
                      <a:pt x="114999" y="152823"/>
                      <a:pt x="158337" y="144251"/>
                      <a:pt x="155670" y="118819"/>
                    </a:cubicBezTo>
                    <a:cubicBezTo>
                      <a:pt x="153003" y="93387"/>
                      <a:pt x="171006" y="44810"/>
                      <a:pt x="117570" y="18426"/>
                    </a:cubicBezTo>
                    <a:cubicBezTo>
                      <a:pt x="81747" y="2414"/>
                      <a:pt x="42171" y="-3330"/>
                      <a:pt x="3270" y="18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DF7E2848-A49F-2DC6-B8E5-9590AD7A7A65}"/>
                  </a:ext>
                </a:extLst>
              </p:cNvPr>
              <p:cNvSpPr/>
              <p:nvPr/>
            </p:nvSpPr>
            <p:spPr>
              <a:xfrm>
                <a:off x="10632616" y="3373196"/>
                <a:ext cx="62007" cy="83266"/>
              </a:xfrm>
              <a:custGeom>
                <a:avLst/>
                <a:gdLst>
                  <a:gd name="connsiteX0" fmla="*/ 40862 w 62007"/>
                  <a:gd name="connsiteY0" fmla="*/ 83249 h 83266"/>
                  <a:gd name="connsiteX1" fmla="*/ 29146 w 62007"/>
                  <a:gd name="connsiteY1" fmla="*/ 80105 h 83266"/>
                  <a:gd name="connsiteX2" fmla="*/ 0 w 62007"/>
                  <a:gd name="connsiteY2" fmla="*/ 0 h 83266"/>
                  <a:gd name="connsiteX3" fmla="*/ 4858 w 62007"/>
                  <a:gd name="connsiteY3" fmla="*/ 0 h 83266"/>
                  <a:gd name="connsiteX4" fmla="*/ 31337 w 62007"/>
                  <a:gd name="connsiteY4" fmla="*/ 76200 h 83266"/>
                  <a:gd name="connsiteX5" fmla="*/ 46482 w 62007"/>
                  <a:gd name="connsiteY5" fmla="*/ 77438 h 83266"/>
                  <a:gd name="connsiteX6" fmla="*/ 57245 w 62007"/>
                  <a:gd name="connsiteY6" fmla="*/ 59150 h 83266"/>
                  <a:gd name="connsiteX7" fmla="*/ 62008 w 62007"/>
                  <a:gd name="connsiteY7" fmla="*/ 59912 h 83266"/>
                  <a:gd name="connsiteX8" fmla="*/ 48768 w 62007"/>
                  <a:gd name="connsiteY8" fmla="*/ 81725 h 83266"/>
                  <a:gd name="connsiteX9" fmla="*/ 40862 w 62007"/>
                  <a:gd name="connsiteY9" fmla="*/ 83249 h 8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007" h="83266">
                    <a:moveTo>
                      <a:pt x="40862" y="83249"/>
                    </a:moveTo>
                    <a:cubicBezTo>
                      <a:pt x="36767" y="83125"/>
                      <a:pt x="32756" y="82048"/>
                      <a:pt x="29146" y="80105"/>
                    </a:cubicBezTo>
                    <a:cubicBezTo>
                      <a:pt x="3620" y="67437"/>
                      <a:pt x="95" y="2762"/>
                      <a:pt x="0" y="0"/>
                    </a:cubicBezTo>
                    <a:lnTo>
                      <a:pt x="4858" y="0"/>
                    </a:lnTo>
                    <a:cubicBezTo>
                      <a:pt x="4858" y="667"/>
                      <a:pt x="8287" y="64579"/>
                      <a:pt x="31337" y="76200"/>
                    </a:cubicBezTo>
                    <a:cubicBezTo>
                      <a:pt x="35881" y="79058"/>
                      <a:pt x="41529" y="79515"/>
                      <a:pt x="46482" y="77438"/>
                    </a:cubicBezTo>
                    <a:cubicBezTo>
                      <a:pt x="54959" y="73057"/>
                      <a:pt x="57245" y="59246"/>
                      <a:pt x="57245" y="59150"/>
                    </a:cubicBezTo>
                    <a:lnTo>
                      <a:pt x="62008" y="59912"/>
                    </a:lnTo>
                    <a:cubicBezTo>
                      <a:pt x="60798" y="68704"/>
                      <a:pt x="56007" y="76600"/>
                      <a:pt x="48768" y="81725"/>
                    </a:cubicBezTo>
                    <a:cubicBezTo>
                      <a:pt x="46292" y="82848"/>
                      <a:pt x="43577" y="83372"/>
                      <a:pt x="40862" y="832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F4B9F4A-1F66-F18E-CE97-4AB9DD31C4DB}"/>
                  </a:ext>
                </a:extLst>
              </p:cNvPr>
              <p:cNvSpPr/>
              <p:nvPr/>
            </p:nvSpPr>
            <p:spPr>
              <a:xfrm>
                <a:off x="10489822" y="3295770"/>
                <a:ext cx="86659" cy="77347"/>
              </a:xfrm>
              <a:custGeom>
                <a:avLst/>
                <a:gdLst>
                  <a:gd name="connsiteX0" fmla="*/ 77739 w 86659"/>
                  <a:gd name="connsiteY0" fmla="*/ 23991 h 77347"/>
                  <a:gd name="connsiteX1" fmla="*/ 6968 w 86659"/>
                  <a:gd name="connsiteY1" fmla="*/ 74950 h 77347"/>
                  <a:gd name="connsiteX2" fmla="*/ 73643 w 86659"/>
                  <a:gd name="connsiteY2" fmla="*/ 2941 h 77347"/>
                  <a:gd name="connsiteX3" fmla="*/ 77739 w 86659"/>
                  <a:gd name="connsiteY3" fmla="*/ 23991 h 7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59" h="77347">
                    <a:moveTo>
                      <a:pt x="77739" y="23991"/>
                    </a:moveTo>
                    <a:cubicBezTo>
                      <a:pt x="77739" y="23991"/>
                      <a:pt x="35924" y="90666"/>
                      <a:pt x="6968" y="74950"/>
                    </a:cubicBezTo>
                    <a:cubicBezTo>
                      <a:pt x="-21988" y="59234"/>
                      <a:pt x="46973" y="-15633"/>
                      <a:pt x="73643" y="2941"/>
                    </a:cubicBezTo>
                    <a:cubicBezTo>
                      <a:pt x="100313" y="21515"/>
                      <a:pt x="77739" y="23991"/>
                      <a:pt x="77739" y="239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6F1FEE82-DAB3-38A9-62FC-13D715EA8A8F}"/>
                  </a:ext>
                </a:extLst>
              </p:cNvPr>
              <p:cNvSpPr/>
              <p:nvPr/>
            </p:nvSpPr>
            <p:spPr>
              <a:xfrm>
                <a:off x="10550987" y="3479019"/>
                <a:ext cx="45473" cy="42422"/>
              </a:xfrm>
              <a:custGeom>
                <a:avLst/>
                <a:gdLst>
                  <a:gd name="connsiteX0" fmla="*/ 0 w 45473"/>
                  <a:gd name="connsiteY0" fmla="*/ 32575 h 42422"/>
                  <a:gd name="connsiteX1" fmla="*/ 44767 w 45473"/>
                  <a:gd name="connsiteY1" fmla="*/ 0 h 42422"/>
                  <a:gd name="connsiteX2" fmla="*/ 30956 w 45473"/>
                  <a:gd name="connsiteY2" fmla="*/ 39148 h 42422"/>
                  <a:gd name="connsiteX3" fmla="*/ 0 w 45473"/>
                  <a:gd name="connsiteY3" fmla="*/ 32575 h 42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73" h="42422">
                    <a:moveTo>
                      <a:pt x="0" y="32575"/>
                    </a:moveTo>
                    <a:cubicBezTo>
                      <a:pt x="0" y="32575"/>
                      <a:pt x="36671" y="16002"/>
                      <a:pt x="44767" y="0"/>
                    </a:cubicBezTo>
                    <a:cubicBezTo>
                      <a:pt x="44767" y="0"/>
                      <a:pt x="50197" y="28575"/>
                      <a:pt x="30956" y="39148"/>
                    </a:cubicBezTo>
                    <a:cubicBezTo>
                      <a:pt x="20498" y="45358"/>
                      <a:pt x="7029" y="42501"/>
                      <a:pt x="0" y="32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1B94680F-116D-741C-5B56-1839D6A4EFF7}"/>
                  </a:ext>
                </a:extLst>
              </p:cNvPr>
              <p:cNvSpPr/>
              <p:nvPr/>
            </p:nvSpPr>
            <p:spPr>
              <a:xfrm>
                <a:off x="10565677" y="3419248"/>
                <a:ext cx="14716" cy="21625"/>
              </a:xfrm>
              <a:custGeom>
                <a:avLst/>
                <a:gdLst>
                  <a:gd name="connsiteX0" fmla="*/ 14552 w 14716"/>
                  <a:gd name="connsiteY0" fmla="*/ 9574 h 21625"/>
                  <a:gd name="connsiteX1" fmla="*/ 8837 w 14716"/>
                  <a:gd name="connsiteY1" fmla="*/ 21576 h 21625"/>
                  <a:gd name="connsiteX2" fmla="*/ 169 w 14716"/>
                  <a:gd name="connsiteY2" fmla="*/ 12051 h 21625"/>
                  <a:gd name="connsiteX3" fmla="*/ 5789 w 14716"/>
                  <a:gd name="connsiteY3" fmla="*/ 49 h 21625"/>
                  <a:gd name="connsiteX4" fmla="*/ 14552 w 14716"/>
                  <a:gd name="connsiteY4" fmla="*/ 10050 h 2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6" h="21625">
                    <a:moveTo>
                      <a:pt x="14552" y="9574"/>
                    </a:moveTo>
                    <a:cubicBezTo>
                      <a:pt x="15409" y="15670"/>
                      <a:pt x="12838" y="21004"/>
                      <a:pt x="8837" y="21576"/>
                    </a:cubicBezTo>
                    <a:cubicBezTo>
                      <a:pt x="4837" y="22147"/>
                      <a:pt x="1027" y="17670"/>
                      <a:pt x="169" y="12051"/>
                    </a:cubicBezTo>
                    <a:cubicBezTo>
                      <a:pt x="-688" y="6431"/>
                      <a:pt x="1789" y="621"/>
                      <a:pt x="5789" y="49"/>
                    </a:cubicBezTo>
                    <a:cubicBezTo>
                      <a:pt x="9790" y="-522"/>
                      <a:pt x="13695" y="3954"/>
                      <a:pt x="14552" y="10050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332FEA71-460C-3236-73C2-AC755A1CA36C}"/>
                  </a:ext>
                </a:extLst>
              </p:cNvPr>
              <p:cNvSpPr/>
              <p:nvPr/>
            </p:nvSpPr>
            <p:spPr>
              <a:xfrm>
                <a:off x="10504526" y="3429059"/>
                <a:ext cx="14717" cy="22101"/>
              </a:xfrm>
              <a:custGeom>
                <a:avLst/>
                <a:gdLst>
                  <a:gd name="connsiteX0" fmla="*/ 14552 w 14717"/>
                  <a:gd name="connsiteY0" fmla="*/ 10051 h 22101"/>
                  <a:gd name="connsiteX1" fmla="*/ 8933 w 14717"/>
                  <a:gd name="connsiteY1" fmla="*/ 22052 h 22101"/>
                  <a:gd name="connsiteX2" fmla="*/ 169 w 14717"/>
                  <a:gd name="connsiteY2" fmla="*/ 12051 h 22101"/>
                  <a:gd name="connsiteX3" fmla="*/ 5789 w 14717"/>
                  <a:gd name="connsiteY3" fmla="*/ 49 h 22101"/>
                  <a:gd name="connsiteX4" fmla="*/ 14552 w 14717"/>
                  <a:gd name="connsiteY4" fmla="*/ 9574 h 2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7" h="22101">
                    <a:moveTo>
                      <a:pt x="14552" y="10051"/>
                    </a:moveTo>
                    <a:cubicBezTo>
                      <a:pt x="15409" y="16147"/>
                      <a:pt x="12837" y="21481"/>
                      <a:pt x="8933" y="22052"/>
                    </a:cubicBezTo>
                    <a:cubicBezTo>
                      <a:pt x="5027" y="22624"/>
                      <a:pt x="1027" y="18147"/>
                      <a:pt x="169" y="12051"/>
                    </a:cubicBezTo>
                    <a:cubicBezTo>
                      <a:pt x="-688" y="5955"/>
                      <a:pt x="1789" y="621"/>
                      <a:pt x="5789" y="49"/>
                    </a:cubicBezTo>
                    <a:cubicBezTo>
                      <a:pt x="9790" y="-522"/>
                      <a:pt x="13695" y="3955"/>
                      <a:pt x="14552" y="9574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900CA402-99BA-5229-10A2-DBF4157BBAC1}"/>
                  </a:ext>
                </a:extLst>
              </p:cNvPr>
              <p:cNvSpPr/>
              <p:nvPr/>
            </p:nvSpPr>
            <p:spPr>
              <a:xfrm>
                <a:off x="10496980" y="3427012"/>
                <a:ext cx="15144" cy="5339"/>
              </a:xfrm>
              <a:custGeom>
                <a:avLst/>
                <a:gdLst>
                  <a:gd name="connsiteX0" fmla="*/ 15145 w 15144"/>
                  <a:gd name="connsiteY0" fmla="*/ 2191 h 5339"/>
                  <a:gd name="connsiteX1" fmla="*/ 0 w 15144"/>
                  <a:gd name="connsiteY1" fmla="*/ 0 h 5339"/>
                  <a:gd name="connsiteX2" fmla="*/ 15145 w 15144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44" h="5339">
                    <a:moveTo>
                      <a:pt x="15145" y="2191"/>
                    </a:moveTo>
                    <a:lnTo>
                      <a:pt x="0" y="0"/>
                    </a:lnTo>
                    <a:cubicBezTo>
                      <a:pt x="0" y="0"/>
                      <a:pt x="9049" y="10382"/>
                      <a:pt x="15145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1C8C95C8-7D3B-0DC3-FF1E-E022FE9EBA3B}"/>
                  </a:ext>
                </a:extLst>
              </p:cNvPr>
              <p:cNvSpPr/>
              <p:nvPr/>
            </p:nvSpPr>
            <p:spPr>
              <a:xfrm>
                <a:off x="10526679" y="3437871"/>
                <a:ext cx="25927" cy="50482"/>
              </a:xfrm>
              <a:custGeom>
                <a:avLst/>
                <a:gdLst>
                  <a:gd name="connsiteX0" fmla="*/ 18879 w 25927"/>
                  <a:gd name="connsiteY0" fmla="*/ 0 h 50482"/>
                  <a:gd name="connsiteX1" fmla="*/ 1258 w 25927"/>
                  <a:gd name="connsiteY1" fmla="*/ 33147 h 50482"/>
                  <a:gd name="connsiteX2" fmla="*/ 4801 w 25927"/>
                  <a:gd name="connsiteY2" fmla="*/ 46139 h 50482"/>
                  <a:gd name="connsiteX3" fmla="*/ 6116 w 25927"/>
                  <a:gd name="connsiteY3" fmla="*/ 46768 h 50482"/>
                  <a:gd name="connsiteX4" fmla="*/ 25927 w 25927"/>
                  <a:gd name="connsiteY4" fmla="*/ 50483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27" h="50482">
                    <a:moveTo>
                      <a:pt x="18879" y="0"/>
                    </a:moveTo>
                    <a:cubicBezTo>
                      <a:pt x="18879" y="0"/>
                      <a:pt x="10687" y="17526"/>
                      <a:pt x="1258" y="33147"/>
                    </a:cubicBezTo>
                    <a:cubicBezTo>
                      <a:pt x="-1352" y="37709"/>
                      <a:pt x="229" y="43529"/>
                      <a:pt x="4801" y="46139"/>
                    </a:cubicBezTo>
                    <a:cubicBezTo>
                      <a:pt x="5220" y="46387"/>
                      <a:pt x="5658" y="46596"/>
                      <a:pt x="6116" y="46768"/>
                    </a:cubicBezTo>
                    <a:cubicBezTo>
                      <a:pt x="12554" y="48749"/>
                      <a:pt x="19203" y="49987"/>
                      <a:pt x="25927" y="50483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0272559A-91CB-05E8-46CA-6EB72888750E}"/>
                  </a:ext>
                </a:extLst>
              </p:cNvPr>
              <p:cNvSpPr/>
              <p:nvPr/>
            </p:nvSpPr>
            <p:spPr>
              <a:xfrm>
                <a:off x="10691889" y="3404298"/>
                <a:ext cx="52208" cy="71257"/>
              </a:xfrm>
              <a:custGeom>
                <a:avLst/>
                <a:gdLst>
                  <a:gd name="connsiteX0" fmla="*/ 50646 w 52208"/>
                  <a:gd name="connsiteY0" fmla="*/ 39193 h 71257"/>
                  <a:gd name="connsiteX1" fmla="*/ 24928 w 52208"/>
                  <a:gd name="connsiteY1" fmla="*/ 69673 h 71257"/>
                  <a:gd name="connsiteX2" fmla="*/ 259 w 52208"/>
                  <a:gd name="connsiteY2" fmla="*/ 40431 h 71257"/>
                  <a:gd name="connsiteX3" fmla="*/ 29786 w 52208"/>
                  <a:gd name="connsiteY3" fmla="*/ 45 h 71257"/>
                  <a:gd name="connsiteX4" fmla="*/ 50646 w 52208"/>
                  <a:gd name="connsiteY4" fmla="*/ 39193 h 7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08" h="71257">
                    <a:moveTo>
                      <a:pt x="50646" y="39193"/>
                    </a:moveTo>
                    <a:cubicBezTo>
                      <a:pt x="46855" y="52576"/>
                      <a:pt x="37482" y="63682"/>
                      <a:pt x="24928" y="69673"/>
                    </a:cubicBezTo>
                    <a:cubicBezTo>
                      <a:pt x="9022" y="76626"/>
                      <a:pt x="-1837" y="59577"/>
                      <a:pt x="259" y="40431"/>
                    </a:cubicBezTo>
                    <a:cubicBezTo>
                      <a:pt x="2164" y="23191"/>
                      <a:pt x="12641" y="-1193"/>
                      <a:pt x="29786" y="45"/>
                    </a:cubicBezTo>
                    <a:cubicBezTo>
                      <a:pt x="46931" y="1284"/>
                      <a:pt x="56075" y="21762"/>
                      <a:pt x="50646" y="39193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EAF8191-CD43-DB07-2A2D-04207EBBC704}"/>
                  </a:ext>
                </a:extLst>
              </p:cNvPr>
              <p:cNvSpPr/>
              <p:nvPr/>
            </p:nvSpPr>
            <p:spPr>
              <a:xfrm>
                <a:off x="10710721" y="3460064"/>
                <a:ext cx="3143" cy="35052"/>
              </a:xfrm>
              <a:custGeom>
                <a:avLst/>
                <a:gdLst>
                  <a:gd name="connsiteX0" fmla="*/ 0 w 3143"/>
                  <a:gd name="connsiteY0" fmla="*/ 0 h 35052"/>
                  <a:gd name="connsiteX1" fmla="*/ 3143 w 3143"/>
                  <a:gd name="connsiteY1" fmla="*/ 0 h 35052"/>
                  <a:gd name="connsiteX2" fmla="*/ 3143 w 3143"/>
                  <a:gd name="connsiteY2" fmla="*/ 35052 h 35052"/>
                  <a:gd name="connsiteX3" fmla="*/ 0 w 3143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" h="35052">
                    <a:moveTo>
                      <a:pt x="0" y="0"/>
                    </a:moveTo>
                    <a:lnTo>
                      <a:pt x="3143" y="0"/>
                    </a:lnTo>
                    <a:lnTo>
                      <a:pt x="3143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C6B9F009-2C83-3533-DA99-10F75867A42A}"/>
                  </a:ext>
                </a:extLst>
              </p:cNvPr>
              <p:cNvSpPr/>
              <p:nvPr/>
            </p:nvSpPr>
            <p:spPr>
              <a:xfrm>
                <a:off x="10700053" y="3488449"/>
                <a:ext cx="25526" cy="25527"/>
              </a:xfrm>
              <a:custGeom>
                <a:avLst/>
                <a:gdLst>
                  <a:gd name="connsiteX0" fmla="*/ 25527 w 25526"/>
                  <a:gd name="connsiteY0" fmla="*/ 12764 h 25527"/>
                  <a:gd name="connsiteX1" fmla="*/ 12764 w 25526"/>
                  <a:gd name="connsiteY1" fmla="*/ 25527 h 25527"/>
                  <a:gd name="connsiteX2" fmla="*/ 0 w 25526"/>
                  <a:gd name="connsiteY2" fmla="*/ 12764 h 25527"/>
                  <a:gd name="connsiteX3" fmla="*/ 12764 w 25526"/>
                  <a:gd name="connsiteY3" fmla="*/ 0 h 25527"/>
                  <a:gd name="connsiteX4" fmla="*/ 25527 w 25526"/>
                  <a:gd name="connsiteY4" fmla="*/ 12764 h 25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26" h="25527">
                    <a:moveTo>
                      <a:pt x="25527" y="12764"/>
                    </a:moveTo>
                    <a:cubicBezTo>
                      <a:pt x="25527" y="19813"/>
                      <a:pt x="19813" y="25527"/>
                      <a:pt x="12764" y="25527"/>
                    </a:cubicBezTo>
                    <a:cubicBezTo>
                      <a:pt x="5715" y="25527"/>
                      <a:pt x="0" y="19813"/>
                      <a:pt x="0" y="12764"/>
                    </a:cubicBezTo>
                    <a:cubicBezTo>
                      <a:pt x="0" y="5714"/>
                      <a:pt x="5715" y="0"/>
                      <a:pt x="12764" y="0"/>
                    </a:cubicBezTo>
                    <a:cubicBezTo>
                      <a:pt x="19813" y="0"/>
                      <a:pt x="25527" y="5715"/>
                      <a:pt x="25527" y="127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F7047A3A-00CA-05B8-76EA-E6912F02956C}"/>
                  </a:ext>
                </a:extLst>
              </p:cNvPr>
              <p:cNvSpPr/>
              <p:nvPr/>
            </p:nvSpPr>
            <p:spPr>
              <a:xfrm>
                <a:off x="10569369" y="3390818"/>
                <a:ext cx="32732" cy="22172"/>
              </a:xfrm>
              <a:custGeom>
                <a:avLst/>
                <a:gdLst>
                  <a:gd name="connsiteX0" fmla="*/ 28481 w 32732"/>
                  <a:gd name="connsiteY0" fmla="*/ 22098 h 22172"/>
                  <a:gd name="connsiteX1" fmla="*/ 26005 w 32732"/>
                  <a:gd name="connsiteY1" fmla="*/ 20574 h 22172"/>
                  <a:gd name="connsiteX2" fmla="*/ 3621 w 32732"/>
                  <a:gd name="connsiteY2" fmla="*/ 7239 h 22172"/>
                  <a:gd name="connsiteX3" fmla="*/ 2 w 32732"/>
                  <a:gd name="connsiteY3" fmla="*/ 3715 h 22172"/>
                  <a:gd name="connsiteX4" fmla="*/ 3526 w 32732"/>
                  <a:gd name="connsiteY4" fmla="*/ 0 h 22172"/>
                  <a:gd name="connsiteX5" fmla="*/ 3526 w 32732"/>
                  <a:gd name="connsiteY5" fmla="*/ 0 h 22172"/>
                  <a:gd name="connsiteX6" fmla="*/ 32101 w 32732"/>
                  <a:gd name="connsiteY6" fmla="*/ 16573 h 22172"/>
                  <a:gd name="connsiteX7" fmla="*/ 31215 w 32732"/>
                  <a:gd name="connsiteY7" fmla="*/ 21479 h 22172"/>
                  <a:gd name="connsiteX8" fmla="*/ 31148 w 32732"/>
                  <a:gd name="connsiteY8" fmla="*/ 21526 h 22172"/>
                  <a:gd name="connsiteX9" fmla="*/ 28577 w 32732"/>
                  <a:gd name="connsiteY9" fmla="*/ 22098 h 2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32" h="22172">
                    <a:moveTo>
                      <a:pt x="28481" y="22098"/>
                    </a:moveTo>
                    <a:cubicBezTo>
                      <a:pt x="27472" y="21974"/>
                      <a:pt x="26576" y="21412"/>
                      <a:pt x="26005" y="20574"/>
                    </a:cubicBezTo>
                    <a:cubicBezTo>
                      <a:pt x="21118" y="12792"/>
                      <a:pt x="12793" y="7829"/>
                      <a:pt x="3621" y="7239"/>
                    </a:cubicBezTo>
                    <a:cubicBezTo>
                      <a:pt x="1659" y="7239"/>
                      <a:pt x="49" y="5677"/>
                      <a:pt x="2" y="3715"/>
                    </a:cubicBezTo>
                    <a:cubicBezTo>
                      <a:pt x="-56" y="1714"/>
                      <a:pt x="1526" y="57"/>
                      <a:pt x="3526" y="0"/>
                    </a:cubicBezTo>
                    <a:cubicBezTo>
                      <a:pt x="3526" y="0"/>
                      <a:pt x="3526" y="0"/>
                      <a:pt x="3526" y="0"/>
                    </a:cubicBezTo>
                    <a:cubicBezTo>
                      <a:pt x="15184" y="543"/>
                      <a:pt x="25843" y="6725"/>
                      <a:pt x="32101" y="16573"/>
                    </a:cubicBezTo>
                    <a:cubicBezTo>
                      <a:pt x="33215" y="18174"/>
                      <a:pt x="32815" y="20364"/>
                      <a:pt x="31215" y="21479"/>
                    </a:cubicBezTo>
                    <a:cubicBezTo>
                      <a:pt x="31196" y="21498"/>
                      <a:pt x="31167" y="21507"/>
                      <a:pt x="31148" y="21526"/>
                    </a:cubicBezTo>
                    <a:cubicBezTo>
                      <a:pt x="30415" y="22088"/>
                      <a:pt x="29472" y="22298"/>
                      <a:pt x="28577" y="2209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00D2D38-B7E7-C1E2-CB7A-AA56B3D8AF33}"/>
                  </a:ext>
                </a:extLst>
              </p:cNvPr>
              <p:cNvSpPr/>
              <p:nvPr/>
            </p:nvSpPr>
            <p:spPr>
              <a:xfrm>
                <a:off x="10490591" y="3395745"/>
                <a:ext cx="34348" cy="19862"/>
              </a:xfrm>
              <a:custGeom>
                <a:avLst/>
                <a:gdLst>
                  <a:gd name="connsiteX0" fmla="*/ 3913 w 34348"/>
                  <a:gd name="connsiteY0" fmla="*/ 19838 h 19862"/>
                  <a:gd name="connsiteX1" fmla="*/ 1341 w 34348"/>
                  <a:gd name="connsiteY1" fmla="*/ 19076 h 19862"/>
                  <a:gd name="connsiteX2" fmla="*/ 770 w 34348"/>
                  <a:gd name="connsiteY2" fmla="*/ 14027 h 19862"/>
                  <a:gd name="connsiteX3" fmla="*/ 30583 w 34348"/>
                  <a:gd name="connsiteY3" fmla="*/ 26 h 19862"/>
                  <a:gd name="connsiteX4" fmla="*/ 34345 w 34348"/>
                  <a:gd name="connsiteY4" fmla="*/ 3493 h 19862"/>
                  <a:gd name="connsiteX5" fmla="*/ 30878 w 34348"/>
                  <a:gd name="connsiteY5" fmla="*/ 7255 h 19862"/>
                  <a:gd name="connsiteX6" fmla="*/ 29916 w 34348"/>
                  <a:gd name="connsiteY6" fmla="*/ 7169 h 19862"/>
                  <a:gd name="connsiteX7" fmla="*/ 6390 w 34348"/>
                  <a:gd name="connsiteY7" fmla="*/ 18504 h 19862"/>
                  <a:gd name="connsiteX8" fmla="*/ 3913 w 34348"/>
                  <a:gd name="connsiteY8" fmla="*/ 19838 h 1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48" h="19862">
                    <a:moveTo>
                      <a:pt x="3913" y="19838"/>
                    </a:moveTo>
                    <a:cubicBezTo>
                      <a:pt x="2989" y="19952"/>
                      <a:pt x="2056" y="19676"/>
                      <a:pt x="1341" y="19076"/>
                    </a:cubicBezTo>
                    <a:cubicBezTo>
                      <a:pt x="-192" y="17828"/>
                      <a:pt x="-449" y="15580"/>
                      <a:pt x="770" y="14027"/>
                    </a:cubicBezTo>
                    <a:cubicBezTo>
                      <a:pt x="7856" y="4807"/>
                      <a:pt x="18963" y="-413"/>
                      <a:pt x="30583" y="26"/>
                    </a:cubicBezTo>
                    <a:cubicBezTo>
                      <a:pt x="32583" y="-51"/>
                      <a:pt x="34269" y="1502"/>
                      <a:pt x="34345" y="3493"/>
                    </a:cubicBezTo>
                    <a:cubicBezTo>
                      <a:pt x="34422" y="5493"/>
                      <a:pt x="32869" y="7179"/>
                      <a:pt x="30878" y="7255"/>
                    </a:cubicBezTo>
                    <a:cubicBezTo>
                      <a:pt x="30554" y="7274"/>
                      <a:pt x="30231" y="7246"/>
                      <a:pt x="29916" y="7169"/>
                    </a:cubicBezTo>
                    <a:cubicBezTo>
                      <a:pt x="20725" y="7026"/>
                      <a:pt x="12009" y="11227"/>
                      <a:pt x="6390" y="18504"/>
                    </a:cubicBezTo>
                    <a:cubicBezTo>
                      <a:pt x="5847" y="19342"/>
                      <a:pt x="4913" y="19838"/>
                      <a:pt x="3913" y="1983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BB907291-18F5-AB78-4BE1-078D684E0401}"/>
                  </a:ext>
                </a:extLst>
              </p:cNvPr>
              <p:cNvSpPr/>
              <p:nvPr/>
            </p:nvSpPr>
            <p:spPr>
              <a:xfrm>
                <a:off x="10558036" y="3416725"/>
                <a:ext cx="15240" cy="5339"/>
              </a:xfrm>
              <a:custGeom>
                <a:avLst/>
                <a:gdLst>
                  <a:gd name="connsiteX0" fmla="*/ 15240 w 15240"/>
                  <a:gd name="connsiteY0" fmla="*/ 2191 h 5339"/>
                  <a:gd name="connsiteX1" fmla="*/ 0 w 15240"/>
                  <a:gd name="connsiteY1" fmla="*/ 0 h 5339"/>
                  <a:gd name="connsiteX2" fmla="*/ 15240 w 15240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" h="5339">
                    <a:moveTo>
                      <a:pt x="15240" y="2191"/>
                    </a:moveTo>
                    <a:lnTo>
                      <a:pt x="0" y="0"/>
                    </a:lnTo>
                    <a:cubicBezTo>
                      <a:pt x="0" y="0"/>
                      <a:pt x="9525" y="10382"/>
                      <a:pt x="15240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D6A356F8-E012-B7CB-A1C7-62574DEA137C}"/>
                  </a:ext>
                </a:extLst>
              </p:cNvPr>
              <p:cNvSpPr/>
              <p:nvPr/>
            </p:nvSpPr>
            <p:spPr>
              <a:xfrm>
                <a:off x="10594230" y="3673811"/>
                <a:ext cx="476615" cy="549188"/>
              </a:xfrm>
              <a:custGeom>
                <a:avLst/>
                <a:gdLst>
                  <a:gd name="connsiteX0" fmla="*/ 364331 w 476615"/>
                  <a:gd name="connsiteY0" fmla="*/ 6472 h 549188"/>
                  <a:gd name="connsiteX1" fmla="*/ 474345 w 476615"/>
                  <a:gd name="connsiteY1" fmla="*/ 478817 h 549188"/>
                  <a:gd name="connsiteX2" fmla="*/ 0 w 476615"/>
                  <a:gd name="connsiteY2" fmla="*/ 377280 h 549188"/>
                  <a:gd name="connsiteX3" fmla="*/ 38576 w 476615"/>
                  <a:gd name="connsiteY3" fmla="*/ 321940 h 549188"/>
                  <a:gd name="connsiteX4" fmla="*/ 333185 w 476615"/>
                  <a:gd name="connsiteY4" fmla="*/ 413856 h 549188"/>
                  <a:gd name="connsiteX5" fmla="*/ 245078 w 476615"/>
                  <a:gd name="connsiteY5" fmla="*/ 130868 h 549188"/>
                  <a:gd name="connsiteX6" fmla="*/ 364331 w 476615"/>
                  <a:gd name="connsiteY6" fmla="*/ 6472 h 54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615" h="549188">
                    <a:moveTo>
                      <a:pt x="364331" y="6472"/>
                    </a:moveTo>
                    <a:cubicBezTo>
                      <a:pt x="364331" y="6472"/>
                      <a:pt x="495300" y="362326"/>
                      <a:pt x="474345" y="478817"/>
                    </a:cubicBezTo>
                    <a:cubicBezTo>
                      <a:pt x="439864" y="670555"/>
                      <a:pt x="8287" y="413666"/>
                      <a:pt x="0" y="377280"/>
                    </a:cubicBezTo>
                    <a:lnTo>
                      <a:pt x="38576" y="321940"/>
                    </a:lnTo>
                    <a:cubicBezTo>
                      <a:pt x="38576" y="321940"/>
                      <a:pt x="317849" y="423572"/>
                      <a:pt x="333185" y="413856"/>
                    </a:cubicBezTo>
                    <a:cubicBezTo>
                      <a:pt x="348520" y="404141"/>
                      <a:pt x="245078" y="130868"/>
                      <a:pt x="245078" y="130868"/>
                    </a:cubicBezTo>
                    <a:cubicBezTo>
                      <a:pt x="245078" y="130868"/>
                      <a:pt x="260223" y="-34295"/>
                      <a:pt x="364331" y="64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D147BBCD-ED8C-BC4C-365E-19B915D4A6CA}"/>
                  </a:ext>
                </a:extLst>
              </p:cNvPr>
              <p:cNvSpPr/>
              <p:nvPr/>
            </p:nvSpPr>
            <p:spPr>
              <a:xfrm>
                <a:off x="10997709" y="4116799"/>
                <a:ext cx="71874" cy="103326"/>
              </a:xfrm>
              <a:custGeom>
                <a:avLst/>
                <a:gdLst>
                  <a:gd name="connsiteX0" fmla="*/ 69533 w 71874"/>
                  <a:gd name="connsiteY0" fmla="*/ 6586 h 103326"/>
                  <a:gd name="connsiteX1" fmla="*/ 7334 w 71874"/>
                  <a:gd name="connsiteY1" fmla="*/ 99455 h 103326"/>
                  <a:gd name="connsiteX2" fmla="*/ 381 w 71874"/>
                  <a:gd name="connsiteY2" fmla="*/ 100408 h 103326"/>
                  <a:gd name="connsiteX3" fmla="*/ 67056 w 71874"/>
                  <a:gd name="connsiteY3" fmla="*/ 205 h 103326"/>
                  <a:gd name="connsiteX4" fmla="*/ 69723 w 71874"/>
                  <a:gd name="connsiteY4" fmla="*/ 6586 h 10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874" h="103326">
                    <a:moveTo>
                      <a:pt x="69533" y="6586"/>
                    </a:moveTo>
                    <a:cubicBezTo>
                      <a:pt x="29585" y="19121"/>
                      <a:pt x="3715" y="57745"/>
                      <a:pt x="7334" y="99455"/>
                    </a:cubicBezTo>
                    <a:cubicBezTo>
                      <a:pt x="7334" y="103932"/>
                      <a:pt x="762" y="104884"/>
                      <a:pt x="381" y="100408"/>
                    </a:cubicBezTo>
                    <a:cubicBezTo>
                      <a:pt x="-3610" y="55507"/>
                      <a:pt x="24098" y="13863"/>
                      <a:pt x="67056" y="205"/>
                    </a:cubicBezTo>
                    <a:cubicBezTo>
                      <a:pt x="71247" y="-1224"/>
                      <a:pt x="74009" y="5253"/>
                      <a:pt x="69723" y="658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501103C4-8D0A-83CA-054B-C79C6AAA312F}"/>
                  </a:ext>
                </a:extLst>
              </p:cNvPr>
              <p:cNvSpPr/>
              <p:nvPr/>
            </p:nvSpPr>
            <p:spPr>
              <a:xfrm>
                <a:off x="6882529" y="1854245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solidFill>
                <a:srgbClr val="A868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CA08DCCC-72F0-DEB9-E465-63BC2269ACC9}"/>
                  </a:ext>
                </a:extLst>
              </p:cNvPr>
              <p:cNvSpPr/>
              <p:nvPr/>
            </p:nvSpPr>
            <p:spPr>
              <a:xfrm>
                <a:off x="10463128" y="3880137"/>
                <a:ext cx="183773" cy="172767"/>
              </a:xfrm>
              <a:custGeom>
                <a:avLst/>
                <a:gdLst>
                  <a:gd name="connsiteX0" fmla="*/ 180919 w 183773"/>
                  <a:gd name="connsiteY0" fmla="*/ 126758 h 172767"/>
                  <a:gd name="connsiteX1" fmla="*/ 131198 w 183773"/>
                  <a:gd name="connsiteY1" fmla="*/ 11601 h 172767"/>
                  <a:gd name="connsiteX2" fmla="*/ 5373 w 183773"/>
                  <a:gd name="connsiteY2" fmla="*/ 266 h 172767"/>
                  <a:gd name="connsiteX3" fmla="*/ 19755 w 183773"/>
                  <a:gd name="connsiteY3" fmla="*/ 19792 h 172767"/>
                  <a:gd name="connsiteX4" fmla="*/ 74048 w 183773"/>
                  <a:gd name="connsiteY4" fmla="*/ 31508 h 172767"/>
                  <a:gd name="connsiteX5" fmla="*/ 35281 w 183773"/>
                  <a:gd name="connsiteY5" fmla="*/ 36651 h 172767"/>
                  <a:gd name="connsiteX6" fmla="*/ 9373 w 183773"/>
                  <a:gd name="connsiteY6" fmla="*/ 122376 h 172767"/>
                  <a:gd name="connsiteX7" fmla="*/ 56998 w 183773"/>
                  <a:gd name="connsiteY7" fmla="*/ 150951 h 172767"/>
                  <a:gd name="connsiteX8" fmla="*/ 56998 w 183773"/>
                  <a:gd name="connsiteY8" fmla="*/ 126853 h 172767"/>
                  <a:gd name="connsiteX9" fmla="*/ 82430 w 183773"/>
                  <a:gd name="connsiteY9" fmla="*/ 133330 h 172767"/>
                  <a:gd name="connsiteX10" fmla="*/ 131960 w 183773"/>
                  <a:gd name="connsiteY10" fmla="*/ 170477 h 172767"/>
                  <a:gd name="connsiteX11" fmla="*/ 180919 w 183773"/>
                  <a:gd name="connsiteY11" fmla="*/ 126758 h 17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773" h="172767">
                    <a:moveTo>
                      <a:pt x="180919" y="126758"/>
                    </a:moveTo>
                    <a:cubicBezTo>
                      <a:pt x="180919" y="126758"/>
                      <a:pt x="140628" y="20554"/>
                      <a:pt x="131198" y="11601"/>
                    </a:cubicBezTo>
                    <a:cubicBezTo>
                      <a:pt x="121768" y="2647"/>
                      <a:pt x="16231" y="3028"/>
                      <a:pt x="5373" y="266"/>
                    </a:cubicBezTo>
                    <a:cubicBezTo>
                      <a:pt x="-5486" y="-2497"/>
                      <a:pt x="515" y="17125"/>
                      <a:pt x="19755" y="19792"/>
                    </a:cubicBezTo>
                    <a:cubicBezTo>
                      <a:pt x="38996" y="22459"/>
                      <a:pt x="74048" y="31508"/>
                      <a:pt x="74048" y="31508"/>
                    </a:cubicBezTo>
                    <a:cubicBezTo>
                      <a:pt x="74048" y="31508"/>
                      <a:pt x="41472" y="29222"/>
                      <a:pt x="35281" y="36651"/>
                    </a:cubicBezTo>
                    <a:cubicBezTo>
                      <a:pt x="29090" y="44081"/>
                      <a:pt x="1848" y="97421"/>
                      <a:pt x="9373" y="122376"/>
                    </a:cubicBezTo>
                    <a:cubicBezTo>
                      <a:pt x="16898" y="147332"/>
                      <a:pt x="47473" y="148856"/>
                      <a:pt x="56998" y="150951"/>
                    </a:cubicBezTo>
                    <a:cubicBezTo>
                      <a:pt x="66523" y="153047"/>
                      <a:pt x="56998" y="126853"/>
                      <a:pt x="56998" y="126853"/>
                    </a:cubicBezTo>
                    <a:cubicBezTo>
                      <a:pt x="65095" y="130301"/>
                      <a:pt x="73667" y="132492"/>
                      <a:pt x="82430" y="133330"/>
                    </a:cubicBezTo>
                    <a:cubicBezTo>
                      <a:pt x="97480" y="135044"/>
                      <a:pt x="117101" y="163905"/>
                      <a:pt x="131960" y="170477"/>
                    </a:cubicBezTo>
                    <a:cubicBezTo>
                      <a:pt x="160154" y="183908"/>
                      <a:pt x="193872" y="134187"/>
                      <a:pt x="180919" y="12675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9EE8904-E0D2-2764-267E-494153536348}"/>
                  </a:ext>
                </a:extLst>
              </p:cNvPr>
              <p:cNvSpPr/>
              <p:nvPr/>
            </p:nvSpPr>
            <p:spPr>
              <a:xfrm>
                <a:off x="10535561" y="3908641"/>
                <a:ext cx="30589" cy="6823"/>
              </a:xfrm>
              <a:custGeom>
                <a:avLst/>
                <a:gdLst>
                  <a:gd name="connsiteX0" fmla="*/ 27904 w 30589"/>
                  <a:gd name="connsiteY0" fmla="*/ 6814 h 6823"/>
                  <a:gd name="connsiteX1" fmla="*/ 2662 w 30589"/>
                  <a:gd name="connsiteY1" fmla="*/ 5099 h 6823"/>
                  <a:gd name="connsiteX2" fmla="*/ 2091 w 30589"/>
                  <a:gd name="connsiteY2" fmla="*/ 241 h 6823"/>
                  <a:gd name="connsiteX3" fmla="*/ 28761 w 30589"/>
                  <a:gd name="connsiteY3" fmla="*/ 1956 h 6823"/>
                  <a:gd name="connsiteX4" fmla="*/ 30504 w 30589"/>
                  <a:gd name="connsiteY4" fmla="*/ 4994 h 6823"/>
                  <a:gd name="connsiteX5" fmla="*/ 27904 w 30589"/>
                  <a:gd name="connsiteY5" fmla="*/ 6814 h 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589" h="6823">
                    <a:moveTo>
                      <a:pt x="27904" y="6814"/>
                    </a:moveTo>
                    <a:cubicBezTo>
                      <a:pt x="19598" y="5147"/>
                      <a:pt x="11111" y="4575"/>
                      <a:pt x="2662" y="5099"/>
                    </a:cubicBezTo>
                    <a:cubicBezTo>
                      <a:pt x="-481" y="5099"/>
                      <a:pt x="-1052" y="432"/>
                      <a:pt x="2091" y="241"/>
                    </a:cubicBezTo>
                    <a:cubicBezTo>
                      <a:pt x="11016" y="-378"/>
                      <a:pt x="19988" y="194"/>
                      <a:pt x="28761" y="1956"/>
                    </a:cubicBezTo>
                    <a:cubicBezTo>
                      <a:pt x="30085" y="2318"/>
                      <a:pt x="30857" y="3670"/>
                      <a:pt x="30504" y="4994"/>
                    </a:cubicBezTo>
                    <a:cubicBezTo>
                      <a:pt x="30190" y="6147"/>
                      <a:pt x="29095" y="6918"/>
                      <a:pt x="27904" y="681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B64C0C0-4961-835C-C8EC-9E166C738C08}"/>
                  </a:ext>
                </a:extLst>
              </p:cNvPr>
              <p:cNvSpPr/>
              <p:nvPr/>
            </p:nvSpPr>
            <p:spPr>
              <a:xfrm>
                <a:off x="10488807" y="3926533"/>
                <a:ext cx="52461" cy="11056"/>
              </a:xfrm>
              <a:custGeom>
                <a:avLst/>
                <a:gdLst>
                  <a:gd name="connsiteX0" fmla="*/ 48940 w 52461"/>
                  <a:gd name="connsiteY0" fmla="*/ 10924 h 11056"/>
                  <a:gd name="connsiteX1" fmla="*/ 3982 w 52461"/>
                  <a:gd name="connsiteY1" fmla="*/ 8733 h 11056"/>
                  <a:gd name="connsiteX2" fmla="*/ 1125 w 52461"/>
                  <a:gd name="connsiteY2" fmla="*/ 4733 h 11056"/>
                  <a:gd name="connsiteX3" fmla="*/ 51036 w 52461"/>
                  <a:gd name="connsiteY3" fmla="*/ 6447 h 11056"/>
                  <a:gd name="connsiteX4" fmla="*/ 48940 w 52461"/>
                  <a:gd name="connsiteY4" fmla="*/ 10924 h 1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61" h="11056">
                    <a:moveTo>
                      <a:pt x="48940" y="10924"/>
                    </a:moveTo>
                    <a:cubicBezTo>
                      <a:pt x="34462" y="6066"/>
                      <a:pt x="18460" y="1399"/>
                      <a:pt x="3982" y="8733"/>
                    </a:cubicBezTo>
                    <a:cubicBezTo>
                      <a:pt x="1220" y="10162"/>
                      <a:pt x="-1638" y="6162"/>
                      <a:pt x="1125" y="4733"/>
                    </a:cubicBezTo>
                    <a:cubicBezTo>
                      <a:pt x="17412" y="-3935"/>
                      <a:pt x="34557" y="923"/>
                      <a:pt x="51036" y="6447"/>
                    </a:cubicBezTo>
                    <a:cubicBezTo>
                      <a:pt x="53988" y="7400"/>
                      <a:pt x="51893" y="11877"/>
                      <a:pt x="48940" y="1092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B824036A-3C4F-D1B6-D3AB-0DA6073ECA2D}"/>
                  </a:ext>
                </a:extLst>
              </p:cNvPr>
              <p:cNvSpPr/>
              <p:nvPr/>
            </p:nvSpPr>
            <p:spPr>
              <a:xfrm>
                <a:off x="10478899" y="3949921"/>
                <a:ext cx="48385" cy="11250"/>
              </a:xfrm>
              <a:custGeom>
                <a:avLst/>
                <a:gdLst>
                  <a:gd name="connsiteX0" fmla="*/ 45228 w 48385"/>
                  <a:gd name="connsiteY0" fmla="*/ 9348 h 11250"/>
                  <a:gd name="connsiteX1" fmla="*/ 3889 w 48385"/>
                  <a:gd name="connsiteY1" fmla="*/ 10872 h 11250"/>
                  <a:gd name="connsiteX2" fmla="*/ 1127 w 48385"/>
                  <a:gd name="connsiteY2" fmla="*/ 6872 h 11250"/>
                  <a:gd name="connsiteX3" fmla="*/ 47228 w 48385"/>
                  <a:gd name="connsiteY3" fmla="*/ 4871 h 11250"/>
                  <a:gd name="connsiteX4" fmla="*/ 47999 w 48385"/>
                  <a:gd name="connsiteY4" fmla="*/ 8291 h 11250"/>
                  <a:gd name="connsiteX5" fmla="*/ 45228 w 48385"/>
                  <a:gd name="connsiteY5" fmla="*/ 9348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385" h="11250">
                    <a:moveTo>
                      <a:pt x="45228" y="9348"/>
                    </a:moveTo>
                    <a:cubicBezTo>
                      <a:pt x="32055" y="2928"/>
                      <a:pt x="16548" y="3500"/>
                      <a:pt x="3889" y="10872"/>
                    </a:cubicBezTo>
                    <a:cubicBezTo>
                      <a:pt x="1222" y="12491"/>
                      <a:pt x="-1635" y="8491"/>
                      <a:pt x="1127" y="6872"/>
                    </a:cubicBezTo>
                    <a:cubicBezTo>
                      <a:pt x="15176" y="-1520"/>
                      <a:pt x="32502" y="-2272"/>
                      <a:pt x="47228" y="4871"/>
                    </a:cubicBezTo>
                    <a:cubicBezTo>
                      <a:pt x="48390" y="5605"/>
                      <a:pt x="48733" y="7129"/>
                      <a:pt x="47999" y="8291"/>
                    </a:cubicBezTo>
                    <a:cubicBezTo>
                      <a:pt x="47418" y="9215"/>
                      <a:pt x="46285" y="9653"/>
                      <a:pt x="45228" y="9348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0BBC8616-AB52-CCA0-74DD-8D8A190C1560}"/>
                  </a:ext>
                </a:extLst>
              </p:cNvPr>
              <p:cNvSpPr/>
              <p:nvPr/>
            </p:nvSpPr>
            <p:spPr>
              <a:xfrm>
                <a:off x="10500248" y="3981957"/>
                <a:ext cx="22132" cy="28773"/>
              </a:xfrm>
              <a:custGeom>
                <a:avLst/>
                <a:gdLst>
                  <a:gd name="connsiteX0" fmla="*/ 19116 w 22132"/>
                  <a:gd name="connsiteY0" fmla="*/ 28461 h 28773"/>
                  <a:gd name="connsiteX1" fmla="*/ 66 w 22132"/>
                  <a:gd name="connsiteY1" fmla="*/ 3315 h 28773"/>
                  <a:gd name="connsiteX2" fmla="*/ 4733 w 22132"/>
                  <a:gd name="connsiteY2" fmla="*/ 1601 h 28773"/>
                  <a:gd name="connsiteX3" fmla="*/ 20831 w 22132"/>
                  <a:gd name="connsiteY3" fmla="*/ 23985 h 28773"/>
                  <a:gd name="connsiteX4" fmla="*/ 18830 w 22132"/>
                  <a:gd name="connsiteY4" fmla="*/ 28461 h 2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32" h="28773">
                    <a:moveTo>
                      <a:pt x="19116" y="28461"/>
                    </a:moveTo>
                    <a:cubicBezTo>
                      <a:pt x="9562" y="23080"/>
                      <a:pt x="2666" y="13974"/>
                      <a:pt x="66" y="3315"/>
                    </a:cubicBezTo>
                    <a:cubicBezTo>
                      <a:pt x="-601" y="268"/>
                      <a:pt x="3971" y="-1447"/>
                      <a:pt x="4733" y="1601"/>
                    </a:cubicBezTo>
                    <a:cubicBezTo>
                      <a:pt x="6762" y="10974"/>
                      <a:pt x="12592" y="19079"/>
                      <a:pt x="20831" y="23985"/>
                    </a:cubicBezTo>
                    <a:cubicBezTo>
                      <a:pt x="23593" y="25509"/>
                      <a:pt x="21497" y="29986"/>
                      <a:pt x="18830" y="28461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840688D-0C84-E267-17B4-4ACA2EA3FEA1}"/>
                  </a:ext>
                </a:extLst>
              </p:cNvPr>
              <p:cNvSpPr/>
              <p:nvPr/>
            </p:nvSpPr>
            <p:spPr>
              <a:xfrm>
                <a:off x="10486835" y="3993073"/>
                <a:ext cx="22239" cy="10288"/>
              </a:xfrm>
              <a:custGeom>
                <a:avLst/>
                <a:gdLst>
                  <a:gd name="connsiteX0" fmla="*/ 18718 w 22239"/>
                  <a:gd name="connsiteY0" fmla="*/ 5630 h 10288"/>
                  <a:gd name="connsiteX1" fmla="*/ 4335 w 22239"/>
                  <a:gd name="connsiteY1" fmla="*/ 9440 h 10288"/>
                  <a:gd name="connsiteX2" fmla="*/ 620 w 22239"/>
                  <a:gd name="connsiteY2" fmla="*/ 6297 h 10288"/>
                  <a:gd name="connsiteX3" fmla="*/ 20813 w 22239"/>
                  <a:gd name="connsiteY3" fmla="*/ 1153 h 10288"/>
                  <a:gd name="connsiteX4" fmla="*/ 18718 w 22239"/>
                  <a:gd name="connsiteY4" fmla="*/ 5630 h 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39" h="10288">
                    <a:moveTo>
                      <a:pt x="18718" y="5630"/>
                    </a:moveTo>
                    <a:cubicBezTo>
                      <a:pt x="13593" y="3830"/>
                      <a:pt x="7897" y="5344"/>
                      <a:pt x="4335" y="9440"/>
                    </a:cubicBezTo>
                    <a:cubicBezTo>
                      <a:pt x="2240" y="11821"/>
                      <a:pt x="-1475" y="8678"/>
                      <a:pt x="620" y="6297"/>
                    </a:cubicBezTo>
                    <a:cubicBezTo>
                      <a:pt x="5621" y="544"/>
                      <a:pt x="13670" y="-1514"/>
                      <a:pt x="20813" y="1153"/>
                    </a:cubicBezTo>
                    <a:cubicBezTo>
                      <a:pt x="23766" y="2296"/>
                      <a:pt x="21670" y="6773"/>
                      <a:pt x="18718" y="5630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D03A8112-8C2A-9B2F-985F-873F8800DD25}"/>
                  </a:ext>
                </a:extLst>
              </p:cNvPr>
              <p:cNvSpPr/>
              <p:nvPr/>
            </p:nvSpPr>
            <p:spPr>
              <a:xfrm>
                <a:off x="10483261" y="3409393"/>
                <a:ext cx="48703" cy="78579"/>
              </a:xfrm>
              <a:custGeom>
                <a:avLst/>
                <a:gdLst>
                  <a:gd name="connsiteX0" fmla="*/ 28293 w 48703"/>
                  <a:gd name="connsiteY0" fmla="*/ 78579 h 78579"/>
                  <a:gd name="connsiteX1" fmla="*/ 12100 w 48703"/>
                  <a:gd name="connsiteY1" fmla="*/ 69054 h 78579"/>
                  <a:gd name="connsiteX2" fmla="*/ 861 w 48703"/>
                  <a:gd name="connsiteY2" fmla="*/ 42956 h 78579"/>
                  <a:gd name="connsiteX3" fmla="*/ 17815 w 48703"/>
                  <a:gd name="connsiteY3" fmla="*/ 188 h 78579"/>
                  <a:gd name="connsiteX4" fmla="*/ 47724 w 48703"/>
                  <a:gd name="connsiteY4" fmla="*/ 35145 h 78579"/>
                  <a:gd name="connsiteX5" fmla="*/ 45628 w 48703"/>
                  <a:gd name="connsiteY5" fmla="*/ 63720 h 78579"/>
                  <a:gd name="connsiteX6" fmla="*/ 30769 w 48703"/>
                  <a:gd name="connsiteY6" fmla="*/ 78198 h 78579"/>
                  <a:gd name="connsiteX7" fmla="*/ 20292 w 48703"/>
                  <a:gd name="connsiteY7" fmla="*/ 2379 h 78579"/>
                  <a:gd name="connsiteX8" fmla="*/ 18292 w 48703"/>
                  <a:gd name="connsiteY8" fmla="*/ 2379 h 78579"/>
                  <a:gd name="connsiteX9" fmla="*/ 3242 w 48703"/>
                  <a:gd name="connsiteY9" fmla="*/ 42289 h 78579"/>
                  <a:gd name="connsiteX10" fmla="*/ 13910 w 48703"/>
                  <a:gd name="connsiteY10" fmla="*/ 67340 h 78579"/>
                  <a:gd name="connsiteX11" fmla="*/ 30388 w 48703"/>
                  <a:gd name="connsiteY11" fmla="*/ 75245 h 78579"/>
                  <a:gd name="connsiteX12" fmla="*/ 43342 w 48703"/>
                  <a:gd name="connsiteY12" fmla="*/ 62387 h 78579"/>
                  <a:gd name="connsiteX13" fmla="*/ 45343 w 48703"/>
                  <a:gd name="connsiteY13" fmla="*/ 35336 h 78579"/>
                  <a:gd name="connsiteX14" fmla="*/ 20102 w 48703"/>
                  <a:gd name="connsiteY14" fmla="*/ 2856 h 7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8703" h="78579">
                    <a:moveTo>
                      <a:pt x="28293" y="78579"/>
                    </a:moveTo>
                    <a:cubicBezTo>
                      <a:pt x="21730" y="78008"/>
                      <a:pt x="15787" y="74512"/>
                      <a:pt x="12100" y="69054"/>
                    </a:cubicBezTo>
                    <a:cubicBezTo>
                      <a:pt x="6147" y="61482"/>
                      <a:pt x="2271" y="52481"/>
                      <a:pt x="861" y="42956"/>
                    </a:cubicBezTo>
                    <a:cubicBezTo>
                      <a:pt x="-2663" y="21524"/>
                      <a:pt x="4956" y="2284"/>
                      <a:pt x="17815" y="188"/>
                    </a:cubicBezTo>
                    <a:cubicBezTo>
                      <a:pt x="30674" y="-1907"/>
                      <a:pt x="44200" y="13714"/>
                      <a:pt x="47724" y="35145"/>
                    </a:cubicBezTo>
                    <a:cubicBezTo>
                      <a:pt x="49543" y="44689"/>
                      <a:pt x="48819" y="54548"/>
                      <a:pt x="45628" y="63720"/>
                    </a:cubicBezTo>
                    <a:cubicBezTo>
                      <a:pt x="43628" y="70864"/>
                      <a:pt x="37961" y="76388"/>
                      <a:pt x="30769" y="78198"/>
                    </a:cubicBezTo>
                    <a:close/>
                    <a:moveTo>
                      <a:pt x="20292" y="2379"/>
                    </a:moveTo>
                    <a:lnTo>
                      <a:pt x="18292" y="2379"/>
                    </a:lnTo>
                    <a:cubicBezTo>
                      <a:pt x="6671" y="4284"/>
                      <a:pt x="-92" y="22191"/>
                      <a:pt x="3242" y="42289"/>
                    </a:cubicBezTo>
                    <a:cubicBezTo>
                      <a:pt x="4547" y="51433"/>
                      <a:pt x="8224" y="60063"/>
                      <a:pt x="13910" y="67340"/>
                    </a:cubicBezTo>
                    <a:cubicBezTo>
                      <a:pt x="17596" y="72731"/>
                      <a:pt x="23873" y="75741"/>
                      <a:pt x="30388" y="75245"/>
                    </a:cubicBezTo>
                    <a:cubicBezTo>
                      <a:pt x="36723" y="73626"/>
                      <a:pt x="41675" y="68711"/>
                      <a:pt x="43342" y="62387"/>
                    </a:cubicBezTo>
                    <a:cubicBezTo>
                      <a:pt x="46362" y="53700"/>
                      <a:pt x="47048" y="44375"/>
                      <a:pt x="45343" y="35336"/>
                    </a:cubicBezTo>
                    <a:cubicBezTo>
                      <a:pt x="42009" y="17048"/>
                      <a:pt x="31055" y="2856"/>
                      <a:pt x="20102" y="28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4EB469E1-B1AA-B524-6D5A-E2F4DA6A880E}"/>
                  </a:ext>
                </a:extLst>
              </p:cNvPr>
              <p:cNvSpPr/>
              <p:nvPr/>
            </p:nvSpPr>
            <p:spPr>
              <a:xfrm>
                <a:off x="10548763" y="3398821"/>
                <a:ext cx="48638" cy="78198"/>
              </a:xfrm>
              <a:custGeom>
                <a:avLst/>
                <a:gdLst>
                  <a:gd name="connsiteX0" fmla="*/ 28323 w 48638"/>
                  <a:gd name="connsiteY0" fmla="*/ 78103 h 78198"/>
                  <a:gd name="connsiteX1" fmla="*/ 795 w 48638"/>
                  <a:gd name="connsiteY1" fmla="*/ 42956 h 78198"/>
                  <a:gd name="connsiteX2" fmla="*/ 17750 w 48638"/>
                  <a:gd name="connsiteY2" fmla="*/ 188 h 78198"/>
                  <a:gd name="connsiteX3" fmla="*/ 47659 w 48638"/>
                  <a:gd name="connsiteY3" fmla="*/ 35145 h 78198"/>
                  <a:gd name="connsiteX4" fmla="*/ 45563 w 48638"/>
                  <a:gd name="connsiteY4" fmla="*/ 63720 h 78198"/>
                  <a:gd name="connsiteX5" fmla="*/ 30704 w 48638"/>
                  <a:gd name="connsiteY5" fmla="*/ 78198 h 78198"/>
                  <a:gd name="connsiteX6" fmla="*/ 20226 w 48638"/>
                  <a:gd name="connsiteY6" fmla="*/ 1903 h 78198"/>
                  <a:gd name="connsiteX7" fmla="*/ 18226 w 48638"/>
                  <a:gd name="connsiteY7" fmla="*/ 1903 h 78198"/>
                  <a:gd name="connsiteX8" fmla="*/ 3177 w 48638"/>
                  <a:gd name="connsiteY8" fmla="*/ 41813 h 78198"/>
                  <a:gd name="connsiteX9" fmla="*/ 30323 w 48638"/>
                  <a:gd name="connsiteY9" fmla="*/ 74769 h 78198"/>
                  <a:gd name="connsiteX10" fmla="*/ 43277 w 48638"/>
                  <a:gd name="connsiteY10" fmla="*/ 61911 h 78198"/>
                  <a:gd name="connsiteX11" fmla="*/ 45277 w 48638"/>
                  <a:gd name="connsiteY11" fmla="*/ 34860 h 78198"/>
                  <a:gd name="connsiteX12" fmla="*/ 19941 w 48638"/>
                  <a:gd name="connsiteY12" fmla="*/ 2379 h 7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638" h="78198">
                    <a:moveTo>
                      <a:pt x="28323" y="78103"/>
                    </a:moveTo>
                    <a:cubicBezTo>
                      <a:pt x="16131" y="78103"/>
                      <a:pt x="4129" y="63053"/>
                      <a:pt x="795" y="42956"/>
                    </a:cubicBezTo>
                    <a:cubicBezTo>
                      <a:pt x="-2538" y="22858"/>
                      <a:pt x="4891" y="2284"/>
                      <a:pt x="17750" y="188"/>
                    </a:cubicBezTo>
                    <a:cubicBezTo>
                      <a:pt x="30609" y="-1907"/>
                      <a:pt x="44134" y="13714"/>
                      <a:pt x="47659" y="35145"/>
                    </a:cubicBezTo>
                    <a:cubicBezTo>
                      <a:pt x="49478" y="44689"/>
                      <a:pt x="48754" y="54548"/>
                      <a:pt x="45563" y="63720"/>
                    </a:cubicBezTo>
                    <a:cubicBezTo>
                      <a:pt x="43534" y="70845"/>
                      <a:pt x="37876" y="76350"/>
                      <a:pt x="30704" y="78198"/>
                    </a:cubicBezTo>
                    <a:close/>
                    <a:moveTo>
                      <a:pt x="20226" y="1903"/>
                    </a:moveTo>
                    <a:lnTo>
                      <a:pt x="18226" y="1903"/>
                    </a:lnTo>
                    <a:cubicBezTo>
                      <a:pt x="6606" y="3808"/>
                      <a:pt x="-157" y="21715"/>
                      <a:pt x="3177" y="41813"/>
                    </a:cubicBezTo>
                    <a:cubicBezTo>
                      <a:pt x="6510" y="61911"/>
                      <a:pt x="18893" y="76674"/>
                      <a:pt x="30323" y="74769"/>
                    </a:cubicBezTo>
                    <a:cubicBezTo>
                      <a:pt x="36657" y="73150"/>
                      <a:pt x="41610" y="68226"/>
                      <a:pt x="43277" y="61911"/>
                    </a:cubicBezTo>
                    <a:cubicBezTo>
                      <a:pt x="46334" y="53233"/>
                      <a:pt x="47030" y="43889"/>
                      <a:pt x="45277" y="34860"/>
                    </a:cubicBezTo>
                    <a:cubicBezTo>
                      <a:pt x="42134" y="16571"/>
                      <a:pt x="31180" y="2379"/>
                      <a:pt x="19941" y="23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B96F7EC-397E-8B55-8F36-D8F9286607BE}"/>
                  </a:ext>
                </a:extLst>
              </p:cNvPr>
              <p:cNvSpPr/>
              <p:nvPr/>
            </p:nvSpPr>
            <p:spPr>
              <a:xfrm>
                <a:off x="10484312" y="3444920"/>
                <a:ext cx="17716" cy="8572"/>
              </a:xfrm>
              <a:custGeom>
                <a:avLst/>
                <a:gdLst>
                  <a:gd name="connsiteX0" fmla="*/ 1619 w 17716"/>
                  <a:gd name="connsiteY0" fmla="*/ 8572 h 8572"/>
                  <a:gd name="connsiteX1" fmla="*/ 0 w 17716"/>
                  <a:gd name="connsiteY1" fmla="*/ 6763 h 8572"/>
                  <a:gd name="connsiteX2" fmla="*/ 17716 w 17716"/>
                  <a:gd name="connsiteY2" fmla="*/ 0 h 8572"/>
                  <a:gd name="connsiteX3" fmla="*/ 17716 w 17716"/>
                  <a:gd name="connsiteY3" fmla="*/ 2476 h 8572"/>
                  <a:gd name="connsiteX4" fmla="*/ 1619 w 17716"/>
                  <a:gd name="connsiteY4" fmla="*/ 8572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" h="8572">
                    <a:moveTo>
                      <a:pt x="1619" y="8572"/>
                    </a:moveTo>
                    <a:lnTo>
                      <a:pt x="0" y="6763"/>
                    </a:lnTo>
                    <a:cubicBezTo>
                      <a:pt x="5048" y="2705"/>
                      <a:pt x="11249" y="343"/>
                      <a:pt x="17716" y="0"/>
                    </a:cubicBezTo>
                    <a:lnTo>
                      <a:pt x="17716" y="2476"/>
                    </a:lnTo>
                    <a:cubicBezTo>
                      <a:pt x="11859" y="2848"/>
                      <a:pt x="6248" y="4972"/>
                      <a:pt x="1619" y="85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7D802DC4-FA6C-6A2B-69AB-32404C3AE6E1}"/>
                  </a:ext>
                </a:extLst>
              </p:cNvPr>
              <p:cNvSpPr/>
              <p:nvPr/>
            </p:nvSpPr>
            <p:spPr>
              <a:xfrm>
                <a:off x="10527079" y="3432322"/>
                <a:ext cx="23621" cy="8501"/>
              </a:xfrm>
              <a:custGeom>
                <a:avLst/>
                <a:gdLst>
                  <a:gd name="connsiteX0" fmla="*/ 1905 w 23621"/>
                  <a:gd name="connsiteY0" fmla="*/ 8502 h 8501"/>
                  <a:gd name="connsiteX1" fmla="*/ 0 w 23621"/>
                  <a:gd name="connsiteY1" fmla="*/ 7073 h 8501"/>
                  <a:gd name="connsiteX2" fmla="*/ 23622 w 23621"/>
                  <a:gd name="connsiteY2" fmla="*/ 2692 h 8501"/>
                  <a:gd name="connsiteX3" fmla="*/ 22384 w 23621"/>
                  <a:gd name="connsiteY3" fmla="*/ 4787 h 8501"/>
                  <a:gd name="connsiteX4" fmla="*/ 1905 w 23621"/>
                  <a:gd name="connsiteY4" fmla="*/ 8502 h 8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21" h="8501">
                    <a:moveTo>
                      <a:pt x="1905" y="8502"/>
                    </a:moveTo>
                    <a:lnTo>
                      <a:pt x="0" y="7073"/>
                    </a:lnTo>
                    <a:cubicBezTo>
                      <a:pt x="5553" y="-280"/>
                      <a:pt x="15802" y="-2176"/>
                      <a:pt x="23622" y="2692"/>
                    </a:cubicBezTo>
                    <a:lnTo>
                      <a:pt x="22384" y="4787"/>
                    </a:lnTo>
                    <a:cubicBezTo>
                      <a:pt x="15630" y="491"/>
                      <a:pt x="6715" y="2110"/>
                      <a:pt x="1905" y="85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C1007C9A-5E35-C0E8-8615-2880BDB45CB2}"/>
                  </a:ext>
                </a:extLst>
              </p:cNvPr>
              <p:cNvSpPr/>
              <p:nvPr/>
            </p:nvSpPr>
            <p:spPr>
              <a:xfrm>
                <a:off x="10593850" y="3408423"/>
                <a:ext cx="106394" cy="22494"/>
              </a:xfrm>
              <a:custGeom>
                <a:avLst/>
                <a:gdLst>
                  <a:gd name="connsiteX0" fmla="*/ 1143 w 106394"/>
                  <a:gd name="connsiteY0" fmla="*/ 22495 h 22494"/>
                  <a:gd name="connsiteX1" fmla="*/ 0 w 106394"/>
                  <a:gd name="connsiteY1" fmla="*/ 20304 h 22494"/>
                  <a:gd name="connsiteX2" fmla="*/ 106394 w 106394"/>
                  <a:gd name="connsiteY2" fmla="*/ 1921 h 22494"/>
                  <a:gd name="connsiteX3" fmla="*/ 106394 w 106394"/>
                  <a:gd name="connsiteY3" fmla="*/ 4398 h 22494"/>
                  <a:gd name="connsiteX4" fmla="*/ 1143 w 106394"/>
                  <a:gd name="connsiteY4" fmla="*/ 22495 h 22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394" h="22494">
                    <a:moveTo>
                      <a:pt x="1143" y="22495"/>
                    </a:moveTo>
                    <a:lnTo>
                      <a:pt x="0" y="20304"/>
                    </a:lnTo>
                    <a:cubicBezTo>
                      <a:pt x="476" y="20304"/>
                      <a:pt x="52292" y="-7414"/>
                      <a:pt x="106394" y="1921"/>
                    </a:cubicBezTo>
                    <a:lnTo>
                      <a:pt x="106394" y="4398"/>
                    </a:lnTo>
                    <a:cubicBezTo>
                      <a:pt x="52768" y="-4842"/>
                      <a:pt x="1619" y="22209"/>
                      <a:pt x="1143" y="224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58" name="图形 286">
              <a:extLst>
                <a:ext uri="{FF2B5EF4-FFF2-40B4-BE49-F238E27FC236}">
                  <a16:creationId xmlns:a16="http://schemas.microsoft.com/office/drawing/2014/main" id="{76EE03B9-B512-2C79-443A-F15E5EE72EC6}"/>
                </a:ext>
              </a:extLst>
            </p:cNvPr>
            <p:cNvGrpSpPr/>
            <p:nvPr/>
          </p:nvGrpSpPr>
          <p:grpSpPr>
            <a:xfrm>
              <a:off x="7396979" y="3828297"/>
              <a:ext cx="1512755" cy="2336391"/>
              <a:chOff x="7396979" y="3828297"/>
              <a:chExt cx="1512755" cy="2336391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94FE53B-0D1D-2647-30AC-F499BD73D457}"/>
                  </a:ext>
                </a:extLst>
              </p:cNvPr>
              <p:cNvSpPr/>
              <p:nvPr/>
            </p:nvSpPr>
            <p:spPr>
              <a:xfrm>
                <a:off x="8303754" y="5123701"/>
                <a:ext cx="436149" cy="878585"/>
              </a:xfrm>
              <a:custGeom>
                <a:avLst/>
                <a:gdLst>
                  <a:gd name="connsiteX0" fmla="*/ 436150 w 436149"/>
                  <a:gd name="connsiteY0" fmla="*/ 869918 h 878585"/>
                  <a:gd name="connsiteX1" fmla="*/ 320611 w 436149"/>
                  <a:gd name="connsiteY1" fmla="*/ 878586 h 878585"/>
                  <a:gd name="connsiteX2" fmla="*/ 105156 w 436149"/>
                  <a:gd name="connsiteY2" fmla="*/ 385763 h 878585"/>
                  <a:gd name="connsiteX3" fmla="*/ 0 w 436149"/>
                  <a:gd name="connsiteY3" fmla="*/ 123730 h 878585"/>
                  <a:gd name="connsiteX4" fmla="*/ 270700 w 436149"/>
                  <a:gd name="connsiteY4" fmla="*/ 0 h 878585"/>
                  <a:gd name="connsiteX5" fmla="*/ 303467 w 436149"/>
                  <a:gd name="connsiteY5" fmla="*/ 183832 h 878585"/>
                  <a:gd name="connsiteX6" fmla="*/ 304419 w 436149"/>
                  <a:gd name="connsiteY6" fmla="*/ 186880 h 878585"/>
                  <a:gd name="connsiteX7" fmla="*/ 436150 w 436149"/>
                  <a:gd name="connsiteY7" fmla="*/ 869918 h 87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149" h="878585">
                    <a:moveTo>
                      <a:pt x="436150" y="869918"/>
                    </a:moveTo>
                    <a:lnTo>
                      <a:pt x="320611" y="878586"/>
                    </a:lnTo>
                    <a:lnTo>
                      <a:pt x="105156" y="385763"/>
                    </a:lnTo>
                    <a:lnTo>
                      <a:pt x="0" y="123730"/>
                    </a:lnTo>
                    <a:lnTo>
                      <a:pt x="270700" y="0"/>
                    </a:lnTo>
                    <a:lnTo>
                      <a:pt x="303467" y="183832"/>
                    </a:lnTo>
                    <a:lnTo>
                      <a:pt x="304419" y="186880"/>
                    </a:lnTo>
                    <a:lnTo>
                      <a:pt x="436150" y="86991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1AF2C3DF-BE14-4DF3-F59C-445EDFEE22DC}"/>
                  </a:ext>
                </a:extLst>
              </p:cNvPr>
              <p:cNvSpPr/>
              <p:nvPr/>
            </p:nvSpPr>
            <p:spPr>
              <a:xfrm>
                <a:off x="8633509" y="5978284"/>
                <a:ext cx="98964" cy="109156"/>
              </a:xfrm>
              <a:custGeom>
                <a:avLst/>
                <a:gdLst>
                  <a:gd name="connsiteX0" fmla="*/ 0 w 98964"/>
                  <a:gd name="connsiteY0" fmla="*/ 0 h 109156"/>
                  <a:gd name="connsiteX1" fmla="*/ 41529 w 98964"/>
                  <a:gd name="connsiteY1" fmla="*/ 109156 h 109156"/>
                  <a:gd name="connsiteX2" fmla="*/ 98965 w 98964"/>
                  <a:gd name="connsiteY2" fmla="*/ 109156 h 109156"/>
                  <a:gd name="connsiteX3" fmla="*/ 86487 w 98964"/>
                  <a:gd name="connsiteY3" fmla="*/ 0 h 109156"/>
                  <a:gd name="connsiteX4" fmla="*/ 0 w 98964"/>
                  <a:gd name="connsiteY4" fmla="*/ 0 h 109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64" h="109156">
                    <a:moveTo>
                      <a:pt x="0" y="0"/>
                    </a:moveTo>
                    <a:lnTo>
                      <a:pt x="41529" y="109156"/>
                    </a:lnTo>
                    <a:lnTo>
                      <a:pt x="98965" y="109156"/>
                    </a:lnTo>
                    <a:lnTo>
                      <a:pt x="864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0761C2DB-0DEE-127B-4803-6C4E3646ABDC}"/>
                  </a:ext>
                </a:extLst>
              </p:cNvPr>
              <p:cNvSpPr/>
              <p:nvPr/>
            </p:nvSpPr>
            <p:spPr>
              <a:xfrm>
                <a:off x="8599124" y="5974283"/>
                <a:ext cx="158686" cy="55721"/>
              </a:xfrm>
              <a:custGeom>
                <a:avLst/>
                <a:gdLst>
                  <a:gd name="connsiteX0" fmla="*/ 158687 w 158686"/>
                  <a:gd name="connsiteY0" fmla="*/ 55721 h 55721"/>
                  <a:gd name="connsiteX1" fmla="*/ 153829 w 158686"/>
                  <a:gd name="connsiteY1" fmla="*/ 0 h 55721"/>
                  <a:gd name="connsiteX2" fmla="*/ 0 w 158686"/>
                  <a:gd name="connsiteY2" fmla="*/ 0 h 55721"/>
                  <a:gd name="connsiteX3" fmla="*/ 14383 w 158686"/>
                  <a:gd name="connsiteY3" fmla="*/ 55721 h 55721"/>
                  <a:gd name="connsiteX4" fmla="*/ 158687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158687" y="55721"/>
                    </a:moveTo>
                    <a:lnTo>
                      <a:pt x="153829" y="0"/>
                    </a:lnTo>
                    <a:lnTo>
                      <a:pt x="0" y="0"/>
                    </a:lnTo>
                    <a:lnTo>
                      <a:pt x="14383" y="55721"/>
                    </a:lnTo>
                    <a:lnTo>
                      <a:pt x="158687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B63A05EC-316C-645C-6E9A-53D83F6E4918}"/>
                  </a:ext>
                </a:extLst>
              </p:cNvPr>
              <p:cNvSpPr/>
              <p:nvPr/>
            </p:nvSpPr>
            <p:spPr>
              <a:xfrm>
                <a:off x="8653260" y="6061271"/>
                <a:ext cx="256473" cy="103417"/>
              </a:xfrm>
              <a:custGeom>
                <a:avLst/>
                <a:gdLst>
                  <a:gd name="connsiteX0" fmla="*/ 256474 w 256473"/>
                  <a:gd name="connsiteY0" fmla="*/ 103417 h 103417"/>
                  <a:gd name="connsiteX1" fmla="*/ 211992 w 256473"/>
                  <a:gd name="connsiteY1" fmla="*/ 55792 h 103417"/>
                  <a:gd name="connsiteX2" fmla="*/ 116742 w 256473"/>
                  <a:gd name="connsiteY2" fmla="*/ 30551 h 103417"/>
                  <a:gd name="connsiteX3" fmla="*/ 84833 w 256473"/>
                  <a:gd name="connsiteY3" fmla="*/ 3405 h 103417"/>
                  <a:gd name="connsiteX4" fmla="*/ 60164 w 256473"/>
                  <a:gd name="connsiteY4" fmla="*/ 12263 h 103417"/>
                  <a:gd name="connsiteX5" fmla="*/ 23588 w 256473"/>
                  <a:gd name="connsiteY5" fmla="*/ 7786 h 103417"/>
                  <a:gd name="connsiteX6" fmla="*/ 4538 w 256473"/>
                  <a:gd name="connsiteY6" fmla="*/ 5786 h 103417"/>
                  <a:gd name="connsiteX7" fmla="*/ 632 w 256473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473" h="103417">
                    <a:moveTo>
                      <a:pt x="256474" y="103417"/>
                    </a:moveTo>
                    <a:cubicBezTo>
                      <a:pt x="248473" y="67889"/>
                      <a:pt x="231328" y="57221"/>
                      <a:pt x="211992" y="55792"/>
                    </a:cubicBezTo>
                    <a:cubicBezTo>
                      <a:pt x="192657" y="54363"/>
                      <a:pt x="116742" y="30551"/>
                      <a:pt x="116742" y="30551"/>
                    </a:cubicBezTo>
                    <a:cubicBezTo>
                      <a:pt x="116742" y="30551"/>
                      <a:pt x="98645" y="7976"/>
                      <a:pt x="84833" y="3405"/>
                    </a:cubicBezTo>
                    <a:cubicBezTo>
                      <a:pt x="75594" y="1433"/>
                      <a:pt x="66041" y="4862"/>
                      <a:pt x="60164" y="12263"/>
                    </a:cubicBezTo>
                    <a:lnTo>
                      <a:pt x="23588" y="7786"/>
                    </a:lnTo>
                    <a:cubicBezTo>
                      <a:pt x="23588" y="7786"/>
                      <a:pt x="10634" y="-8311"/>
                      <a:pt x="4538" y="5786"/>
                    </a:cubicBezTo>
                    <a:cubicBezTo>
                      <a:pt x="-1844" y="22073"/>
                      <a:pt x="251" y="92177"/>
                      <a:pt x="63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B206338-3FBF-4E51-2D41-A1BC38A02800}"/>
                  </a:ext>
                </a:extLst>
              </p:cNvPr>
              <p:cNvSpPr/>
              <p:nvPr/>
            </p:nvSpPr>
            <p:spPr>
              <a:xfrm>
                <a:off x="8655074" y="6094979"/>
                <a:ext cx="250144" cy="60469"/>
              </a:xfrm>
              <a:custGeom>
                <a:avLst/>
                <a:gdLst>
                  <a:gd name="connsiteX0" fmla="*/ 248660 w 250144"/>
                  <a:gd name="connsiteY0" fmla="*/ 60470 h 60469"/>
                  <a:gd name="connsiteX1" fmla="*/ 203892 w 250144"/>
                  <a:gd name="connsiteY1" fmla="*/ 60470 h 60469"/>
                  <a:gd name="connsiteX2" fmla="*/ 8059 w 250144"/>
                  <a:gd name="connsiteY2" fmla="*/ 59517 h 60469"/>
                  <a:gd name="connsiteX3" fmla="*/ 6154 w 250144"/>
                  <a:gd name="connsiteY3" fmla="*/ 57612 h 60469"/>
                  <a:gd name="connsiteX4" fmla="*/ 8059 w 250144"/>
                  <a:gd name="connsiteY4" fmla="*/ 55707 h 60469"/>
                  <a:gd name="connsiteX5" fmla="*/ 21393 w 250144"/>
                  <a:gd name="connsiteY5" fmla="*/ 55707 h 60469"/>
                  <a:gd name="connsiteX6" fmla="*/ 21393 w 250144"/>
                  <a:gd name="connsiteY6" fmla="*/ 55231 h 60469"/>
                  <a:gd name="connsiteX7" fmla="*/ 915 w 250144"/>
                  <a:gd name="connsiteY7" fmla="*/ 3510 h 60469"/>
                  <a:gd name="connsiteX8" fmla="*/ 2820 w 250144"/>
                  <a:gd name="connsiteY8" fmla="*/ 272 h 60469"/>
                  <a:gd name="connsiteX9" fmla="*/ 25204 w 250144"/>
                  <a:gd name="connsiteY9" fmla="*/ 55707 h 60469"/>
                  <a:gd name="connsiteX10" fmla="*/ 52826 w 250144"/>
                  <a:gd name="connsiteY10" fmla="*/ 55707 h 60469"/>
                  <a:gd name="connsiteX11" fmla="*/ 248660 w 250144"/>
                  <a:gd name="connsiteY11" fmla="*/ 56755 h 60469"/>
                  <a:gd name="connsiteX12" fmla="*/ 250098 w 250144"/>
                  <a:gd name="connsiteY12" fmla="*/ 59031 h 60469"/>
                  <a:gd name="connsiteX13" fmla="*/ 248660 w 250144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144" h="60469">
                    <a:moveTo>
                      <a:pt x="248660" y="60470"/>
                    </a:moveTo>
                    <a:lnTo>
                      <a:pt x="203892" y="60470"/>
                    </a:lnTo>
                    <a:lnTo>
                      <a:pt x="8059" y="59517"/>
                    </a:lnTo>
                    <a:cubicBezTo>
                      <a:pt x="7011" y="59517"/>
                      <a:pt x="6154" y="58660"/>
                      <a:pt x="6154" y="57612"/>
                    </a:cubicBezTo>
                    <a:cubicBezTo>
                      <a:pt x="6154" y="56564"/>
                      <a:pt x="7011" y="55707"/>
                      <a:pt x="8059" y="55707"/>
                    </a:cubicBezTo>
                    <a:lnTo>
                      <a:pt x="21393" y="55707"/>
                    </a:lnTo>
                    <a:cubicBezTo>
                      <a:pt x="21336" y="55554"/>
                      <a:pt x="21336" y="55383"/>
                      <a:pt x="21393" y="55231"/>
                    </a:cubicBezTo>
                    <a:cubicBezTo>
                      <a:pt x="30918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19" y="34219"/>
                      <a:pt x="25204" y="55707"/>
                    </a:cubicBezTo>
                    <a:lnTo>
                      <a:pt x="52826" y="55707"/>
                    </a:lnTo>
                    <a:lnTo>
                      <a:pt x="248660" y="56755"/>
                    </a:lnTo>
                    <a:cubicBezTo>
                      <a:pt x="249689" y="56993"/>
                      <a:pt x="250327" y="58012"/>
                      <a:pt x="250098" y="59031"/>
                    </a:cubicBezTo>
                    <a:cubicBezTo>
                      <a:pt x="249927" y="59746"/>
                      <a:pt x="249374" y="60308"/>
                      <a:pt x="248660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1EEBDDF9-E87E-6208-A46B-441B5B4A567E}"/>
                  </a:ext>
                </a:extLst>
              </p:cNvPr>
              <p:cNvSpPr/>
              <p:nvPr/>
            </p:nvSpPr>
            <p:spPr>
              <a:xfrm>
                <a:off x="8757843" y="6092234"/>
                <a:ext cx="41392" cy="15998"/>
              </a:xfrm>
              <a:custGeom>
                <a:avLst/>
                <a:gdLst>
                  <a:gd name="connsiteX0" fmla="*/ 3682 w 41392"/>
                  <a:gd name="connsiteY0" fmla="*/ 15209 h 15998"/>
                  <a:gd name="connsiteX1" fmla="*/ 36248 w 41392"/>
                  <a:gd name="connsiteY1" fmla="*/ 7170 h 15998"/>
                  <a:gd name="connsiteX2" fmla="*/ 38639 w 41392"/>
                  <a:gd name="connsiteY2" fmla="*/ 8827 h 15998"/>
                  <a:gd name="connsiteX3" fmla="*/ 40544 w 41392"/>
                  <a:gd name="connsiteY3" fmla="*/ 5589 h 15998"/>
                  <a:gd name="connsiteX4" fmla="*/ 1977 w 41392"/>
                  <a:gd name="connsiteY4" fmla="*/ 10904 h 15998"/>
                  <a:gd name="connsiteX5" fmla="*/ 348 w 41392"/>
                  <a:gd name="connsiteY5" fmla="*/ 13304 h 15998"/>
                  <a:gd name="connsiteX6" fmla="*/ 3682 w 41392"/>
                  <a:gd name="connsiteY6" fmla="*/ 15209 h 15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5998">
                    <a:moveTo>
                      <a:pt x="3682" y="15209"/>
                    </a:moveTo>
                    <a:cubicBezTo>
                      <a:pt x="10455" y="3998"/>
                      <a:pt x="25037" y="398"/>
                      <a:pt x="36248" y="7170"/>
                    </a:cubicBezTo>
                    <a:cubicBezTo>
                      <a:pt x="37077" y="7675"/>
                      <a:pt x="37877" y="8227"/>
                      <a:pt x="38639" y="8827"/>
                    </a:cubicBezTo>
                    <a:cubicBezTo>
                      <a:pt x="40639" y="10256"/>
                      <a:pt x="42544" y="7018"/>
                      <a:pt x="40544" y="5589"/>
                    </a:cubicBezTo>
                    <a:cubicBezTo>
                      <a:pt x="28428" y="-3593"/>
                      <a:pt x="11159" y="-1212"/>
                      <a:pt x="1977" y="10904"/>
                    </a:cubicBezTo>
                    <a:cubicBezTo>
                      <a:pt x="1396" y="11675"/>
                      <a:pt x="853" y="12475"/>
                      <a:pt x="348" y="13304"/>
                    </a:cubicBezTo>
                    <a:cubicBezTo>
                      <a:pt x="-1080" y="15209"/>
                      <a:pt x="2253" y="17114"/>
                      <a:pt x="3682" y="152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EA0FE319-3256-B619-03B9-95192C2304A2}"/>
                  </a:ext>
                </a:extLst>
              </p:cNvPr>
              <p:cNvSpPr/>
              <p:nvPr/>
            </p:nvSpPr>
            <p:spPr>
              <a:xfrm>
                <a:off x="8778988" y="6098585"/>
                <a:ext cx="41333" cy="16026"/>
              </a:xfrm>
              <a:custGeom>
                <a:avLst/>
                <a:gdLst>
                  <a:gd name="connsiteX0" fmla="*/ 3587 w 41333"/>
                  <a:gd name="connsiteY0" fmla="*/ 15239 h 16026"/>
                  <a:gd name="connsiteX1" fmla="*/ 36296 w 41333"/>
                  <a:gd name="connsiteY1" fmla="*/ 7238 h 16026"/>
                  <a:gd name="connsiteX2" fmla="*/ 38640 w 41333"/>
                  <a:gd name="connsiteY2" fmla="*/ 8858 h 16026"/>
                  <a:gd name="connsiteX3" fmla="*/ 40544 w 41333"/>
                  <a:gd name="connsiteY3" fmla="*/ 5619 h 16026"/>
                  <a:gd name="connsiteX4" fmla="*/ 1968 w 41333"/>
                  <a:gd name="connsiteY4" fmla="*/ 10858 h 16026"/>
                  <a:gd name="connsiteX5" fmla="*/ 349 w 41333"/>
                  <a:gd name="connsiteY5" fmla="*/ 13239 h 16026"/>
                  <a:gd name="connsiteX6" fmla="*/ 3587 w 41333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33" h="16026">
                    <a:moveTo>
                      <a:pt x="3587" y="15239"/>
                    </a:moveTo>
                    <a:cubicBezTo>
                      <a:pt x="10407" y="4000"/>
                      <a:pt x="25057" y="419"/>
                      <a:pt x="36296" y="7238"/>
                    </a:cubicBezTo>
                    <a:cubicBezTo>
                      <a:pt x="37115" y="7734"/>
                      <a:pt x="37897" y="8267"/>
                      <a:pt x="38640" y="8858"/>
                    </a:cubicBezTo>
                    <a:cubicBezTo>
                      <a:pt x="40544" y="10286"/>
                      <a:pt x="42449" y="7048"/>
                      <a:pt x="40544" y="5619"/>
                    </a:cubicBezTo>
                    <a:cubicBezTo>
                      <a:pt x="28448" y="-3582"/>
                      <a:pt x="11179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587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24CAC1BD-3AD6-D9E6-D0DD-94484BBDAECD}"/>
                  </a:ext>
                </a:extLst>
              </p:cNvPr>
              <p:cNvSpPr/>
              <p:nvPr/>
            </p:nvSpPr>
            <p:spPr>
              <a:xfrm>
                <a:off x="8800793" y="6104943"/>
                <a:ext cx="41340" cy="16016"/>
              </a:xfrm>
              <a:custGeom>
                <a:avLst/>
                <a:gdLst>
                  <a:gd name="connsiteX0" fmla="*/ 3595 w 41340"/>
                  <a:gd name="connsiteY0" fmla="*/ 15168 h 16016"/>
                  <a:gd name="connsiteX1" fmla="*/ 36494 w 41340"/>
                  <a:gd name="connsiteY1" fmla="*/ 7386 h 16016"/>
                  <a:gd name="connsiteX2" fmla="*/ 38647 w 41340"/>
                  <a:gd name="connsiteY2" fmla="*/ 8882 h 16016"/>
                  <a:gd name="connsiteX3" fmla="*/ 40552 w 41340"/>
                  <a:gd name="connsiteY3" fmla="*/ 5548 h 16016"/>
                  <a:gd name="connsiteX4" fmla="*/ 1871 w 41340"/>
                  <a:gd name="connsiteY4" fmla="*/ 11025 h 16016"/>
                  <a:gd name="connsiteX5" fmla="*/ 356 w 41340"/>
                  <a:gd name="connsiteY5" fmla="*/ 13263 h 16016"/>
                  <a:gd name="connsiteX6" fmla="*/ 3595 w 4134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16">
                    <a:moveTo>
                      <a:pt x="3595" y="15168"/>
                    </a:moveTo>
                    <a:cubicBezTo>
                      <a:pt x="10529" y="3929"/>
                      <a:pt x="25264" y="452"/>
                      <a:pt x="36494" y="7386"/>
                    </a:cubicBezTo>
                    <a:cubicBezTo>
                      <a:pt x="37237" y="7844"/>
                      <a:pt x="37961" y="8349"/>
                      <a:pt x="38647" y="8882"/>
                    </a:cubicBezTo>
                    <a:cubicBezTo>
                      <a:pt x="40552" y="10311"/>
                      <a:pt x="42457" y="7072"/>
                      <a:pt x="40552" y="5548"/>
                    </a:cubicBezTo>
                    <a:cubicBezTo>
                      <a:pt x="28360" y="-3625"/>
                      <a:pt x="11043" y="-1167"/>
                      <a:pt x="1871" y="11025"/>
                    </a:cubicBezTo>
                    <a:cubicBezTo>
                      <a:pt x="1328" y="11749"/>
                      <a:pt x="823" y="12492"/>
                      <a:pt x="356" y="13263"/>
                    </a:cubicBezTo>
                    <a:cubicBezTo>
                      <a:pt x="-1073" y="15264"/>
                      <a:pt x="2166" y="17169"/>
                      <a:pt x="3595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31B81069-7750-D310-9E26-31C4A8CF6E19}"/>
                  </a:ext>
                </a:extLst>
              </p:cNvPr>
              <p:cNvSpPr/>
              <p:nvPr/>
            </p:nvSpPr>
            <p:spPr>
              <a:xfrm>
                <a:off x="8305754" y="5582234"/>
                <a:ext cx="155924" cy="574547"/>
              </a:xfrm>
              <a:custGeom>
                <a:avLst/>
                <a:gdLst>
                  <a:gd name="connsiteX0" fmla="*/ 71438 w 155924"/>
                  <a:gd name="connsiteY0" fmla="*/ 0 h 574547"/>
                  <a:gd name="connsiteX1" fmla="*/ 90964 w 155924"/>
                  <a:gd name="connsiteY1" fmla="*/ 131064 h 574547"/>
                  <a:gd name="connsiteX2" fmla="*/ 97822 w 155924"/>
                  <a:gd name="connsiteY2" fmla="*/ 178308 h 574547"/>
                  <a:gd name="connsiteX3" fmla="*/ 155924 w 155924"/>
                  <a:gd name="connsiteY3" fmla="*/ 574548 h 574547"/>
                  <a:gd name="connsiteX4" fmla="*/ 121063 w 155924"/>
                  <a:gd name="connsiteY4" fmla="*/ 574548 h 574547"/>
                  <a:gd name="connsiteX5" fmla="*/ 37529 w 155924"/>
                  <a:gd name="connsiteY5" fmla="*/ 178308 h 574547"/>
                  <a:gd name="connsiteX6" fmla="*/ 27623 w 155924"/>
                  <a:gd name="connsiteY6" fmla="*/ 131064 h 574547"/>
                  <a:gd name="connsiteX7" fmla="*/ 0 w 155924"/>
                  <a:gd name="connsiteY7" fmla="*/ 0 h 574547"/>
                  <a:gd name="connsiteX8" fmla="*/ 71438 w 155924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5924" h="574547">
                    <a:moveTo>
                      <a:pt x="71438" y="0"/>
                    </a:moveTo>
                    <a:lnTo>
                      <a:pt x="90964" y="131064"/>
                    </a:lnTo>
                    <a:lnTo>
                      <a:pt x="97822" y="178308"/>
                    </a:lnTo>
                    <a:lnTo>
                      <a:pt x="155924" y="574548"/>
                    </a:lnTo>
                    <a:lnTo>
                      <a:pt x="121063" y="574548"/>
                    </a:lnTo>
                    <a:lnTo>
                      <a:pt x="37529" y="178308"/>
                    </a:lnTo>
                    <a:lnTo>
                      <a:pt x="27623" y="131064"/>
                    </a:lnTo>
                    <a:lnTo>
                      <a:pt x="0" y="0"/>
                    </a:lnTo>
                    <a:lnTo>
                      <a:pt x="7143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A203C53D-099D-7D76-E6B2-CDE4BC2AABE7}"/>
                  </a:ext>
                </a:extLst>
              </p:cNvPr>
              <p:cNvSpPr/>
              <p:nvPr/>
            </p:nvSpPr>
            <p:spPr>
              <a:xfrm>
                <a:off x="8044007" y="5879891"/>
                <a:ext cx="266700" cy="8953"/>
              </a:xfrm>
              <a:custGeom>
                <a:avLst/>
                <a:gdLst>
                  <a:gd name="connsiteX0" fmla="*/ 0 w 266700"/>
                  <a:gd name="connsiteY0" fmla="*/ 0 h 8953"/>
                  <a:gd name="connsiteX1" fmla="*/ 266700 w 266700"/>
                  <a:gd name="connsiteY1" fmla="*/ 8953 h 8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700" h="8953">
                    <a:moveTo>
                      <a:pt x="0" y="0"/>
                    </a:moveTo>
                    <a:lnTo>
                      <a:pt x="266700" y="8953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908D21C0-153A-5348-C23D-566D676F4682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96EE619D-96DF-2C84-6ED1-79776D496D54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C78FB90A-AF20-D1BD-E424-B869D4BE7BED}"/>
                  </a:ext>
                </a:extLst>
              </p:cNvPr>
              <p:cNvSpPr/>
              <p:nvPr/>
            </p:nvSpPr>
            <p:spPr>
              <a:xfrm>
                <a:off x="7415071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491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98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491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98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7C677FCB-BF98-174C-2C82-F4382B296C5B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13150957-E32A-560D-CEA1-14A9B188D043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50F8E89-3C33-B36E-11FD-6E37BD18DBA9}"/>
                  </a:ext>
                </a:extLst>
              </p:cNvPr>
              <p:cNvSpPr/>
              <p:nvPr/>
            </p:nvSpPr>
            <p:spPr>
              <a:xfrm>
                <a:off x="7448028" y="5325631"/>
                <a:ext cx="931164" cy="258413"/>
              </a:xfrm>
              <a:custGeom>
                <a:avLst/>
                <a:gdLst>
                  <a:gd name="connsiteX0" fmla="*/ 65818 w 931164"/>
                  <a:gd name="connsiteY0" fmla="*/ 258413 h 258413"/>
                  <a:gd name="connsiteX1" fmla="*/ 931164 w 931164"/>
                  <a:gd name="connsiteY1" fmla="*/ 258413 h 258413"/>
                  <a:gd name="connsiteX2" fmla="*/ 913924 w 931164"/>
                  <a:gd name="connsiteY2" fmla="*/ 190500 h 258413"/>
                  <a:gd name="connsiteX3" fmla="*/ 711994 w 931164"/>
                  <a:gd name="connsiteY3" fmla="*/ 0 h 258413"/>
                  <a:gd name="connsiteX4" fmla="*/ 0 w 931164"/>
                  <a:gd name="connsiteY4" fmla="*/ 0 h 25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164" h="258413">
                    <a:moveTo>
                      <a:pt x="65818" y="258413"/>
                    </a:moveTo>
                    <a:lnTo>
                      <a:pt x="931164" y="258413"/>
                    </a:lnTo>
                    <a:lnTo>
                      <a:pt x="913924" y="190500"/>
                    </a:lnTo>
                    <a:cubicBezTo>
                      <a:pt x="885349" y="76676"/>
                      <a:pt x="803624" y="0"/>
                      <a:pt x="7119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731DDEAA-7504-C176-44A1-56AE08B3C654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B3A509D2-911A-89E0-91A5-C6C52A5D5D5C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5CFCAECA-358A-150D-9D17-3C125BE56D10}"/>
                  </a:ext>
                </a:extLst>
              </p:cNvPr>
              <p:cNvSpPr/>
              <p:nvPr/>
            </p:nvSpPr>
            <p:spPr>
              <a:xfrm>
                <a:off x="7803882" y="4621067"/>
                <a:ext cx="295941" cy="493644"/>
              </a:xfrm>
              <a:custGeom>
                <a:avLst/>
                <a:gdLst>
                  <a:gd name="connsiteX0" fmla="*/ 0 w 295941"/>
                  <a:gd name="connsiteY0" fmla="*/ 20574 h 493644"/>
                  <a:gd name="connsiteX1" fmla="*/ 60769 w 295941"/>
                  <a:gd name="connsiteY1" fmla="*/ 408908 h 493644"/>
                  <a:gd name="connsiteX2" fmla="*/ 295942 w 295941"/>
                  <a:gd name="connsiteY2" fmla="*/ 359950 h 493644"/>
                  <a:gd name="connsiteX3" fmla="*/ 196977 w 295941"/>
                  <a:gd name="connsiteY3" fmla="*/ 218122 h 493644"/>
                  <a:gd name="connsiteX4" fmla="*/ 168402 w 295941"/>
                  <a:gd name="connsiteY4" fmla="*/ 0 h 49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941" h="493644">
                    <a:moveTo>
                      <a:pt x="0" y="20574"/>
                    </a:moveTo>
                    <a:cubicBezTo>
                      <a:pt x="0" y="20574"/>
                      <a:pt x="23431" y="314801"/>
                      <a:pt x="60769" y="408908"/>
                    </a:cubicBezTo>
                    <a:cubicBezTo>
                      <a:pt x="146494" y="624840"/>
                      <a:pt x="295942" y="359950"/>
                      <a:pt x="295942" y="359950"/>
                    </a:cubicBezTo>
                    <a:lnTo>
                      <a:pt x="196977" y="218122"/>
                    </a:lnTo>
                    <a:lnTo>
                      <a:pt x="168402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4FABFA30-0481-CBD7-778A-0A1E77BFA459}"/>
                  </a:ext>
                </a:extLst>
              </p:cNvPr>
              <p:cNvSpPr/>
              <p:nvPr/>
            </p:nvSpPr>
            <p:spPr>
              <a:xfrm>
                <a:off x="7957238" y="4837475"/>
                <a:ext cx="42605" cy="14664"/>
              </a:xfrm>
              <a:custGeom>
                <a:avLst/>
                <a:gdLst>
                  <a:gd name="connsiteX0" fmla="*/ 38096 w 42605"/>
                  <a:gd name="connsiteY0" fmla="*/ 0 h 14664"/>
                  <a:gd name="connsiteX1" fmla="*/ 2854 w 42605"/>
                  <a:gd name="connsiteY1" fmla="*/ 7429 h 14664"/>
                  <a:gd name="connsiteX2" fmla="*/ 92 w 42605"/>
                  <a:gd name="connsiteY2" fmla="*/ 11811 h 14664"/>
                  <a:gd name="connsiteX3" fmla="*/ 4473 w 42605"/>
                  <a:gd name="connsiteY3" fmla="*/ 14573 h 14664"/>
                  <a:gd name="connsiteX4" fmla="*/ 39716 w 42605"/>
                  <a:gd name="connsiteY4" fmla="*/ 7620 h 14664"/>
                  <a:gd name="connsiteX5" fmla="*/ 42525 w 42605"/>
                  <a:gd name="connsiteY5" fmla="*/ 3286 h 14664"/>
                  <a:gd name="connsiteX6" fmla="*/ 38192 w 42605"/>
                  <a:gd name="connsiteY6" fmla="*/ 476 h 1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05" h="14664">
                    <a:moveTo>
                      <a:pt x="38096" y="0"/>
                    </a:moveTo>
                    <a:lnTo>
                      <a:pt x="2854" y="7429"/>
                    </a:lnTo>
                    <a:cubicBezTo>
                      <a:pt x="882" y="7877"/>
                      <a:pt x="-356" y="9839"/>
                      <a:pt x="92" y="11811"/>
                    </a:cubicBezTo>
                    <a:cubicBezTo>
                      <a:pt x="539" y="13783"/>
                      <a:pt x="2501" y="15021"/>
                      <a:pt x="4473" y="14573"/>
                    </a:cubicBezTo>
                    <a:lnTo>
                      <a:pt x="39716" y="7620"/>
                    </a:lnTo>
                    <a:cubicBezTo>
                      <a:pt x="41687" y="7201"/>
                      <a:pt x="42944" y="5258"/>
                      <a:pt x="42525" y="3286"/>
                    </a:cubicBezTo>
                    <a:cubicBezTo>
                      <a:pt x="42106" y="1314"/>
                      <a:pt x="40163" y="57"/>
                      <a:pt x="38192" y="476"/>
                    </a:cubicBezTo>
                    <a:close/>
                  </a:path>
                </a:pathLst>
              </a:custGeom>
              <a:solidFill>
                <a:srgbClr val="74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E10FB639-E1CB-22B4-E9D7-3612E6ED1003}"/>
                  </a:ext>
                </a:extLst>
              </p:cNvPr>
              <p:cNvSpPr/>
              <p:nvPr/>
            </p:nvSpPr>
            <p:spPr>
              <a:xfrm>
                <a:off x="8093644" y="4579728"/>
                <a:ext cx="260496" cy="448037"/>
              </a:xfrm>
              <a:custGeom>
                <a:avLst/>
                <a:gdLst>
                  <a:gd name="connsiteX0" fmla="*/ 124194 w 260496"/>
                  <a:gd name="connsiteY0" fmla="*/ 0 h 448037"/>
                  <a:gd name="connsiteX1" fmla="*/ 255067 w 260496"/>
                  <a:gd name="connsiteY1" fmla="*/ 352425 h 448037"/>
                  <a:gd name="connsiteX2" fmla="*/ 70473 w 260496"/>
                  <a:gd name="connsiteY2" fmla="*/ 441674 h 448037"/>
                  <a:gd name="connsiteX3" fmla="*/ 750 w 260496"/>
                  <a:gd name="connsiteY3" fmla="*/ 70199 h 448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496" h="448037">
                    <a:moveTo>
                      <a:pt x="124194" y="0"/>
                    </a:moveTo>
                    <a:cubicBezTo>
                      <a:pt x="124194" y="0"/>
                      <a:pt x="220777" y="281940"/>
                      <a:pt x="255067" y="352425"/>
                    </a:cubicBezTo>
                    <a:cubicBezTo>
                      <a:pt x="289357" y="422910"/>
                      <a:pt x="153245" y="464725"/>
                      <a:pt x="70473" y="441674"/>
                    </a:cubicBezTo>
                    <a:cubicBezTo>
                      <a:pt x="-12299" y="418624"/>
                      <a:pt x="750" y="70199"/>
                      <a:pt x="750" y="70199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36AAD99-E065-DCAA-32A3-2C7830A72075}"/>
                  </a:ext>
                </a:extLst>
              </p:cNvPr>
              <p:cNvSpPr/>
              <p:nvPr/>
            </p:nvSpPr>
            <p:spPr>
              <a:xfrm>
                <a:off x="7960128" y="4275459"/>
                <a:ext cx="293245" cy="433809"/>
              </a:xfrm>
              <a:custGeom>
                <a:avLst/>
                <a:gdLst>
                  <a:gd name="connsiteX0" fmla="*/ 68925 w 293245"/>
                  <a:gd name="connsiteY0" fmla="*/ 803 h 433809"/>
                  <a:gd name="connsiteX1" fmla="*/ 17014 w 293245"/>
                  <a:gd name="connsiteY1" fmla="*/ 433809 h 433809"/>
                  <a:gd name="connsiteX2" fmla="*/ 293239 w 293245"/>
                  <a:gd name="connsiteY2" fmla="*/ 358371 h 433809"/>
                  <a:gd name="connsiteX3" fmla="*/ 260568 w 293245"/>
                  <a:gd name="connsiteY3" fmla="*/ 135962 h 433809"/>
                  <a:gd name="connsiteX4" fmla="*/ 68925 w 293245"/>
                  <a:gd name="connsiteY4" fmla="*/ 803 h 43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245" h="433809">
                    <a:moveTo>
                      <a:pt x="68925" y="803"/>
                    </a:moveTo>
                    <a:cubicBezTo>
                      <a:pt x="68925" y="803"/>
                      <a:pt x="-41279" y="265312"/>
                      <a:pt x="17014" y="433809"/>
                    </a:cubicBezTo>
                    <a:lnTo>
                      <a:pt x="293239" y="358371"/>
                    </a:lnTo>
                    <a:cubicBezTo>
                      <a:pt x="293239" y="358371"/>
                      <a:pt x="294572" y="234546"/>
                      <a:pt x="260568" y="135962"/>
                    </a:cubicBezTo>
                    <a:cubicBezTo>
                      <a:pt x="207418" y="-18819"/>
                      <a:pt x="68925" y="803"/>
                      <a:pt x="68925" y="8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DC303B7-290D-0A91-8FB3-5BDDB5742E14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2A656D2B-E901-BC8E-4DD0-F51342032C52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1684A7F1-8CAA-1879-7CA1-919F699224FB}"/>
                  </a:ext>
                </a:extLst>
              </p:cNvPr>
              <p:cNvSpPr/>
              <p:nvPr/>
            </p:nvSpPr>
            <p:spPr>
              <a:xfrm>
                <a:off x="7862829" y="4218334"/>
                <a:ext cx="193866" cy="175326"/>
              </a:xfrm>
              <a:custGeom>
                <a:avLst/>
                <a:gdLst>
                  <a:gd name="connsiteX0" fmla="*/ 166033 w 193866"/>
                  <a:gd name="connsiteY0" fmla="*/ 175276 h 175326"/>
                  <a:gd name="connsiteX1" fmla="*/ 157365 w 193866"/>
                  <a:gd name="connsiteY1" fmla="*/ 174609 h 175326"/>
                  <a:gd name="connsiteX2" fmla="*/ 107 w 193866"/>
                  <a:gd name="connsiteY2" fmla="*/ 1635 h 175326"/>
                  <a:gd name="connsiteX3" fmla="*/ 660 w 193866"/>
                  <a:gd name="connsiteY3" fmla="*/ 121 h 175326"/>
                  <a:gd name="connsiteX4" fmla="*/ 679 w 193866"/>
                  <a:gd name="connsiteY4" fmla="*/ 111 h 175326"/>
                  <a:gd name="connsiteX5" fmla="*/ 2298 w 193866"/>
                  <a:gd name="connsiteY5" fmla="*/ 683 h 175326"/>
                  <a:gd name="connsiteX6" fmla="*/ 157746 w 193866"/>
                  <a:gd name="connsiteY6" fmla="*/ 172132 h 175326"/>
                  <a:gd name="connsiteX7" fmla="*/ 187464 w 193866"/>
                  <a:gd name="connsiteY7" fmla="*/ 163370 h 175326"/>
                  <a:gd name="connsiteX8" fmla="*/ 146411 w 193866"/>
                  <a:gd name="connsiteY8" fmla="*/ 26114 h 175326"/>
                  <a:gd name="connsiteX9" fmla="*/ 146411 w 193866"/>
                  <a:gd name="connsiteY9" fmla="*/ 24495 h 175326"/>
                  <a:gd name="connsiteX10" fmla="*/ 148031 w 193866"/>
                  <a:gd name="connsiteY10" fmla="*/ 24495 h 175326"/>
                  <a:gd name="connsiteX11" fmla="*/ 148031 w 193866"/>
                  <a:gd name="connsiteY11" fmla="*/ 24495 h 175326"/>
                  <a:gd name="connsiteX12" fmla="*/ 188988 w 193866"/>
                  <a:gd name="connsiteY12" fmla="*/ 164322 h 175326"/>
                  <a:gd name="connsiteX13" fmla="*/ 166033 w 193866"/>
                  <a:gd name="connsiteY13" fmla="*/ 175276 h 17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3866" h="175326">
                    <a:moveTo>
                      <a:pt x="166033" y="175276"/>
                    </a:moveTo>
                    <a:cubicBezTo>
                      <a:pt x="163137" y="175228"/>
                      <a:pt x="160242" y="175009"/>
                      <a:pt x="157365" y="174609"/>
                    </a:cubicBezTo>
                    <a:cubicBezTo>
                      <a:pt x="72212" y="162703"/>
                      <a:pt x="774" y="3159"/>
                      <a:pt x="107" y="1635"/>
                    </a:cubicBezTo>
                    <a:cubicBezTo>
                      <a:pt x="-159" y="1064"/>
                      <a:pt x="88" y="387"/>
                      <a:pt x="660" y="121"/>
                    </a:cubicBezTo>
                    <a:cubicBezTo>
                      <a:pt x="669" y="111"/>
                      <a:pt x="669" y="111"/>
                      <a:pt x="679" y="111"/>
                    </a:cubicBezTo>
                    <a:cubicBezTo>
                      <a:pt x="1288" y="-165"/>
                      <a:pt x="2003" y="92"/>
                      <a:pt x="2298" y="683"/>
                    </a:cubicBezTo>
                    <a:cubicBezTo>
                      <a:pt x="2965" y="2302"/>
                      <a:pt x="73831" y="160607"/>
                      <a:pt x="157746" y="172132"/>
                    </a:cubicBezTo>
                    <a:cubicBezTo>
                      <a:pt x="172224" y="174133"/>
                      <a:pt x="182225" y="171180"/>
                      <a:pt x="187464" y="163370"/>
                    </a:cubicBezTo>
                    <a:cubicBezTo>
                      <a:pt x="208800" y="131080"/>
                      <a:pt x="147078" y="27162"/>
                      <a:pt x="146411" y="26114"/>
                    </a:cubicBezTo>
                    <a:cubicBezTo>
                      <a:pt x="146011" y="25648"/>
                      <a:pt x="146011" y="24962"/>
                      <a:pt x="146411" y="24495"/>
                    </a:cubicBezTo>
                    <a:cubicBezTo>
                      <a:pt x="146859" y="24047"/>
                      <a:pt x="147583" y="24047"/>
                      <a:pt x="148031" y="24495"/>
                    </a:cubicBezTo>
                    <a:cubicBezTo>
                      <a:pt x="148031" y="24495"/>
                      <a:pt x="148031" y="24495"/>
                      <a:pt x="148031" y="24495"/>
                    </a:cubicBezTo>
                    <a:cubicBezTo>
                      <a:pt x="150602" y="28876"/>
                      <a:pt x="211181" y="130794"/>
                      <a:pt x="188988" y="164322"/>
                    </a:cubicBezTo>
                    <a:cubicBezTo>
                      <a:pt x="183740" y="171694"/>
                      <a:pt x="175062" y="175838"/>
                      <a:pt x="166033" y="1752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0315F90-A86D-9D93-FC7B-CBAF8C59A126}"/>
                  </a:ext>
                </a:extLst>
              </p:cNvPr>
              <p:cNvSpPr/>
              <p:nvPr/>
            </p:nvSpPr>
            <p:spPr>
              <a:xfrm>
                <a:off x="7572371" y="5024689"/>
                <a:ext cx="1086231" cy="979121"/>
              </a:xfrm>
              <a:custGeom>
                <a:avLst/>
                <a:gdLst>
                  <a:gd name="connsiteX0" fmla="*/ 619845 w 1086231"/>
                  <a:gd name="connsiteY0" fmla="*/ 979122 h 979121"/>
                  <a:gd name="connsiteX1" fmla="*/ 507831 w 1086231"/>
                  <a:gd name="connsiteY1" fmla="*/ 972931 h 979121"/>
                  <a:gd name="connsiteX2" fmla="*/ 673566 w 1086231"/>
                  <a:gd name="connsiteY2" fmla="*/ 377333 h 979121"/>
                  <a:gd name="connsiteX3" fmla="*/ 615273 w 1086231"/>
                  <a:gd name="connsiteY3" fmla="*/ 387524 h 979121"/>
                  <a:gd name="connsiteX4" fmla="*/ 123974 w 1086231"/>
                  <a:gd name="connsiteY4" fmla="*/ 372760 h 979121"/>
                  <a:gd name="connsiteX5" fmla="*/ 149 w 1086231"/>
                  <a:gd name="connsiteY5" fmla="*/ 141017 h 979121"/>
                  <a:gd name="connsiteX6" fmla="*/ 1085999 w 1086231"/>
                  <a:gd name="connsiteY6" fmla="*/ 129778 h 979121"/>
                  <a:gd name="connsiteX7" fmla="*/ 619845 w 1086231"/>
                  <a:gd name="connsiteY7" fmla="*/ 979122 h 979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6231" h="979121">
                    <a:moveTo>
                      <a:pt x="619845" y="979122"/>
                    </a:moveTo>
                    <a:lnTo>
                      <a:pt x="507831" y="972931"/>
                    </a:lnTo>
                    <a:lnTo>
                      <a:pt x="673566" y="377333"/>
                    </a:lnTo>
                    <a:cubicBezTo>
                      <a:pt x="673566" y="377333"/>
                      <a:pt x="651183" y="381714"/>
                      <a:pt x="615273" y="387524"/>
                    </a:cubicBezTo>
                    <a:cubicBezTo>
                      <a:pt x="493734" y="406574"/>
                      <a:pt x="216843" y="441722"/>
                      <a:pt x="123974" y="372760"/>
                    </a:cubicBezTo>
                    <a:cubicBezTo>
                      <a:pt x="-9376" y="273319"/>
                      <a:pt x="149" y="141017"/>
                      <a:pt x="149" y="141017"/>
                    </a:cubicBezTo>
                    <a:cubicBezTo>
                      <a:pt x="149" y="141017"/>
                      <a:pt x="1058662" y="-168641"/>
                      <a:pt x="1085999" y="129778"/>
                    </a:cubicBezTo>
                    <a:cubicBezTo>
                      <a:pt x="1098286" y="263699"/>
                      <a:pt x="619845" y="979122"/>
                      <a:pt x="619845" y="9791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F1137178-371C-2172-6A97-3CDB7A1AD469}"/>
                  </a:ext>
                </a:extLst>
              </p:cNvPr>
              <p:cNvSpPr/>
              <p:nvPr/>
            </p:nvSpPr>
            <p:spPr>
              <a:xfrm>
                <a:off x="8082679" y="5982094"/>
                <a:ext cx="97821" cy="105346"/>
              </a:xfrm>
              <a:custGeom>
                <a:avLst/>
                <a:gdLst>
                  <a:gd name="connsiteX0" fmla="*/ 11430 w 97821"/>
                  <a:gd name="connsiteY0" fmla="*/ 0 h 105346"/>
                  <a:gd name="connsiteX1" fmla="*/ 0 w 97821"/>
                  <a:gd name="connsiteY1" fmla="*/ 105346 h 105346"/>
                  <a:gd name="connsiteX2" fmla="*/ 57341 w 97821"/>
                  <a:gd name="connsiteY2" fmla="*/ 105346 h 105346"/>
                  <a:gd name="connsiteX3" fmla="*/ 97822 w 97821"/>
                  <a:gd name="connsiteY3" fmla="*/ 0 h 105346"/>
                  <a:gd name="connsiteX4" fmla="*/ 11430 w 97821"/>
                  <a:gd name="connsiteY4" fmla="*/ 0 h 105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21" h="105346">
                    <a:moveTo>
                      <a:pt x="11430" y="0"/>
                    </a:moveTo>
                    <a:lnTo>
                      <a:pt x="0" y="105346"/>
                    </a:lnTo>
                    <a:lnTo>
                      <a:pt x="57341" y="105346"/>
                    </a:lnTo>
                    <a:lnTo>
                      <a:pt x="97822" y="0"/>
                    </a:lnTo>
                    <a:lnTo>
                      <a:pt x="1143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929AC616-2E03-0F3C-1334-E6B76152F78E}"/>
                  </a:ext>
                </a:extLst>
              </p:cNvPr>
              <p:cNvSpPr/>
              <p:nvPr/>
            </p:nvSpPr>
            <p:spPr>
              <a:xfrm>
                <a:off x="8060962" y="5974283"/>
                <a:ext cx="158686" cy="55721"/>
              </a:xfrm>
              <a:custGeom>
                <a:avLst/>
                <a:gdLst>
                  <a:gd name="connsiteX0" fmla="*/ 0 w 158686"/>
                  <a:gd name="connsiteY0" fmla="*/ 55721 h 55721"/>
                  <a:gd name="connsiteX1" fmla="*/ 4953 w 158686"/>
                  <a:gd name="connsiteY1" fmla="*/ 0 h 55721"/>
                  <a:gd name="connsiteX2" fmla="*/ 158687 w 158686"/>
                  <a:gd name="connsiteY2" fmla="*/ 0 h 55721"/>
                  <a:gd name="connsiteX3" fmla="*/ 144304 w 158686"/>
                  <a:gd name="connsiteY3" fmla="*/ 55721 h 55721"/>
                  <a:gd name="connsiteX4" fmla="*/ 0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0" y="55721"/>
                    </a:moveTo>
                    <a:lnTo>
                      <a:pt x="4953" y="0"/>
                    </a:lnTo>
                    <a:lnTo>
                      <a:pt x="158687" y="0"/>
                    </a:lnTo>
                    <a:lnTo>
                      <a:pt x="144304" y="55721"/>
                    </a:lnTo>
                    <a:lnTo>
                      <a:pt x="0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40486292-43C2-926E-8D01-DD4C02E6C9B9}"/>
                  </a:ext>
                </a:extLst>
              </p:cNvPr>
              <p:cNvSpPr/>
              <p:nvPr/>
            </p:nvSpPr>
            <p:spPr>
              <a:xfrm>
                <a:off x="8072682" y="6061271"/>
                <a:ext cx="255932" cy="103417"/>
              </a:xfrm>
              <a:custGeom>
                <a:avLst/>
                <a:gdLst>
                  <a:gd name="connsiteX0" fmla="*/ 255932 w 255932"/>
                  <a:gd name="connsiteY0" fmla="*/ 103417 h 103417"/>
                  <a:gd name="connsiteX1" fmla="*/ 211451 w 255932"/>
                  <a:gd name="connsiteY1" fmla="*/ 55792 h 103417"/>
                  <a:gd name="connsiteX2" fmla="*/ 116201 w 255932"/>
                  <a:gd name="connsiteY2" fmla="*/ 30551 h 103417"/>
                  <a:gd name="connsiteX3" fmla="*/ 84387 w 255932"/>
                  <a:gd name="connsiteY3" fmla="*/ 3405 h 103417"/>
                  <a:gd name="connsiteX4" fmla="*/ 59717 w 255932"/>
                  <a:gd name="connsiteY4" fmla="*/ 12263 h 103417"/>
                  <a:gd name="connsiteX5" fmla="*/ 23046 w 255932"/>
                  <a:gd name="connsiteY5" fmla="*/ 7786 h 103417"/>
                  <a:gd name="connsiteX6" fmla="*/ 4568 w 255932"/>
                  <a:gd name="connsiteY6" fmla="*/ 5786 h 103417"/>
                  <a:gd name="connsiteX7" fmla="*/ 662 w 255932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932" h="103417">
                    <a:moveTo>
                      <a:pt x="255932" y="103417"/>
                    </a:moveTo>
                    <a:cubicBezTo>
                      <a:pt x="247931" y="67889"/>
                      <a:pt x="230882" y="57221"/>
                      <a:pt x="211451" y="55792"/>
                    </a:cubicBezTo>
                    <a:cubicBezTo>
                      <a:pt x="192020" y="54363"/>
                      <a:pt x="116201" y="30551"/>
                      <a:pt x="116201" y="30551"/>
                    </a:cubicBezTo>
                    <a:cubicBezTo>
                      <a:pt x="116201" y="30551"/>
                      <a:pt x="98198" y="7976"/>
                      <a:pt x="84387" y="3405"/>
                    </a:cubicBezTo>
                    <a:cubicBezTo>
                      <a:pt x="75148" y="1433"/>
                      <a:pt x="65594" y="4862"/>
                      <a:pt x="59717" y="12263"/>
                    </a:cubicBezTo>
                    <a:lnTo>
                      <a:pt x="23046" y="7786"/>
                    </a:lnTo>
                    <a:cubicBezTo>
                      <a:pt x="23046" y="7786"/>
                      <a:pt x="10187" y="-8311"/>
                      <a:pt x="4568" y="5786"/>
                    </a:cubicBezTo>
                    <a:cubicBezTo>
                      <a:pt x="-1909" y="22073"/>
                      <a:pt x="281" y="92177"/>
                      <a:pt x="66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FFE4B232-990F-E19E-99D9-618514696626}"/>
                  </a:ext>
                </a:extLst>
              </p:cNvPr>
              <p:cNvSpPr/>
              <p:nvPr/>
            </p:nvSpPr>
            <p:spPr>
              <a:xfrm>
                <a:off x="8073763" y="6094979"/>
                <a:ext cx="250343" cy="60469"/>
              </a:xfrm>
              <a:custGeom>
                <a:avLst/>
                <a:gdLst>
                  <a:gd name="connsiteX0" fmla="*/ 248946 w 250343"/>
                  <a:gd name="connsiteY0" fmla="*/ 60470 h 60469"/>
                  <a:gd name="connsiteX1" fmla="*/ 204178 w 250343"/>
                  <a:gd name="connsiteY1" fmla="*/ 60470 h 60469"/>
                  <a:gd name="connsiteX2" fmla="*/ 8249 w 250343"/>
                  <a:gd name="connsiteY2" fmla="*/ 59517 h 60469"/>
                  <a:gd name="connsiteX3" fmla="*/ 6344 w 250343"/>
                  <a:gd name="connsiteY3" fmla="*/ 57612 h 60469"/>
                  <a:gd name="connsiteX4" fmla="*/ 8249 w 250343"/>
                  <a:gd name="connsiteY4" fmla="*/ 55707 h 60469"/>
                  <a:gd name="connsiteX5" fmla="*/ 21489 w 250343"/>
                  <a:gd name="connsiteY5" fmla="*/ 55707 h 60469"/>
                  <a:gd name="connsiteX6" fmla="*/ 21489 w 250343"/>
                  <a:gd name="connsiteY6" fmla="*/ 55231 h 60469"/>
                  <a:gd name="connsiteX7" fmla="*/ 915 w 250343"/>
                  <a:gd name="connsiteY7" fmla="*/ 3510 h 60469"/>
                  <a:gd name="connsiteX8" fmla="*/ 2820 w 250343"/>
                  <a:gd name="connsiteY8" fmla="*/ 272 h 60469"/>
                  <a:gd name="connsiteX9" fmla="*/ 25299 w 250343"/>
                  <a:gd name="connsiteY9" fmla="*/ 55707 h 60469"/>
                  <a:gd name="connsiteX10" fmla="*/ 52921 w 250343"/>
                  <a:gd name="connsiteY10" fmla="*/ 55707 h 60469"/>
                  <a:gd name="connsiteX11" fmla="*/ 248755 w 250343"/>
                  <a:gd name="connsiteY11" fmla="*/ 56755 h 60469"/>
                  <a:gd name="connsiteX12" fmla="*/ 250317 w 250343"/>
                  <a:gd name="connsiteY12" fmla="*/ 58946 h 60469"/>
                  <a:gd name="connsiteX13" fmla="*/ 248946 w 250343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343" h="60469">
                    <a:moveTo>
                      <a:pt x="248946" y="60470"/>
                    </a:moveTo>
                    <a:lnTo>
                      <a:pt x="204178" y="60470"/>
                    </a:lnTo>
                    <a:lnTo>
                      <a:pt x="8249" y="59517"/>
                    </a:lnTo>
                    <a:cubicBezTo>
                      <a:pt x="7201" y="59517"/>
                      <a:pt x="6344" y="58660"/>
                      <a:pt x="6344" y="57612"/>
                    </a:cubicBezTo>
                    <a:cubicBezTo>
                      <a:pt x="6344" y="56564"/>
                      <a:pt x="7201" y="55707"/>
                      <a:pt x="8249" y="55707"/>
                    </a:cubicBezTo>
                    <a:lnTo>
                      <a:pt x="21489" y="55707"/>
                    </a:lnTo>
                    <a:cubicBezTo>
                      <a:pt x="21441" y="55554"/>
                      <a:pt x="21441" y="55383"/>
                      <a:pt x="21489" y="55231"/>
                    </a:cubicBezTo>
                    <a:cubicBezTo>
                      <a:pt x="31014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47" y="34190"/>
                      <a:pt x="25299" y="55707"/>
                    </a:cubicBezTo>
                    <a:lnTo>
                      <a:pt x="52921" y="55707"/>
                    </a:lnTo>
                    <a:lnTo>
                      <a:pt x="248755" y="56755"/>
                    </a:lnTo>
                    <a:cubicBezTo>
                      <a:pt x="249793" y="56926"/>
                      <a:pt x="250489" y="57917"/>
                      <a:pt x="250317" y="58946"/>
                    </a:cubicBezTo>
                    <a:cubicBezTo>
                      <a:pt x="250193" y="59679"/>
                      <a:pt x="249660" y="60270"/>
                      <a:pt x="248946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A0366210-8708-3C30-EF83-11F4256A291C}"/>
                  </a:ext>
                </a:extLst>
              </p:cNvPr>
              <p:cNvSpPr/>
              <p:nvPr/>
            </p:nvSpPr>
            <p:spPr>
              <a:xfrm>
                <a:off x="8176810" y="6092185"/>
                <a:ext cx="41340" cy="16046"/>
              </a:xfrm>
              <a:custGeom>
                <a:avLst/>
                <a:gdLst>
                  <a:gd name="connsiteX0" fmla="*/ 3594 w 41340"/>
                  <a:gd name="connsiteY0" fmla="*/ 15258 h 16046"/>
                  <a:gd name="connsiteX1" fmla="*/ 36303 w 41340"/>
                  <a:gd name="connsiteY1" fmla="*/ 7257 h 16046"/>
                  <a:gd name="connsiteX2" fmla="*/ 38647 w 41340"/>
                  <a:gd name="connsiteY2" fmla="*/ 8876 h 16046"/>
                  <a:gd name="connsiteX3" fmla="*/ 40552 w 41340"/>
                  <a:gd name="connsiteY3" fmla="*/ 5637 h 16046"/>
                  <a:gd name="connsiteX4" fmla="*/ 2099 w 41340"/>
                  <a:gd name="connsiteY4" fmla="*/ 10781 h 16046"/>
                  <a:gd name="connsiteX5" fmla="*/ 356 w 41340"/>
                  <a:gd name="connsiteY5" fmla="*/ 13352 h 16046"/>
                  <a:gd name="connsiteX6" fmla="*/ 3594 w 41340"/>
                  <a:gd name="connsiteY6" fmla="*/ 15258 h 1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46">
                    <a:moveTo>
                      <a:pt x="3594" y="15258"/>
                    </a:moveTo>
                    <a:cubicBezTo>
                      <a:pt x="10414" y="4018"/>
                      <a:pt x="25064" y="437"/>
                      <a:pt x="36303" y="7257"/>
                    </a:cubicBezTo>
                    <a:cubicBezTo>
                      <a:pt x="37122" y="7752"/>
                      <a:pt x="37904" y="8285"/>
                      <a:pt x="38647" y="8876"/>
                    </a:cubicBezTo>
                    <a:cubicBezTo>
                      <a:pt x="40552" y="10305"/>
                      <a:pt x="42456" y="7066"/>
                      <a:pt x="40552" y="5637"/>
                    </a:cubicBezTo>
                    <a:cubicBezTo>
                      <a:pt x="28512" y="-3564"/>
                      <a:pt x="11300" y="-1259"/>
                      <a:pt x="2099" y="10781"/>
                    </a:cubicBezTo>
                    <a:cubicBezTo>
                      <a:pt x="1470" y="11600"/>
                      <a:pt x="889" y="12467"/>
                      <a:pt x="356" y="13352"/>
                    </a:cubicBezTo>
                    <a:cubicBezTo>
                      <a:pt x="-1073" y="15258"/>
                      <a:pt x="2166" y="17163"/>
                      <a:pt x="3594" y="152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63E734C2-78D8-2856-CFB1-BF0276A01B88}"/>
                  </a:ext>
                </a:extLst>
              </p:cNvPr>
              <p:cNvSpPr/>
              <p:nvPr/>
            </p:nvSpPr>
            <p:spPr>
              <a:xfrm>
                <a:off x="8197868" y="6098585"/>
                <a:ext cx="41392" cy="16026"/>
              </a:xfrm>
              <a:custGeom>
                <a:avLst/>
                <a:gdLst>
                  <a:gd name="connsiteX0" fmla="*/ 3682 w 41392"/>
                  <a:gd name="connsiteY0" fmla="*/ 15239 h 16026"/>
                  <a:gd name="connsiteX1" fmla="*/ 36248 w 41392"/>
                  <a:gd name="connsiteY1" fmla="*/ 7200 h 16026"/>
                  <a:gd name="connsiteX2" fmla="*/ 38639 w 41392"/>
                  <a:gd name="connsiteY2" fmla="*/ 8858 h 16026"/>
                  <a:gd name="connsiteX3" fmla="*/ 40544 w 41392"/>
                  <a:gd name="connsiteY3" fmla="*/ 5619 h 16026"/>
                  <a:gd name="connsiteX4" fmla="*/ 1968 w 41392"/>
                  <a:gd name="connsiteY4" fmla="*/ 10858 h 16026"/>
                  <a:gd name="connsiteX5" fmla="*/ 349 w 41392"/>
                  <a:gd name="connsiteY5" fmla="*/ 13239 h 16026"/>
                  <a:gd name="connsiteX6" fmla="*/ 3682 w 41392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6026">
                    <a:moveTo>
                      <a:pt x="3682" y="15239"/>
                    </a:moveTo>
                    <a:cubicBezTo>
                      <a:pt x="10454" y="4029"/>
                      <a:pt x="25037" y="428"/>
                      <a:pt x="36248" y="7200"/>
                    </a:cubicBezTo>
                    <a:cubicBezTo>
                      <a:pt x="37077" y="7705"/>
                      <a:pt x="37877" y="8258"/>
                      <a:pt x="38639" y="8858"/>
                    </a:cubicBezTo>
                    <a:cubicBezTo>
                      <a:pt x="40639" y="10286"/>
                      <a:pt x="42544" y="7048"/>
                      <a:pt x="40544" y="5619"/>
                    </a:cubicBezTo>
                    <a:cubicBezTo>
                      <a:pt x="28447" y="-3582"/>
                      <a:pt x="11178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682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BE462291-EEBA-9EEF-314F-9EEA9B3577B6}"/>
                  </a:ext>
                </a:extLst>
              </p:cNvPr>
              <p:cNvSpPr/>
              <p:nvPr/>
            </p:nvSpPr>
            <p:spPr>
              <a:xfrm>
                <a:off x="8219680" y="6104943"/>
                <a:ext cx="41350" cy="16016"/>
              </a:xfrm>
              <a:custGeom>
                <a:avLst/>
                <a:gdLst>
                  <a:gd name="connsiteX0" fmla="*/ 3682 w 41350"/>
                  <a:gd name="connsiteY0" fmla="*/ 15168 h 16016"/>
                  <a:gd name="connsiteX1" fmla="*/ 36277 w 41350"/>
                  <a:gd name="connsiteY1" fmla="*/ 7234 h 16016"/>
                  <a:gd name="connsiteX2" fmla="*/ 38639 w 41350"/>
                  <a:gd name="connsiteY2" fmla="*/ 8882 h 16016"/>
                  <a:gd name="connsiteX3" fmla="*/ 40544 w 41350"/>
                  <a:gd name="connsiteY3" fmla="*/ 5548 h 16016"/>
                  <a:gd name="connsiteX4" fmla="*/ 1863 w 41350"/>
                  <a:gd name="connsiteY4" fmla="*/ 11025 h 16016"/>
                  <a:gd name="connsiteX5" fmla="*/ 348 w 41350"/>
                  <a:gd name="connsiteY5" fmla="*/ 13263 h 16016"/>
                  <a:gd name="connsiteX6" fmla="*/ 3682 w 4135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50" h="16016">
                    <a:moveTo>
                      <a:pt x="3682" y="15168"/>
                    </a:moveTo>
                    <a:cubicBezTo>
                      <a:pt x="10493" y="3976"/>
                      <a:pt x="25085" y="424"/>
                      <a:pt x="36277" y="7234"/>
                    </a:cubicBezTo>
                    <a:cubicBezTo>
                      <a:pt x="37096" y="7739"/>
                      <a:pt x="37886" y="8282"/>
                      <a:pt x="38639" y="8882"/>
                    </a:cubicBezTo>
                    <a:cubicBezTo>
                      <a:pt x="40639" y="10311"/>
                      <a:pt x="42449" y="7072"/>
                      <a:pt x="40544" y="5548"/>
                    </a:cubicBezTo>
                    <a:cubicBezTo>
                      <a:pt x="28352" y="-3625"/>
                      <a:pt x="11036" y="-1167"/>
                      <a:pt x="1863" y="11025"/>
                    </a:cubicBezTo>
                    <a:cubicBezTo>
                      <a:pt x="1320" y="11749"/>
                      <a:pt x="815" y="12492"/>
                      <a:pt x="348" y="13263"/>
                    </a:cubicBezTo>
                    <a:cubicBezTo>
                      <a:pt x="-1080" y="15264"/>
                      <a:pt x="2253" y="17169"/>
                      <a:pt x="3682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94AB3C11-FFEE-8D68-F606-83036D67B837}"/>
                  </a:ext>
                </a:extLst>
              </p:cNvPr>
              <p:cNvSpPr/>
              <p:nvPr/>
            </p:nvSpPr>
            <p:spPr>
              <a:xfrm>
                <a:off x="8187358" y="5222285"/>
                <a:ext cx="134492" cy="190118"/>
              </a:xfrm>
              <a:custGeom>
                <a:avLst/>
                <a:gdLst>
                  <a:gd name="connsiteX0" fmla="*/ 134493 w 134492"/>
                  <a:gd name="connsiteY0" fmla="*/ 0 h 190118"/>
                  <a:gd name="connsiteX1" fmla="*/ 58293 w 134492"/>
                  <a:gd name="connsiteY1" fmla="*/ 179927 h 190118"/>
                  <a:gd name="connsiteX2" fmla="*/ 0 w 134492"/>
                  <a:gd name="connsiteY2" fmla="*/ 190119 h 190118"/>
                  <a:gd name="connsiteX3" fmla="*/ 134493 w 134492"/>
                  <a:gd name="connsiteY3" fmla="*/ 0 h 19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492" h="190118">
                    <a:moveTo>
                      <a:pt x="134493" y="0"/>
                    </a:moveTo>
                    <a:lnTo>
                      <a:pt x="58293" y="179927"/>
                    </a:lnTo>
                    <a:cubicBezTo>
                      <a:pt x="58293" y="179927"/>
                      <a:pt x="35909" y="184309"/>
                      <a:pt x="0" y="190119"/>
                    </a:cubicBezTo>
                    <a:cubicBezTo>
                      <a:pt x="44958" y="124492"/>
                      <a:pt x="130778" y="4858"/>
                      <a:pt x="134493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D77B80A1-3FBB-5187-02D9-8075BCDCCFEE}"/>
                  </a:ext>
                </a:extLst>
              </p:cNvPr>
              <p:cNvSpPr/>
              <p:nvPr/>
            </p:nvSpPr>
            <p:spPr>
              <a:xfrm>
                <a:off x="7571542" y="4518673"/>
                <a:ext cx="634961" cy="522863"/>
              </a:xfrm>
              <a:custGeom>
                <a:avLst/>
                <a:gdLst>
                  <a:gd name="connsiteX0" fmla="*/ 214718 w 634961"/>
                  <a:gd name="connsiteY0" fmla="*/ 33242 h 522863"/>
                  <a:gd name="connsiteX1" fmla="*/ 198811 w 634961"/>
                  <a:gd name="connsiteY1" fmla="*/ 380143 h 522863"/>
                  <a:gd name="connsiteX2" fmla="*/ 615911 w 634961"/>
                  <a:gd name="connsiteY2" fmla="*/ 448627 h 522863"/>
                  <a:gd name="connsiteX3" fmla="*/ 634961 w 634961"/>
                  <a:gd name="connsiteY3" fmla="*/ 470821 h 522863"/>
                  <a:gd name="connsiteX4" fmla="*/ 70986 w 634961"/>
                  <a:gd name="connsiteY4" fmla="*/ 471583 h 522863"/>
                  <a:gd name="connsiteX5" fmla="*/ 1549 w 634961"/>
                  <a:gd name="connsiteY5" fmla="*/ 0 h 52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4961" h="522863">
                    <a:moveTo>
                      <a:pt x="214718" y="33242"/>
                    </a:moveTo>
                    <a:cubicBezTo>
                      <a:pt x="214718" y="33242"/>
                      <a:pt x="178904" y="338042"/>
                      <a:pt x="198811" y="380143"/>
                    </a:cubicBezTo>
                    <a:cubicBezTo>
                      <a:pt x="218719" y="422243"/>
                      <a:pt x="615911" y="448627"/>
                      <a:pt x="615911" y="448627"/>
                    </a:cubicBezTo>
                    <a:lnTo>
                      <a:pt x="634961" y="470821"/>
                    </a:lnTo>
                    <a:cubicBezTo>
                      <a:pt x="634961" y="470821"/>
                      <a:pt x="219385" y="587407"/>
                      <a:pt x="70986" y="471583"/>
                    </a:cubicBezTo>
                    <a:cubicBezTo>
                      <a:pt x="-16549" y="403384"/>
                      <a:pt x="1549" y="0"/>
                      <a:pt x="1549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A98CB466-B2C8-887A-8B9B-EC7547167FB9}"/>
                  </a:ext>
                </a:extLst>
              </p:cNvPr>
              <p:cNvSpPr/>
              <p:nvPr/>
            </p:nvSpPr>
            <p:spPr>
              <a:xfrm>
                <a:off x="7545945" y="4295291"/>
                <a:ext cx="291395" cy="360922"/>
              </a:xfrm>
              <a:custGeom>
                <a:avLst/>
                <a:gdLst>
                  <a:gd name="connsiteX0" fmla="*/ 80105 w 291395"/>
                  <a:gd name="connsiteY0" fmla="*/ 48503 h 360922"/>
                  <a:gd name="connsiteX1" fmla="*/ 0 w 291395"/>
                  <a:gd name="connsiteY1" fmla="*/ 360923 h 360922"/>
                  <a:gd name="connsiteX2" fmla="*/ 270034 w 291395"/>
                  <a:gd name="connsiteY2" fmla="*/ 345968 h 360922"/>
                  <a:gd name="connsiteX3" fmla="*/ 289084 w 291395"/>
                  <a:gd name="connsiteY3" fmla="*/ 122036 h 360922"/>
                  <a:gd name="connsiteX4" fmla="*/ 213646 w 291395"/>
                  <a:gd name="connsiteY4" fmla="*/ 11641 h 360922"/>
                  <a:gd name="connsiteX5" fmla="*/ 80105 w 291395"/>
                  <a:gd name="connsiteY5" fmla="*/ 48503 h 36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395" h="360922">
                    <a:moveTo>
                      <a:pt x="80105" y="48503"/>
                    </a:moveTo>
                    <a:cubicBezTo>
                      <a:pt x="30099" y="120988"/>
                      <a:pt x="9239" y="245003"/>
                      <a:pt x="0" y="360923"/>
                    </a:cubicBezTo>
                    <a:lnTo>
                      <a:pt x="270034" y="345968"/>
                    </a:lnTo>
                    <a:cubicBezTo>
                      <a:pt x="270034" y="345968"/>
                      <a:pt x="299752" y="225953"/>
                      <a:pt x="289084" y="122036"/>
                    </a:cubicBezTo>
                    <a:cubicBezTo>
                      <a:pt x="282607" y="56408"/>
                      <a:pt x="250127" y="25357"/>
                      <a:pt x="213646" y="11641"/>
                    </a:cubicBezTo>
                    <a:cubicBezTo>
                      <a:pt x="155734" y="-10457"/>
                      <a:pt x="115633" y="-2647"/>
                      <a:pt x="80105" y="485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9A4F589A-F91E-D607-9686-FEDC5E4A158A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90414064-57E5-AC06-32F8-C6E852EFDC31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B34123C0-BE8D-A5FF-685B-74FFE081AF2E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6A4B23C6-2E6E-83DB-2E4A-C25846580545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29C129A9-965D-AC7E-6067-29FAB1142EEC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13FB66-87FA-578F-58F7-FFA02DB606F5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3238CED3-F55A-1E23-9F80-E6B222A92FD8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B278662-1315-5F9D-FBDE-BA721D9B060D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3425836-310D-7DA3-DF09-7C0EEB2F99C0}"/>
                  </a:ext>
                </a:extLst>
              </p:cNvPr>
              <p:cNvSpPr/>
              <p:nvPr/>
            </p:nvSpPr>
            <p:spPr>
              <a:xfrm>
                <a:off x="7911200" y="3828297"/>
                <a:ext cx="282942" cy="209820"/>
              </a:xfrm>
              <a:custGeom>
                <a:avLst/>
                <a:gdLst>
                  <a:gd name="connsiteX0" fmla="*/ 282541 w 282942"/>
                  <a:gd name="connsiteY0" fmla="*/ 146308 h 209820"/>
                  <a:gd name="connsiteX1" fmla="*/ 263491 w 282942"/>
                  <a:gd name="connsiteY1" fmla="*/ 159167 h 209820"/>
                  <a:gd name="connsiteX2" fmla="*/ 270729 w 282942"/>
                  <a:gd name="connsiteY2" fmla="*/ 183456 h 209820"/>
                  <a:gd name="connsiteX3" fmla="*/ 247774 w 282942"/>
                  <a:gd name="connsiteY3" fmla="*/ 183456 h 209820"/>
                  <a:gd name="connsiteX4" fmla="*/ 250537 w 282942"/>
                  <a:gd name="connsiteY4" fmla="*/ 202506 h 209820"/>
                  <a:gd name="connsiteX5" fmla="*/ 242916 w 282942"/>
                  <a:gd name="connsiteY5" fmla="*/ 209078 h 209820"/>
                  <a:gd name="connsiteX6" fmla="*/ 10887 w 282942"/>
                  <a:gd name="connsiteY6" fmla="*/ 171835 h 209820"/>
                  <a:gd name="connsiteX7" fmla="*/ 10887 w 282942"/>
                  <a:gd name="connsiteY7" fmla="*/ 116971 h 209820"/>
                  <a:gd name="connsiteX8" fmla="*/ 5649 w 282942"/>
                  <a:gd name="connsiteY8" fmla="*/ 51534 h 209820"/>
                  <a:gd name="connsiteX9" fmla="*/ 23556 w 282942"/>
                  <a:gd name="connsiteY9" fmla="*/ 51534 h 209820"/>
                  <a:gd name="connsiteX10" fmla="*/ 35081 w 282942"/>
                  <a:gd name="connsiteY10" fmla="*/ 23721 h 209820"/>
                  <a:gd name="connsiteX11" fmla="*/ 54131 w 282942"/>
                  <a:gd name="connsiteY11" fmla="*/ 27722 h 209820"/>
                  <a:gd name="connsiteX12" fmla="*/ 66990 w 282942"/>
                  <a:gd name="connsiteY12" fmla="*/ 8005 h 209820"/>
                  <a:gd name="connsiteX13" fmla="*/ 81849 w 282942"/>
                  <a:gd name="connsiteY13" fmla="*/ 18102 h 209820"/>
                  <a:gd name="connsiteX14" fmla="*/ 107757 w 282942"/>
                  <a:gd name="connsiteY14" fmla="*/ 4 h 209820"/>
                  <a:gd name="connsiteX15" fmla="*/ 122330 w 282942"/>
                  <a:gd name="connsiteY15" fmla="*/ 14387 h 209820"/>
                  <a:gd name="connsiteX16" fmla="*/ 152429 w 282942"/>
                  <a:gd name="connsiteY16" fmla="*/ 4195 h 209820"/>
                  <a:gd name="connsiteX17" fmla="*/ 165764 w 282942"/>
                  <a:gd name="connsiteY17" fmla="*/ 22769 h 209820"/>
                  <a:gd name="connsiteX18" fmla="*/ 194339 w 282942"/>
                  <a:gd name="connsiteY18" fmla="*/ 13244 h 209820"/>
                  <a:gd name="connsiteX19" fmla="*/ 202912 w 282942"/>
                  <a:gd name="connsiteY19" fmla="*/ 38961 h 209820"/>
                  <a:gd name="connsiteX20" fmla="*/ 235582 w 282942"/>
                  <a:gd name="connsiteY20" fmla="*/ 31818 h 209820"/>
                  <a:gd name="connsiteX21" fmla="*/ 239297 w 282942"/>
                  <a:gd name="connsiteY21" fmla="*/ 58392 h 209820"/>
                  <a:gd name="connsiteX22" fmla="*/ 267872 w 282942"/>
                  <a:gd name="connsiteY22" fmla="*/ 61631 h 209820"/>
                  <a:gd name="connsiteX23" fmla="*/ 263109 w 282942"/>
                  <a:gd name="connsiteY23" fmla="*/ 90206 h 209820"/>
                  <a:gd name="connsiteX24" fmla="*/ 282921 w 282942"/>
                  <a:gd name="connsiteY24" fmla="*/ 104779 h 209820"/>
                  <a:gd name="connsiteX25" fmla="*/ 263871 w 282942"/>
                  <a:gd name="connsiteY25" fmla="*/ 127544 h 209820"/>
                  <a:gd name="connsiteX26" fmla="*/ 282541 w 282942"/>
                  <a:gd name="connsiteY26" fmla="*/ 146308 h 20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82942" h="209820">
                    <a:moveTo>
                      <a:pt x="282541" y="146308"/>
                    </a:moveTo>
                    <a:cubicBezTo>
                      <a:pt x="278826" y="156786"/>
                      <a:pt x="263491" y="159167"/>
                      <a:pt x="263491" y="159167"/>
                    </a:cubicBezTo>
                    <a:cubicBezTo>
                      <a:pt x="263491" y="159167"/>
                      <a:pt x="277968" y="177360"/>
                      <a:pt x="270729" y="183456"/>
                    </a:cubicBezTo>
                    <a:cubicBezTo>
                      <a:pt x="263491" y="189552"/>
                      <a:pt x="247774" y="183456"/>
                      <a:pt x="247774" y="183456"/>
                    </a:cubicBezTo>
                    <a:cubicBezTo>
                      <a:pt x="251346" y="189133"/>
                      <a:pt x="252346" y="196048"/>
                      <a:pt x="250537" y="202506"/>
                    </a:cubicBezTo>
                    <a:cubicBezTo>
                      <a:pt x="247203" y="213078"/>
                      <a:pt x="242916" y="209078"/>
                      <a:pt x="242916" y="209078"/>
                    </a:cubicBezTo>
                    <a:lnTo>
                      <a:pt x="10887" y="171835"/>
                    </a:lnTo>
                    <a:cubicBezTo>
                      <a:pt x="14993" y="153776"/>
                      <a:pt x="14993" y="135030"/>
                      <a:pt x="10887" y="116971"/>
                    </a:cubicBezTo>
                    <a:cubicBezTo>
                      <a:pt x="3553" y="91920"/>
                      <a:pt x="-6448" y="57630"/>
                      <a:pt x="5649" y="51534"/>
                    </a:cubicBezTo>
                    <a:cubicBezTo>
                      <a:pt x="17745" y="45438"/>
                      <a:pt x="23556" y="51534"/>
                      <a:pt x="23556" y="51534"/>
                    </a:cubicBezTo>
                    <a:cubicBezTo>
                      <a:pt x="23556" y="51534"/>
                      <a:pt x="22603" y="25817"/>
                      <a:pt x="35081" y="23721"/>
                    </a:cubicBezTo>
                    <a:cubicBezTo>
                      <a:pt x="41710" y="22369"/>
                      <a:pt x="48606" y="23817"/>
                      <a:pt x="54131" y="27722"/>
                    </a:cubicBezTo>
                    <a:cubicBezTo>
                      <a:pt x="54131" y="27722"/>
                      <a:pt x="55655" y="9624"/>
                      <a:pt x="66990" y="8005"/>
                    </a:cubicBezTo>
                    <a:cubicBezTo>
                      <a:pt x="73724" y="7367"/>
                      <a:pt x="79963" y="11606"/>
                      <a:pt x="81849" y="18102"/>
                    </a:cubicBezTo>
                    <a:cubicBezTo>
                      <a:pt x="81849" y="18102"/>
                      <a:pt x="94898" y="290"/>
                      <a:pt x="107757" y="4"/>
                    </a:cubicBezTo>
                    <a:cubicBezTo>
                      <a:pt x="120616" y="-282"/>
                      <a:pt x="122330" y="14387"/>
                      <a:pt x="122330" y="14387"/>
                    </a:cubicBezTo>
                    <a:cubicBezTo>
                      <a:pt x="122330" y="14387"/>
                      <a:pt x="142904" y="-2377"/>
                      <a:pt x="152429" y="4195"/>
                    </a:cubicBezTo>
                    <a:cubicBezTo>
                      <a:pt x="158430" y="9110"/>
                      <a:pt x="163030" y="15511"/>
                      <a:pt x="165764" y="22769"/>
                    </a:cubicBezTo>
                    <a:cubicBezTo>
                      <a:pt x="165764" y="22769"/>
                      <a:pt x="185766" y="2195"/>
                      <a:pt x="194339" y="13244"/>
                    </a:cubicBezTo>
                    <a:cubicBezTo>
                      <a:pt x="199730" y="20750"/>
                      <a:pt x="202721" y="29722"/>
                      <a:pt x="202912" y="38961"/>
                    </a:cubicBezTo>
                    <a:cubicBezTo>
                      <a:pt x="202912" y="38961"/>
                      <a:pt x="228724" y="19911"/>
                      <a:pt x="235582" y="31818"/>
                    </a:cubicBezTo>
                    <a:cubicBezTo>
                      <a:pt x="239640" y="40047"/>
                      <a:pt x="240945" y="49363"/>
                      <a:pt x="239297" y="58392"/>
                    </a:cubicBezTo>
                    <a:cubicBezTo>
                      <a:pt x="239297" y="58392"/>
                      <a:pt x="261395" y="46296"/>
                      <a:pt x="267872" y="61631"/>
                    </a:cubicBezTo>
                    <a:cubicBezTo>
                      <a:pt x="271406" y="71327"/>
                      <a:pt x="269596" y="82176"/>
                      <a:pt x="263109" y="90206"/>
                    </a:cubicBezTo>
                    <a:cubicBezTo>
                      <a:pt x="263109" y="90206"/>
                      <a:pt x="283683" y="92682"/>
                      <a:pt x="282921" y="104779"/>
                    </a:cubicBezTo>
                    <a:cubicBezTo>
                      <a:pt x="282159" y="116876"/>
                      <a:pt x="263871" y="127544"/>
                      <a:pt x="263871" y="127544"/>
                    </a:cubicBezTo>
                    <a:cubicBezTo>
                      <a:pt x="263871" y="127544"/>
                      <a:pt x="285779" y="135735"/>
                      <a:pt x="282541" y="1463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EC90F60B-CEB2-C030-5F4A-173D5635FDF4}"/>
                  </a:ext>
                </a:extLst>
              </p:cNvPr>
              <p:cNvSpPr/>
              <p:nvPr/>
            </p:nvSpPr>
            <p:spPr>
              <a:xfrm>
                <a:off x="7884175" y="4076332"/>
                <a:ext cx="137258" cy="238021"/>
              </a:xfrm>
              <a:custGeom>
                <a:avLst/>
                <a:gdLst>
                  <a:gd name="connsiteX0" fmla="*/ 137258 w 137258"/>
                  <a:gd name="connsiteY0" fmla="*/ 127730 h 238021"/>
                  <a:gd name="connsiteX1" fmla="*/ 137258 w 137258"/>
                  <a:gd name="connsiteY1" fmla="*/ 127730 h 238021"/>
                  <a:gd name="connsiteX2" fmla="*/ 137258 w 137258"/>
                  <a:gd name="connsiteY2" fmla="*/ 128492 h 238021"/>
                  <a:gd name="connsiteX3" fmla="*/ 121066 w 137258"/>
                  <a:gd name="connsiteY3" fmla="*/ 163544 h 238021"/>
                  <a:gd name="connsiteX4" fmla="*/ 116779 w 137258"/>
                  <a:gd name="connsiteY4" fmla="*/ 185738 h 238021"/>
                  <a:gd name="connsiteX5" fmla="*/ 116303 w 137258"/>
                  <a:gd name="connsiteY5" fmla="*/ 204026 h 238021"/>
                  <a:gd name="connsiteX6" fmla="*/ 93062 w 137258"/>
                  <a:gd name="connsiteY6" fmla="*/ 237458 h 238021"/>
                  <a:gd name="connsiteX7" fmla="*/ 3 w 137258"/>
                  <a:gd name="connsiteY7" fmla="*/ 149924 h 238021"/>
                  <a:gd name="connsiteX8" fmla="*/ 55534 w 137258"/>
                  <a:gd name="connsiteY8" fmla="*/ 0 h 238021"/>
                  <a:gd name="connsiteX9" fmla="*/ 89062 w 137258"/>
                  <a:gd name="connsiteY9" fmla="*/ 52102 h 23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258" h="238021">
                    <a:moveTo>
                      <a:pt x="137258" y="127730"/>
                    </a:moveTo>
                    <a:lnTo>
                      <a:pt x="137258" y="127730"/>
                    </a:lnTo>
                    <a:lnTo>
                      <a:pt x="137258" y="128492"/>
                    </a:lnTo>
                    <a:lnTo>
                      <a:pt x="121066" y="163544"/>
                    </a:lnTo>
                    <a:cubicBezTo>
                      <a:pt x="118913" y="170783"/>
                      <a:pt x="117475" y="178213"/>
                      <a:pt x="116779" y="185738"/>
                    </a:cubicBezTo>
                    <a:cubicBezTo>
                      <a:pt x="116151" y="191814"/>
                      <a:pt x="115989" y="197930"/>
                      <a:pt x="116303" y="204026"/>
                    </a:cubicBezTo>
                    <a:cubicBezTo>
                      <a:pt x="122494" y="216599"/>
                      <a:pt x="121828" y="242125"/>
                      <a:pt x="93062" y="237458"/>
                    </a:cubicBezTo>
                    <a:cubicBezTo>
                      <a:pt x="56772" y="231267"/>
                      <a:pt x="-473" y="166402"/>
                      <a:pt x="3" y="149924"/>
                    </a:cubicBezTo>
                    <a:cubicBezTo>
                      <a:pt x="25530" y="103346"/>
                      <a:pt x="49914" y="47816"/>
                      <a:pt x="55534" y="0"/>
                    </a:cubicBezTo>
                    <a:lnTo>
                      <a:pt x="89062" y="52102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7530F4AE-0832-FF5A-6B08-FC175FE12903}"/>
                  </a:ext>
                </a:extLst>
              </p:cNvPr>
              <p:cNvSpPr/>
              <p:nvPr/>
            </p:nvSpPr>
            <p:spPr>
              <a:xfrm>
                <a:off x="7962824" y="4141193"/>
                <a:ext cx="58132" cy="98778"/>
              </a:xfrm>
              <a:custGeom>
                <a:avLst/>
                <a:gdLst>
                  <a:gd name="connsiteX0" fmla="*/ 58132 w 58132"/>
                  <a:gd name="connsiteY0" fmla="*/ 63726 h 98778"/>
                  <a:gd name="connsiteX1" fmla="*/ 41940 w 58132"/>
                  <a:gd name="connsiteY1" fmla="*/ 98778 h 98778"/>
                  <a:gd name="connsiteX2" fmla="*/ 30 w 58132"/>
                  <a:gd name="connsiteY2" fmla="*/ 32675 h 98778"/>
                  <a:gd name="connsiteX3" fmla="*/ 17270 w 58132"/>
                  <a:gd name="connsiteY3" fmla="*/ 4 h 9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32" h="98778">
                    <a:moveTo>
                      <a:pt x="58132" y="63726"/>
                    </a:moveTo>
                    <a:lnTo>
                      <a:pt x="41940" y="98778"/>
                    </a:lnTo>
                    <a:cubicBezTo>
                      <a:pt x="20985" y="84396"/>
                      <a:pt x="1268" y="57821"/>
                      <a:pt x="30" y="32675"/>
                    </a:cubicBezTo>
                    <a:cubicBezTo>
                      <a:pt x="-637" y="14577"/>
                      <a:pt x="10126" y="-282"/>
                      <a:pt x="1727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FDD171B-4BF0-F6DF-4B80-1E7C2931F1E2}"/>
                  </a:ext>
                </a:extLst>
              </p:cNvPr>
              <p:cNvSpPr/>
              <p:nvPr/>
            </p:nvSpPr>
            <p:spPr>
              <a:xfrm>
                <a:off x="7925579" y="3905140"/>
                <a:ext cx="231993" cy="306612"/>
              </a:xfrm>
              <a:custGeom>
                <a:avLst/>
                <a:gdLst>
                  <a:gd name="connsiteX0" fmla="*/ 21749 w 231993"/>
                  <a:gd name="connsiteY0" fmla="*/ 81561 h 306612"/>
                  <a:gd name="connsiteX1" fmla="*/ 150394 w 231993"/>
                  <a:gd name="connsiteY1" fmla="*/ 3008 h 306612"/>
                  <a:gd name="connsiteX2" fmla="*/ 193199 w 231993"/>
                  <a:gd name="connsiteY2" fmla="*/ 24411 h 306612"/>
                  <a:gd name="connsiteX3" fmla="*/ 189198 w 231993"/>
                  <a:gd name="connsiteY3" fmla="*/ 261869 h 306612"/>
                  <a:gd name="connsiteX4" fmla="*/ 13843 w 231993"/>
                  <a:gd name="connsiteY4" fmla="*/ 240248 h 306612"/>
                  <a:gd name="connsiteX5" fmla="*/ 21273 w 231993"/>
                  <a:gd name="connsiteY5" fmla="*/ 82037 h 306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93" h="306612">
                    <a:moveTo>
                      <a:pt x="21749" y="81561"/>
                    </a:moveTo>
                    <a:cubicBezTo>
                      <a:pt x="35579" y="24344"/>
                      <a:pt x="93177" y="-10822"/>
                      <a:pt x="150394" y="3008"/>
                    </a:cubicBezTo>
                    <a:cubicBezTo>
                      <a:pt x="166100" y="6809"/>
                      <a:pt x="180740" y="14124"/>
                      <a:pt x="193199" y="24411"/>
                    </a:cubicBezTo>
                    <a:cubicBezTo>
                      <a:pt x="256826" y="76799"/>
                      <a:pt x="232537" y="181955"/>
                      <a:pt x="189198" y="261869"/>
                    </a:cubicBezTo>
                    <a:cubicBezTo>
                      <a:pt x="151098" y="332259"/>
                      <a:pt x="52419" y="315495"/>
                      <a:pt x="13843" y="240248"/>
                    </a:cubicBezTo>
                    <a:cubicBezTo>
                      <a:pt x="-11779" y="190337"/>
                      <a:pt x="2604" y="157952"/>
                      <a:pt x="21273" y="82037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57C8257-ADC6-F29A-21F7-6528D92669D5}"/>
                  </a:ext>
                </a:extLst>
              </p:cNvPr>
              <p:cNvSpPr/>
              <p:nvPr/>
            </p:nvSpPr>
            <p:spPr>
              <a:xfrm>
                <a:off x="8031203" y="4109193"/>
                <a:ext cx="51475" cy="48429"/>
              </a:xfrm>
              <a:custGeom>
                <a:avLst/>
                <a:gdLst>
                  <a:gd name="connsiteX0" fmla="*/ 51475 w 51475"/>
                  <a:gd name="connsiteY0" fmla="*/ 33052 h 48429"/>
                  <a:gd name="connsiteX1" fmla="*/ 40 w 51475"/>
                  <a:gd name="connsiteY1" fmla="*/ 0 h 48429"/>
                  <a:gd name="connsiteX2" fmla="*/ 14232 w 51475"/>
                  <a:gd name="connsiteY2" fmla="*/ 43434 h 48429"/>
                  <a:gd name="connsiteX3" fmla="*/ 51475 w 51475"/>
                  <a:gd name="connsiteY3" fmla="*/ 33052 h 48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75" h="48429">
                    <a:moveTo>
                      <a:pt x="51475" y="33052"/>
                    </a:moveTo>
                    <a:cubicBezTo>
                      <a:pt x="51475" y="33052"/>
                      <a:pt x="16328" y="23527"/>
                      <a:pt x="40" y="0"/>
                    </a:cubicBezTo>
                    <a:cubicBezTo>
                      <a:pt x="40" y="0"/>
                      <a:pt x="-1484" y="27813"/>
                      <a:pt x="14232" y="43434"/>
                    </a:cubicBezTo>
                    <a:cubicBezTo>
                      <a:pt x="29949" y="59055"/>
                      <a:pt x="51475" y="33052"/>
                      <a:pt x="51475" y="330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C0B52E7F-0243-E9B0-318E-F6F1FFCA3B1F}"/>
                  </a:ext>
                </a:extLst>
              </p:cNvPr>
              <p:cNvSpPr/>
              <p:nvPr/>
            </p:nvSpPr>
            <p:spPr>
              <a:xfrm>
                <a:off x="7945233" y="3888288"/>
                <a:ext cx="213360" cy="163469"/>
              </a:xfrm>
              <a:custGeom>
                <a:avLst/>
                <a:gdLst>
                  <a:gd name="connsiteX0" fmla="*/ 0 w 213360"/>
                  <a:gd name="connsiteY0" fmla="*/ 105462 h 163469"/>
                  <a:gd name="connsiteX1" fmla="*/ 20479 w 213360"/>
                  <a:gd name="connsiteY1" fmla="*/ 130608 h 163469"/>
                  <a:gd name="connsiteX2" fmla="*/ 15431 w 213360"/>
                  <a:gd name="connsiteY2" fmla="*/ 152896 h 163469"/>
                  <a:gd name="connsiteX3" fmla="*/ 41815 w 213360"/>
                  <a:gd name="connsiteY3" fmla="*/ 163469 h 163469"/>
                  <a:gd name="connsiteX4" fmla="*/ 67246 w 213360"/>
                  <a:gd name="connsiteY4" fmla="*/ 90793 h 163469"/>
                  <a:gd name="connsiteX5" fmla="*/ 84201 w 213360"/>
                  <a:gd name="connsiteY5" fmla="*/ 54598 h 163469"/>
                  <a:gd name="connsiteX6" fmla="*/ 213360 w 213360"/>
                  <a:gd name="connsiteY6" fmla="*/ 112320 h 163469"/>
                  <a:gd name="connsiteX7" fmla="*/ 181261 w 213360"/>
                  <a:gd name="connsiteY7" fmla="*/ 34120 h 163469"/>
                  <a:gd name="connsiteX8" fmla="*/ 40196 w 213360"/>
                  <a:gd name="connsiteY8" fmla="*/ 15927 h 163469"/>
                  <a:gd name="connsiteX9" fmla="*/ 0 w 213360"/>
                  <a:gd name="connsiteY9" fmla="*/ 105462 h 16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" h="163469">
                    <a:moveTo>
                      <a:pt x="0" y="105462"/>
                    </a:moveTo>
                    <a:cubicBezTo>
                      <a:pt x="0" y="105462"/>
                      <a:pt x="22955" y="110605"/>
                      <a:pt x="20479" y="130608"/>
                    </a:cubicBezTo>
                    <a:cubicBezTo>
                      <a:pt x="18002" y="150610"/>
                      <a:pt x="15431" y="152896"/>
                      <a:pt x="15431" y="152896"/>
                    </a:cubicBezTo>
                    <a:lnTo>
                      <a:pt x="41815" y="163469"/>
                    </a:lnTo>
                    <a:cubicBezTo>
                      <a:pt x="41815" y="163469"/>
                      <a:pt x="47435" y="86412"/>
                      <a:pt x="67246" y="90793"/>
                    </a:cubicBezTo>
                    <a:cubicBezTo>
                      <a:pt x="87058" y="95175"/>
                      <a:pt x="71342" y="57456"/>
                      <a:pt x="84201" y="54598"/>
                    </a:cubicBezTo>
                    <a:cubicBezTo>
                      <a:pt x="114490" y="47931"/>
                      <a:pt x="191738" y="60694"/>
                      <a:pt x="213360" y="112320"/>
                    </a:cubicBezTo>
                    <a:cubicBezTo>
                      <a:pt x="213360" y="112320"/>
                      <a:pt x="213360" y="64695"/>
                      <a:pt x="181261" y="34120"/>
                    </a:cubicBezTo>
                    <a:cubicBezTo>
                      <a:pt x="149162" y="3544"/>
                      <a:pt x="76486" y="-15029"/>
                      <a:pt x="40196" y="15927"/>
                    </a:cubicBezTo>
                    <a:cubicBezTo>
                      <a:pt x="3905" y="46883"/>
                      <a:pt x="0" y="105462"/>
                      <a:pt x="0" y="1054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2D6E4EBA-B35E-D29F-4B46-B2D5134A9516}"/>
                  </a:ext>
                </a:extLst>
              </p:cNvPr>
              <p:cNvSpPr/>
              <p:nvPr/>
            </p:nvSpPr>
            <p:spPr>
              <a:xfrm>
                <a:off x="7899790" y="3990877"/>
                <a:ext cx="69087" cy="97282"/>
              </a:xfrm>
              <a:custGeom>
                <a:avLst/>
                <a:gdLst>
                  <a:gd name="connsiteX0" fmla="*/ 8 w 69087"/>
                  <a:gd name="connsiteY0" fmla="*/ 35544 h 97282"/>
                  <a:gd name="connsiteX1" fmla="*/ 20868 w 69087"/>
                  <a:gd name="connsiteY1" fmla="*/ 88312 h 97282"/>
                  <a:gd name="connsiteX2" fmla="*/ 66969 w 69087"/>
                  <a:gd name="connsiteY2" fmla="*/ 69262 h 97282"/>
                  <a:gd name="connsiteX3" fmla="*/ 45443 w 69087"/>
                  <a:gd name="connsiteY3" fmla="*/ 2587 h 97282"/>
                  <a:gd name="connsiteX4" fmla="*/ 8 w 69087"/>
                  <a:gd name="connsiteY4" fmla="*/ 35258 h 97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87" h="97282">
                    <a:moveTo>
                      <a:pt x="8" y="35544"/>
                    </a:moveTo>
                    <a:cubicBezTo>
                      <a:pt x="-287" y="55194"/>
                      <a:pt x="7219" y="74168"/>
                      <a:pt x="20868" y="88312"/>
                    </a:cubicBezTo>
                    <a:cubicBezTo>
                      <a:pt x="39061" y="107362"/>
                      <a:pt x="61159" y="93742"/>
                      <a:pt x="66969" y="69262"/>
                    </a:cubicBezTo>
                    <a:cubicBezTo>
                      <a:pt x="72113" y="47736"/>
                      <a:pt x="68969" y="12112"/>
                      <a:pt x="45443" y="2587"/>
                    </a:cubicBezTo>
                    <a:cubicBezTo>
                      <a:pt x="21916" y="-6938"/>
                      <a:pt x="675" y="11160"/>
                      <a:pt x="8" y="35258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B6C03D44-3E1D-33DA-D68D-B7F0020EFE79}"/>
                  </a:ext>
                </a:extLst>
              </p:cNvPr>
              <p:cNvSpPr/>
              <p:nvPr/>
            </p:nvSpPr>
            <p:spPr>
              <a:xfrm>
                <a:off x="8047068" y="4049814"/>
                <a:ext cx="15785" cy="22365"/>
              </a:xfrm>
              <a:custGeom>
                <a:avLst/>
                <a:gdLst>
                  <a:gd name="connsiteX0" fmla="*/ 749 w 15785"/>
                  <a:gd name="connsiteY0" fmla="*/ 8897 h 22365"/>
                  <a:gd name="connsiteX1" fmla="*/ 4464 w 15785"/>
                  <a:gd name="connsiteY1" fmla="*/ 22137 h 22365"/>
                  <a:gd name="connsiteX2" fmla="*/ 15037 w 15785"/>
                  <a:gd name="connsiteY2" fmla="*/ 13469 h 22365"/>
                  <a:gd name="connsiteX3" fmla="*/ 11322 w 15785"/>
                  <a:gd name="connsiteY3" fmla="*/ 229 h 22365"/>
                  <a:gd name="connsiteX4" fmla="*/ 749 w 15785"/>
                  <a:gd name="connsiteY4" fmla="*/ 8897 h 22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5" h="22365">
                    <a:moveTo>
                      <a:pt x="749" y="8897"/>
                    </a:moveTo>
                    <a:cubicBezTo>
                      <a:pt x="-1156" y="14993"/>
                      <a:pt x="749" y="20898"/>
                      <a:pt x="4464" y="22137"/>
                    </a:cubicBezTo>
                    <a:cubicBezTo>
                      <a:pt x="8179" y="23375"/>
                      <a:pt x="13132" y="19470"/>
                      <a:pt x="15037" y="13469"/>
                    </a:cubicBezTo>
                    <a:cubicBezTo>
                      <a:pt x="16942" y="7468"/>
                      <a:pt x="15037" y="1468"/>
                      <a:pt x="11322" y="229"/>
                    </a:cubicBezTo>
                    <a:cubicBezTo>
                      <a:pt x="7607" y="-1009"/>
                      <a:pt x="2559" y="2896"/>
                      <a:pt x="749" y="889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F44D8B45-072D-C5F3-D647-62C3FE07F30D}"/>
                  </a:ext>
                </a:extLst>
              </p:cNvPr>
              <p:cNvSpPr/>
              <p:nvPr/>
            </p:nvSpPr>
            <p:spPr>
              <a:xfrm>
                <a:off x="8113743" y="4069721"/>
                <a:ext cx="15879" cy="22460"/>
              </a:xfrm>
              <a:custGeom>
                <a:avLst/>
                <a:gdLst>
                  <a:gd name="connsiteX0" fmla="*/ 749 w 15879"/>
                  <a:gd name="connsiteY0" fmla="*/ 8992 h 22460"/>
                  <a:gd name="connsiteX1" fmla="*/ 4464 w 15879"/>
                  <a:gd name="connsiteY1" fmla="*/ 22232 h 22460"/>
                  <a:gd name="connsiteX2" fmla="*/ 15132 w 15879"/>
                  <a:gd name="connsiteY2" fmla="*/ 13469 h 22460"/>
                  <a:gd name="connsiteX3" fmla="*/ 11322 w 15879"/>
                  <a:gd name="connsiteY3" fmla="*/ 229 h 22460"/>
                  <a:gd name="connsiteX4" fmla="*/ 749 w 15879"/>
                  <a:gd name="connsiteY4" fmla="*/ 8992 h 2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79" h="22460">
                    <a:moveTo>
                      <a:pt x="749" y="8992"/>
                    </a:moveTo>
                    <a:cubicBezTo>
                      <a:pt x="-1156" y="15088"/>
                      <a:pt x="749" y="20994"/>
                      <a:pt x="4464" y="22232"/>
                    </a:cubicBezTo>
                    <a:cubicBezTo>
                      <a:pt x="8179" y="23470"/>
                      <a:pt x="13227" y="19565"/>
                      <a:pt x="15132" y="13469"/>
                    </a:cubicBezTo>
                    <a:cubicBezTo>
                      <a:pt x="17037" y="7373"/>
                      <a:pt x="15132" y="1467"/>
                      <a:pt x="11322" y="229"/>
                    </a:cubicBezTo>
                    <a:cubicBezTo>
                      <a:pt x="7512" y="-1009"/>
                      <a:pt x="2654" y="2896"/>
                      <a:pt x="749" y="8992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ED086C8A-9829-691F-7C1A-219A4FDBAFDC}"/>
                  </a:ext>
                </a:extLst>
              </p:cNvPr>
              <p:cNvSpPr/>
              <p:nvPr/>
            </p:nvSpPr>
            <p:spPr>
              <a:xfrm>
                <a:off x="8120877" y="4037316"/>
                <a:ext cx="29420" cy="21802"/>
              </a:xfrm>
              <a:custGeom>
                <a:avLst/>
                <a:gdLst>
                  <a:gd name="connsiteX0" fmla="*/ 25238 w 29420"/>
                  <a:gd name="connsiteY0" fmla="*/ 21681 h 21802"/>
                  <a:gd name="connsiteX1" fmla="*/ 23143 w 29420"/>
                  <a:gd name="connsiteY1" fmla="*/ 19299 h 21802"/>
                  <a:gd name="connsiteX2" fmla="*/ 16475 w 29420"/>
                  <a:gd name="connsiteY2" fmla="*/ 8441 h 21802"/>
                  <a:gd name="connsiteX3" fmla="*/ 3902 w 29420"/>
                  <a:gd name="connsiteY3" fmla="*/ 6536 h 21802"/>
                  <a:gd name="connsiteX4" fmla="*/ 92 w 29420"/>
                  <a:gd name="connsiteY4" fmla="*/ 4250 h 21802"/>
                  <a:gd name="connsiteX5" fmla="*/ 2312 w 29420"/>
                  <a:gd name="connsiteY5" fmla="*/ 554 h 21802"/>
                  <a:gd name="connsiteX6" fmla="*/ 2378 w 29420"/>
                  <a:gd name="connsiteY6" fmla="*/ 535 h 21802"/>
                  <a:gd name="connsiteX7" fmla="*/ 19809 w 29420"/>
                  <a:gd name="connsiteY7" fmla="*/ 3202 h 21802"/>
                  <a:gd name="connsiteX8" fmla="*/ 29334 w 29420"/>
                  <a:gd name="connsiteY8" fmla="*/ 18061 h 21802"/>
                  <a:gd name="connsiteX9" fmla="*/ 27172 w 29420"/>
                  <a:gd name="connsiteY9" fmla="*/ 21633 h 21802"/>
                  <a:gd name="connsiteX10" fmla="*/ 26953 w 29420"/>
                  <a:gd name="connsiteY10" fmla="*/ 21681 h 21802"/>
                  <a:gd name="connsiteX11" fmla="*/ 25238 w 29420"/>
                  <a:gd name="connsiteY11" fmla="*/ 21681 h 2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20" h="21802">
                    <a:moveTo>
                      <a:pt x="25238" y="21681"/>
                    </a:moveTo>
                    <a:cubicBezTo>
                      <a:pt x="24200" y="21261"/>
                      <a:pt x="23429" y="20376"/>
                      <a:pt x="23143" y="19299"/>
                    </a:cubicBezTo>
                    <a:cubicBezTo>
                      <a:pt x="22486" y="14927"/>
                      <a:pt x="20076" y="11003"/>
                      <a:pt x="16475" y="8441"/>
                    </a:cubicBezTo>
                    <a:cubicBezTo>
                      <a:pt x="12627" y="6383"/>
                      <a:pt x="8189" y="5717"/>
                      <a:pt x="3902" y="6536"/>
                    </a:cubicBezTo>
                    <a:cubicBezTo>
                      <a:pt x="2226" y="6907"/>
                      <a:pt x="559" y="5898"/>
                      <a:pt x="92" y="4250"/>
                    </a:cubicBezTo>
                    <a:cubicBezTo>
                      <a:pt x="-317" y="2621"/>
                      <a:pt x="673" y="964"/>
                      <a:pt x="2312" y="554"/>
                    </a:cubicBezTo>
                    <a:cubicBezTo>
                      <a:pt x="2331" y="545"/>
                      <a:pt x="2359" y="545"/>
                      <a:pt x="2378" y="535"/>
                    </a:cubicBezTo>
                    <a:cubicBezTo>
                      <a:pt x="8322" y="-713"/>
                      <a:pt x="14513" y="240"/>
                      <a:pt x="19809" y="3202"/>
                    </a:cubicBezTo>
                    <a:cubicBezTo>
                      <a:pt x="24915" y="6612"/>
                      <a:pt x="28372" y="11994"/>
                      <a:pt x="29334" y="18061"/>
                    </a:cubicBezTo>
                    <a:cubicBezTo>
                      <a:pt x="29725" y="19642"/>
                      <a:pt x="28753" y="21242"/>
                      <a:pt x="27172" y="21633"/>
                    </a:cubicBezTo>
                    <a:cubicBezTo>
                      <a:pt x="27105" y="21652"/>
                      <a:pt x="27029" y="21671"/>
                      <a:pt x="26953" y="21681"/>
                    </a:cubicBezTo>
                    <a:cubicBezTo>
                      <a:pt x="26391" y="21843"/>
                      <a:pt x="25800" y="21843"/>
                      <a:pt x="25238" y="21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1D51438A-8292-DF42-49D1-581653A96F03}"/>
                  </a:ext>
                </a:extLst>
              </p:cNvPr>
              <p:cNvSpPr/>
              <p:nvPr/>
            </p:nvSpPr>
            <p:spPr>
              <a:xfrm>
                <a:off x="8040000" y="4016420"/>
                <a:ext cx="34196" cy="12949"/>
              </a:xfrm>
              <a:custGeom>
                <a:avLst/>
                <a:gdLst>
                  <a:gd name="connsiteX0" fmla="*/ 2197 w 34196"/>
                  <a:gd name="connsiteY0" fmla="*/ 12287 h 12949"/>
                  <a:gd name="connsiteX1" fmla="*/ 121 w 34196"/>
                  <a:gd name="connsiteY1" fmla="*/ 8506 h 12949"/>
                  <a:gd name="connsiteX2" fmla="*/ 864 w 34196"/>
                  <a:gd name="connsiteY2" fmla="*/ 7239 h 12949"/>
                  <a:gd name="connsiteX3" fmla="*/ 16866 w 34196"/>
                  <a:gd name="connsiteY3" fmla="*/ 0 h 12949"/>
                  <a:gd name="connsiteX4" fmla="*/ 32868 w 34196"/>
                  <a:gd name="connsiteY4" fmla="*/ 7239 h 12949"/>
                  <a:gd name="connsiteX5" fmla="*/ 33620 w 34196"/>
                  <a:gd name="connsiteY5" fmla="*/ 11621 h 12949"/>
                  <a:gd name="connsiteX6" fmla="*/ 29239 w 34196"/>
                  <a:gd name="connsiteY6" fmla="*/ 12373 h 12949"/>
                  <a:gd name="connsiteX7" fmla="*/ 28486 w 34196"/>
                  <a:gd name="connsiteY7" fmla="*/ 11621 h 12949"/>
                  <a:gd name="connsiteX8" fmla="*/ 17056 w 34196"/>
                  <a:gd name="connsiteY8" fmla="*/ 6191 h 12949"/>
                  <a:gd name="connsiteX9" fmla="*/ 5341 w 34196"/>
                  <a:gd name="connsiteY9" fmla="*/ 11525 h 12949"/>
                  <a:gd name="connsiteX10" fmla="*/ 2197 w 34196"/>
                  <a:gd name="connsiteY10" fmla="*/ 12287 h 12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196" h="12949">
                    <a:moveTo>
                      <a:pt x="2197" y="12287"/>
                    </a:moveTo>
                    <a:cubicBezTo>
                      <a:pt x="578" y="11811"/>
                      <a:pt x="-346" y="10125"/>
                      <a:pt x="121" y="8506"/>
                    </a:cubicBezTo>
                    <a:cubicBezTo>
                      <a:pt x="264" y="8030"/>
                      <a:pt x="521" y="7591"/>
                      <a:pt x="864" y="7239"/>
                    </a:cubicBezTo>
                    <a:cubicBezTo>
                      <a:pt x="5141" y="2962"/>
                      <a:pt x="10827" y="381"/>
                      <a:pt x="16866" y="0"/>
                    </a:cubicBezTo>
                    <a:cubicBezTo>
                      <a:pt x="22971" y="86"/>
                      <a:pt x="28772" y="2705"/>
                      <a:pt x="32868" y="7239"/>
                    </a:cubicBezTo>
                    <a:cubicBezTo>
                      <a:pt x="34287" y="8239"/>
                      <a:pt x="34621" y="10201"/>
                      <a:pt x="33620" y="11621"/>
                    </a:cubicBezTo>
                    <a:cubicBezTo>
                      <a:pt x="32611" y="13040"/>
                      <a:pt x="30658" y="13373"/>
                      <a:pt x="29239" y="12373"/>
                    </a:cubicBezTo>
                    <a:cubicBezTo>
                      <a:pt x="28944" y="12163"/>
                      <a:pt x="28696" y="11916"/>
                      <a:pt x="28486" y="11621"/>
                    </a:cubicBezTo>
                    <a:cubicBezTo>
                      <a:pt x="25562" y="8344"/>
                      <a:pt x="21438" y="6391"/>
                      <a:pt x="17056" y="6191"/>
                    </a:cubicBezTo>
                    <a:cubicBezTo>
                      <a:pt x="12637" y="6506"/>
                      <a:pt x="8484" y="8401"/>
                      <a:pt x="5341" y="11525"/>
                    </a:cubicBezTo>
                    <a:cubicBezTo>
                      <a:pt x="4522" y="12363"/>
                      <a:pt x="3302" y="12659"/>
                      <a:pt x="2197" y="12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02347E30-B92B-FAB9-4EAA-84C1FCB96EF4}"/>
                  </a:ext>
                </a:extLst>
              </p:cNvPr>
              <p:cNvSpPr/>
              <p:nvPr/>
            </p:nvSpPr>
            <p:spPr>
              <a:xfrm>
                <a:off x="8080488" y="4061854"/>
                <a:ext cx="24652" cy="57626"/>
              </a:xfrm>
              <a:custGeom>
                <a:avLst/>
                <a:gdLst>
                  <a:gd name="connsiteX0" fmla="*/ 12859 w 24652"/>
                  <a:gd name="connsiteY0" fmla="*/ 0 h 57626"/>
                  <a:gd name="connsiteX1" fmla="*/ 22384 w 24652"/>
                  <a:gd name="connsiteY1" fmla="*/ 38100 h 57626"/>
                  <a:gd name="connsiteX2" fmla="*/ 0 w 24652"/>
                  <a:gd name="connsiteY2" fmla="*/ 57626 h 57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52" h="57626">
                    <a:moveTo>
                      <a:pt x="12859" y="0"/>
                    </a:moveTo>
                    <a:cubicBezTo>
                      <a:pt x="12230" y="13364"/>
                      <a:pt x="15545" y="26613"/>
                      <a:pt x="22384" y="38100"/>
                    </a:cubicBezTo>
                    <a:cubicBezTo>
                      <a:pt x="33528" y="55721"/>
                      <a:pt x="0" y="57626"/>
                      <a:pt x="0" y="57626"/>
                    </a:cubicBezTo>
                    <a:close/>
                  </a:path>
                </a:pathLst>
              </a:custGeom>
              <a:solidFill>
                <a:srgbClr val="BA4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32" name="任意多边形: 形状 531">
            <a:extLst>
              <a:ext uri="{FF2B5EF4-FFF2-40B4-BE49-F238E27FC236}">
                <a16:creationId xmlns:a16="http://schemas.microsoft.com/office/drawing/2014/main" id="{F6F29F55-0311-6C14-D037-92113EA097DE}"/>
              </a:ext>
            </a:extLst>
          </p:cNvPr>
          <p:cNvSpPr/>
          <p:nvPr/>
        </p:nvSpPr>
        <p:spPr>
          <a:xfrm rot="10800000" flipH="1">
            <a:off x="0" y="5889076"/>
            <a:ext cx="3050190" cy="970427"/>
          </a:xfrm>
          <a:custGeom>
            <a:avLst/>
            <a:gdLst>
              <a:gd name="connsiteX0" fmla="*/ 3050190 w 3050190"/>
              <a:gd name="connsiteY0" fmla="*/ 0 h 970427"/>
              <a:gd name="connsiteX1" fmla="*/ 0 w 3050190"/>
              <a:gd name="connsiteY1" fmla="*/ 0 h 970427"/>
              <a:gd name="connsiteX2" fmla="*/ 0 w 3050190"/>
              <a:gd name="connsiteY2" fmla="*/ 710048 h 970427"/>
              <a:gd name="connsiteX3" fmla="*/ 32794 w 3050190"/>
              <a:gd name="connsiteY3" fmla="*/ 745131 h 970427"/>
              <a:gd name="connsiteX4" fmla="*/ 306564 w 3050190"/>
              <a:gd name="connsiteY4" fmla="*/ 939778 h 970427"/>
              <a:gd name="connsiteX5" fmla="*/ 1584866 w 3050190"/>
              <a:gd name="connsiteY5" fmla="*/ 528067 h 970427"/>
              <a:gd name="connsiteX6" fmla="*/ 2539332 w 3050190"/>
              <a:gd name="connsiteY6" fmla="*/ 528067 h 970427"/>
              <a:gd name="connsiteX7" fmla="*/ 2965741 w 3050190"/>
              <a:gd name="connsiteY7" fmla="*/ 107035 h 970427"/>
              <a:gd name="connsiteX8" fmla="*/ 3050190 w 3050190"/>
              <a:gd name="connsiteY8" fmla="*/ 0 h 970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50190" h="970427">
                <a:moveTo>
                  <a:pt x="3050190" y="0"/>
                </a:moveTo>
                <a:lnTo>
                  <a:pt x="0" y="0"/>
                </a:lnTo>
                <a:lnTo>
                  <a:pt x="0" y="710048"/>
                </a:lnTo>
                <a:lnTo>
                  <a:pt x="32794" y="745131"/>
                </a:lnTo>
                <a:cubicBezTo>
                  <a:pt x="120500" y="833081"/>
                  <a:pt x="211401" y="900270"/>
                  <a:pt x="306564" y="939778"/>
                </a:cubicBezTo>
                <a:cubicBezTo>
                  <a:pt x="687214" y="1097809"/>
                  <a:pt x="1212738" y="596685"/>
                  <a:pt x="1584866" y="528067"/>
                </a:cubicBezTo>
                <a:cubicBezTo>
                  <a:pt x="1956994" y="459448"/>
                  <a:pt x="2219756" y="731843"/>
                  <a:pt x="2539332" y="528067"/>
                </a:cubicBezTo>
                <a:cubicBezTo>
                  <a:pt x="2659173" y="451651"/>
                  <a:pt x="2814567" y="290144"/>
                  <a:pt x="2965741" y="107035"/>
                </a:cubicBezTo>
                <a:lnTo>
                  <a:pt x="30501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0" name="文本框 519">
            <a:extLst>
              <a:ext uri="{FF2B5EF4-FFF2-40B4-BE49-F238E27FC236}">
                <a16:creationId xmlns:a16="http://schemas.microsoft.com/office/drawing/2014/main" id="{E6FB223D-27F7-73B2-0E48-79B4DB99B13F}"/>
              </a:ext>
            </a:extLst>
          </p:cNvPr>
          <p:cNvSpPr txBox="1"/>
          <p:nvPr/>
        </p:nvSpPr>
        <p:spPr>
          <a:xfrm>
            <a:off x="1201657" y="2197008"/>
            <a:ext cx="37882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谢谢观看！</a:t>
            </a:r>
          </a:p>
        </p:txBody>
      </p:sp>
      <p:sp>
        <p:nvSpPr>
          <p:cNvPr id="539" name="任意多边形: 形状 538">
            <a:extLst>
              <a:ext uri="{FF2B5EF4-FFF2-40B4-BE49-F238E27FC236}">
                <a16:creationId xmlns:a16="http://schemas.microsoft.com/office/drawing/2014/main" id="{D979D3C1-3A2B-DABE-6726-EB2E5421B980}"/>
              </a:ext>
            </a:extLst>
          </p:cNvPr>
          <p:cNvSpPr/>
          <p:nvPr/>
        </p:nvSpPr>
        <p:spPr>
          <a:xfrm>
            <a:off x="0" y="0"/>
            <a:ext cx="2332600" cy="1545143"/>
          </a:xfrm>
          <a:custGeom>
            <a:avLst/>
            <a:gdLst>
              <a:gd name="connsiteX0" fmla="*/ 0 w 2332600"/>
              <a:gd name="connsiteY0" fmla="*/ 0 h 1545143"/>
              <a:gd name="connsiteX1" fmla="*/ 2332600 w 2332600"/>
              <a:gd name="connsiteY1" fmla="*/ 0 h 1545143"/>
              <a:gd name="connsiteX2" fmla="*/ 2329260 w 2332600"/>
              <a:gd name="connsiteY2" fmla="*/ 18059 h 1545143"/>
              <a:gd name="connsiteX3" fmla="*/ 2247900 w 2332600"/>
              <a:gd name="connsiteY3" fmla="*/ 241301 h 1545143"/>
              <a:gd name="connsiteX4" fmla="*/ 1600200 w 2332600"/>
              <a:gd name="connsiteY4" fmla="*/ 152401 h 1545143"/>
              <a:gd name="connsiteX5" fmla="*/ 622300 w 2332600"/>
              <a:gd name="connsiteY5" fmla="*/ 1498601 h 1545143"/>
              <a:gd name="connsiteX6" fmla="*/ 21071 w 2332600"/>
              <a:gd name="connsiteY6" fmla="*/ 1516628 h 1545143"/>
              <a:gd name="connsiteX7" fmla="*/ 0 w 2332600"/>
              <a:gd name="connsiteY7" fmla="*/ 1511849 h 15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2600" h="1545143">
                <a:moveTo>
                  <a:pt x="0" y="0"/>
                </a:moveTo>
                <a:lnTo>
                  <a:pt x="2332600" y="0"/>
                </a:lnTo>
                <a:lnTo>
                  <a:pt x="2329260" y="18059"/>
                </a:lnTo>
                <a:cubicBezTo>
                  <a:pt x="2306770" y="117079"/>
                  <a:pt x="2279121" y="197380"/>
                  <a:pt x="2247900" y="241301"/>
                </a:cubicBezTo>
                <a:cubicBezTo>
                  <a:pt x="2123017" y="416984"/>
                  <a:pt x="1871133" y="-57149"/>
                  <a:pt x="1600200" y="152401"/>
                </a:cubicBezTo>
                <a:cubicBezTo>
                  <a:pt x="1329267" y="361951"/>
                  <a:pt x="1087967" y="1339851"/>
                  <a:pt x="622300" y="1498601"/>
                </a:cubicBezTo>
                <a:cubicBezTo>
                  <a:pt x="447675" y="1558132"/>
                  <a:pt x="243582" y="1556495"/>
                  <a:pt x="21071" y="1516628"/>
                </a:cubicBezTo>
                <a:lnTo>
                  <a:pt x="0" y="1511849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2" name="任意多边形: 形状 521">
            <a:extLst>
              <a:ext uri="{FF2B5EF4-FFF2-40B4-BE49-F238E27FC236}">
                <a16:creationId xmlns:a16="http://schemas.microsoft.com/office/drawing/2014/main" id="{D146F12F-0B36-41DE-3799-EE0D81FB75D9}"/>
              </a:ext>
            </a:extLst>
          </p:cNvPr>
          <p:cNvSpPr/>
          <p:nvPr/>
        </p:nvSpPr>
        <p:spPr>
          <a:xfrm>
            <a:off x="-508000" y="-190500"/>
            <a:ext cx="3632200" cy="2006600"/>
          </a:xfrm>
          <a:custGeom>
            <a:avLst/>
            <a:gdLst>
              <a:gd name="connsiteX0" fmla="*/ 0 w 3632200"/>
              <a:gd name="connsiteY0" fmla="*/ 2006600 h 2006600"/>
              <a:gd name="connsiteX1" fmla="*/ 1041400 w 3632200"/>
              <a:gd name="connsiteY1" fmla="*/ 1181100 h 2006600"/>
              <a:gd name="connsiteX2" fmla="*/ 2159000 w 3632200"/>
              <a:gd name="connsiteY2" fmla="*/ 1168400 h 2006600"/>
              <a:gd name="connsiteX3" fmla="*/ 3632200 w 3632200"/>
              <a:gd name="connsiteY3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2200" h="2006600">
                <a:moveTo>
                  <a:pt x="0" y="2006600"/>
                </a:moveTo>
                <a:cubicBezTo>
                  <a:pt x="340783" y="1663700"/>
                  <a:pt x="681567" y="1320800"/>
                  <a:pt x="1041400" y="1181100"/>
                </a:cubicBezTo>
                <a:cubicBezTo>
                  <a:pt x="1401233" y="1041400"/>
                  <a:pt x="1727200" y="1365250"/>
                  <a:pt x="2159000" y="1168400"/>
                </a:cubicBezTo>
                <a:cubicBezTo>
                  <a:pt x="2590800" y="971550"/>
                  <a:pt x="3111500" y="485775"/>
                  <a:pt x="3632200" y="0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6" name="文本框 525">
            <a:extLst>
              <a:ext uri="{FF2B5EF4-FFF2-40B4-BE49-F238E27FC236}">
                <a16:creationId xmlns:a16="http://schemas.microsoft.com/office/drawing/2014/main" id="{D3AA1075-9FD2-8D3D-59D9-5C23A0BC8717}"/>
              </a:ext>
            </a:extLst>
          </p:cNvPr>
          <p:cNvSpPr txBox="1"/>
          <p:nvPr/>
        </p:nvSpPr>
        <p:spPr>
          <a:xfrm>
            <a:off x="1554113" y="3165773"/>
            <a:ext cx="45001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+mj-lt"/>
                <a:ea typeface="优设标题黑" panose="00000500000000000000" pitchFamily="2" charset="-122"/>
                <a:cs typeface="+mn-ea"/>
                <a:sym typeface="+mn-lt"/>
              </a:rPr>
              <a:t>Year-end summary business general</a:t>
            </a:r>
            <a:endParaRPr lang="zh-CN" altLang="en-US" sz="1600" dirty="0">
              <a:solidFill>
                <a:schemeClr val="bg1"/>
              </a:solidFill>
              <a:latin typeface="+mj-lt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28" name="文本框 527">
            <a:extLst>
              <a:ext uri="{FF2B5EF4-FFF2-40B4-BE49-F238E27FC236}">
                <a16:creationId xmlns:a16="http://schemas.microsoft.com/office/drawing/2014/main" id="{A746761A-922F-8972-7F31-634B36654CAB}"/>
              </a:ext>
            </a:extLst>
          </p:cNvPr>
          <p:cNvSpPr txBox="1"/>
          <p:nvPr/>
        </p:nvSpPr>
        <p:spPr>
          <a:xfrm>
            <a:off x="1776628" y="4255533"/>
            <a:ext cx="20583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533" name="任意多边形: 形状 532">
            <a:extLst>
              <a:ext uri="{FF2B5EF4-FFF2-40B4-BE49-F238E27FC236}">
                <a16:creationId xmlns:a16="http://schemas.microsoft.com/office/drawing/2014/main" id="{6F07F2EE-8ED0-3FB7-386D-2CCD7F7EB112}"/>
              </a:ext>
            </a:extLst>
          </p:cNvPr>
          <p:cNvSpPr/>
          <p:nvPr/>
        </p:nvSpPr>
        <p:spPr>
          <a:xfrm>
            <a:off x="-546100" y="5201401"/>
            <a:ext cx="2984500" cy="1834399"/>
          </a:xfrm>
          <a:custGeom>
            <a:avLst/>
            <a:gdLst>
              <a:gd name="connsiteX0" fmla="*/ 0 w 2984500"/>
              <a:gd name="connsiteY0" fmla="*/ 615199 h 1834399"/>
              <a:gd name="connsiteX1" fmla="*/ 1346200 w 2984500"/>
              <a:gd name="connsiteY1" fmla="*/ 5599 h 1834399"/>
              <a:gd name="connsiteX2" fmla="*/ 1727200 w 2984500"/>
              <a:gd name="connsiteY2" fmla="*/ 932699 h 1834399"/>
              <a:gd name="connsiteX3" fmla="*/ 2984500 w 2984500"/>
              <a:gd name="connsiteY3" fmla="*/ 1834399 h 1834399"/>
              <a:gd name="connsiteX4" fmla="*/ 2984500 w 2984500"/>
              <a:gd name="connsiteY4" fmla="*/ 1834399 h 183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500" h="1834399">
                <a:moveTo>
                  <a:pt x="0" y="615199"/>
                </a:moveTo>
                <a:cubicBezTo>
                  <a:pt x="529166" y="283940"/>
                  <a:pt x="1058333" y="-47318"/>
                  <a:pt x="1346200" y="5599"/>
                </a:cubicBezTo>
                <a:cubicBezTo>
                  <a:pt x="1634067" y="58516"/>
                  <a:pt x="1454150" y="627899"/>
                  <a:pt x="1727200" y="932699"/>
                </a:cubicBezTo>
                <a:cubicBezTo>
                  <a:pt x="2000250" y="1237499"/>
                  <a:pt x="2984500" y="1834399"/>
                  <a:pt x="2984500" y="1834399"/>
                </a:cubicBezTo>
                <a:lnTo>
                  <a:pt x="2984500" y="1834399"/>
                </a:ln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任意多边形: 形状 537">
            <a:extLst>
              <a:ext uri="{FF2B5EF4-FFF2-40B4-BE49-F238E27FC236}">
                <a16:creationId xmlns:a16="http://schemas.microsoft.com/office/drawing/2014/main" id="{AB9D9124-8182-7F6C-284C-580BB3156CC6}"/>
              </a:ext>
            </a:extLst>
          </p:cNvPr>
          <p:cNvSpPr/>
          <p:nvPr/>
        </p:nvSpPr>
        <p:spPr>
          <a:xfrm flipH="1">
            <a:off x="7505523" y="0"/>
            <a:ext cx="4568290" cy="895215"/>
          </a:xfrm>
          <a:custGeom>
            <a:avLst/>
            <a:gdLst>
              <a:gd name="connsiteX0" fmla="*/ 4568290 w 4568290"/>
              <a:gd name="connsiteY0" fmla="*/ 0 h 895215"/>
              <a:gd name="connsiteX1" fmla="*/ 0 w 4568290"/>
              <a:gd name="connsiteY1" fmla="*/ 0 h 895215"/>
              <a:gd name="connsiteX2" fmla="*/ 21487 w 4568290"/>
              <a:gd name="connsiteY2" fmla="*/ 29952 h 895215"/>
              <a:gd name="connsiteX3" fmla="*/ 854679 w 4568290"/>
              <a:gd name="connsiteY3" fmla="*/ 889000 h 895215"/>
              <a:gd name="connsiteX4" fmla="*/ 2144184 w 4568290"/>
              <a:gd name="connsiteY4" fmla="*/ 342900 h 895215"/>
              <a:gd name="connsiteX5" fmla="*/ 3949492 w 4568290"/>
              <a:gd name="connsiteY5" fmla="*/ 241300 h 895215"/>
              <a:gd name="connsiteX6" fmla="*/ 4456139 w 4568290"/>
              <a:gd name="connsiteY6" fmla="*/ 58799 h 895215"/>
              <a:gd name="connsiteX7" fmla="*/ 4568290 w 4568290"/>
              <a:gd name="connsiteY7" fmla="*/ 0 h 8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68290" h="895215">
                <a:moveTo>
                  <a:pt x="4568290" y="0"/>
                </a:moveTo>
                <a:lnTo>
                  <a:pt x="0" y="0"/>
                </a:lnTo>
                <a:lnTo>
                  <a:pt x="21487" y="29952"/>
                </a:lnTo>
                <a:cubicBezTo>
                  <a:pt x="205426" y="292398"/>
                  <a:pt x="534989" y="829734"/>
                  <a:pt x="854679" y="889000"/>
                </a:cubicBezTo>
                <a:cubicBezTo>
                  <a:pt x="1220038" y="956733"/>
                  <a:pt x="1628382" y="450850"/>
                  <a:pt x="2144184" y="342900"/>
                </a:cubicBezTo>
                <a:cubicBezTo>
                  <a:pt x="2659987" y="234950"/>
                  <a:pt x="3483120" y="342900"/>
                  <a:pt x="3949492" y="241300"/>
                </a:cubicBezTo>
                <a:cubicBezTo>
                  <a:pt x="4124381" y="203200"/>
                  <a:pt x="4301084" y="134441"/>
                  <a:pt x="4456139" y="58799"/>
                </a:cubicBezTo>
                <a:lnTo>
                  <a:pt x="45682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0" name="iconfont-11899-5651481">
            <a:extLst>
              <a:ext uri="{FF2B5EF4-FFF2-40B4-BE49-F238E27FC236}">
                <a16:creationId xmlns:a16="http://schemas.microsoft.com/office/drawing/2014/main" id="{51FDE4C3-33D3-0640-8842-B7061D2641A0}"/>
              </a:ext>
            </a:extLst>
          </p:cNvPr>
          <p:cNvSpPr/>
          <p:nvPr/>
        </p:nvSpPr>
        <p:spPr>
          <a:xfrm>
            <a:off x="1420269" y="4219635"/>
            <a:ext cx="356144" cy="356144"/>
          </a:xfrm>
          <a:custGeom>
            <a:avLst/>
            <a:gdLst>
              <a:gd name="T0" fmla="*/ 5186 w 10372"/>
              <a:gd name="T1" fmla="*/ 10372 h 10372"/>
              <a:gd name="T2" fmla="*/ 0 w 10372"/>
              <a:gd name="T3" fmla="*/ 5186 h 10372"/>
              <a:gd name="T4" fmla="*/ 5186 w 10372"/>
              <a:gd name="T5" fmla="*/ 0 h 10372"/>
              <a:gd name="T6" fmla="*/ 10372 w 10372"/>
              <a:gd name="T7" fmla="*/ 5186 h 10372"/>
              <a:gd name="T8" fmla="*/ 5186 w 10372"/>
              <a:gd name="T9" fmla="*/ 10372 h 10372"/>
              <a:gd name="T10" fmla="*/ 7902 w 10372"/>
              <a:gd name="T11" fmla="*/ 8148 h 10372"/>
              <a:gd name="T12" fmla="*/ 8150 w 10372"/>
              <a:gd name="T13" fmla="*/ 7936 h 10372"/>
              <a:gd name="T14" fmla="*/ 8150 w 10372"/>
              <a:gd name="T15" fmla="*/ 6458 h 10372"/>
              <a:gd name="T16" fmla="*/ 5186 w 10372"/>
              <a:gd name="T17" fmla="*/ 5185 h 10372"/>
              <a:gd name="T18" fmla="*/ 2222 w 10372"/>
              <a:gd name="T19" fmla="*/ 6458 h 10372"/>
              <a:gd name="T20" fmla="*/ 2222 w 10372"/>
              <a:gd name="T21" fmla="*/ 7937 h 10372"/>
              <a:gd name="T22" fmla="*/ 2468 w 10372"/>
              <a:gd name="T23" fmla="*/ 8150 h 10372"/>
              <a:gd name="T24" fmla="*/ 7902 w 10372"/>
              <a:gd name="T25" fmla="*/ 8148 h 10372"/>
              <a:gd name="T26" fmla="*/ 5186 w 10372"/>
              <a:gd name="T27" fmla="*/ 4445 h 10372"/>
              <a:gd name="T28" fmla="*/ 6699 w 10372"/>
              <a:gd name="T29" fmla="*/ 2993 h 10372"/>
              <a:gd name="T30" fmla="*/ 5247 w 10372"/>
              <a:gd name="T31" fmla="*/ 1481 h 10372"/>
              <a:gd name="T32" fmla="*/ 5185 w 10372"/>
              <a:gd name="T33" fmla="*/ 1481 h 10372"/>
              <a:gd name="T34" fmla="*/ 3733 w 10372"/>
              <a:gd name="T35" fmla="*/ 2993 h 10372"/>
              <a:gd name="T36" fmla="*/ 5186 w 10372"/>
              <a:gd name="T37" fmla="*/ 4445 h 10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372" h="10372">
                <a:moveTo>
                  <a:pt x="5186" y="10372"/>
                </a:moveTo>
                <a:cubicBezTo>
                  <a:pt x="2321" y="10372"/>
                  <a:pt x="0" y="8050"/>
                  <a:pt x="0" y="5186"/>
                </a:cubicBezTo>
                <a:cubicBezTo>
                  <a:pt x="0" y="2322"/>
                  <a:pt x="2321" y="0"/>
                  <a:pt x="5186" y="0"/>
                </a:cubicBezTo>
                <a:cubicBezTo>
                  <a:pt x="8051" y="0"/>
                  <a:pt x="10372" y="2322"/>
                  <a:pt x="10372" y="5186"/>
                </a:cubicBezTo>
                <a:cubicBezTo>
                  <a:pt x="10372" y="8050"/>
                  <a:pt x="8051" y="10372"/>
                  <a:pt x="5186" y="10372"/>
                </a:cubicBezTo>
                <a:close/>
                <a:moveTo>
                  <a:pt x="7902" y="8148"/>
                </a:moveTo>
                <a:cubicBezTo>
                  <a:pt x="8039" y="8148"/>
                  <a:pt x="8150" y="8053"/>
                  <a:pt x="8150" y="7936"/>
                </a:cubicBezTo>
                <a:lnTo>
                  <a:pt x="8150" y="6458"/>
                </a:lnTo>
                <a:cubicBezTo>
                  <a:pt x="8150" y="5610"/>
                  <a:pt x="6175" y="5185"/>
                  <a:pt x="5186" y="5185"/>
                </a:cubicBezTo>
                <a:cubicBezTo>
                  <a:pt x="4197" y="5185"/>
                  <a:pt x="2222" y="5610"/>
                  <a:pt x="2222" y="6458"/>
                </a:cubicBezTo>
                <a:lnTo>
                  <a:pt x="2222" y="7937"/>
                </a:lnTo>
                <a:cubicBezTo>
                  <a:pt x="2222" y="8053"/>
                  <a:pt x="2332" y="8150"/>
                  <a:pt x="2468" y="8150"/>
                </a:cubicBezTo>
                <a:lnTo>
                  <a:pt x="7902" y="8148"/>
                </a:lnTo>
                <a:close/>
                <a:moveTo>
                  <a:pt x="5186" y="4445"/>
                </a:moveTo>
                <a:cubicBezTo>
                  <a:pt x="6005" y="4462"/>
                  <a:pt x="6681" y="3812"/>
                  <a:pt x="6699" y="2993"/>
                </a:cubicBezTo>
                <a:cubicBezTo>
                  <a:pt x="6716" y="2175"/>
                  <a:pt x="6066" y="1498"/>
                  <a:pt x="5247" y="1481"/>
                </a:cubicBezTo>
                <a:lnTo>
                  <a:pt x="5185" y="1481"/>
                </a:lnTo>
                <a:cubicBezTo>
                  <a:pt x="4366" y="1498"/>
                  <a:pt x="3717" y="2176"/>
                  <a:pt x="3733" y="2993"/>
                </a:cubicBezTo>
                <a:cubicBezTo>
                  <a:pt x="3752" y="3788"/>
                  <a:pt x="4392" y="4428"/>
                  <a:pt x="5186" y="4445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1" name="day-6-on-calendar-page_42282">
            <a:extLst>
              <a:ext uri="{FF2B5EF4-FFF2-40B4-BE49-F238E27FC236}">
                <a16:creationId xmlns:a16="http://schemas.microsoft.com/office/drawing/2014/main" id="{00D01335-7BFB-2B7B-738B-5B83791876AC}"/>
              </a:ext>
            </a:extLst>
          </p:cNvPr>
          <p:cNvSpPr/>
          <p:nvPr/>
        </p:nvSpPr>
        <p:spPr>
          <a:xfrm>
            <a:off x="3951516" y="4218776"/>
            <a:ext cx="325868" cy="338554"/>
          </a:xfrm>
          <a:custGeom>
            <a:avLst/>
            <a:gdLst>
              <a:gd name="connsiteX0" fmla="*/ 272511 w 542587"/>
              <a:gd name="connsiteY0" fmla="*/ 290346 h 563710"/>
              <a:gd name="connsiteX1" fmla="*/ 290610 w 542587"/>
              <a:gd name="connsiteY1" fmla="*/ 300663 h 563710"/>
              <a:gd name="connsiteX2" fmla="*/ 294488 w 542587"/>
              <a:gd name="connsiteY2" fmla="*/ 332904 h 563710"/>
              <a:gd name="connsiteX3" fmla="*/ 289317 w 542587"/>
              <a:gd name="connsiteY3" fmla="*/ 363855 h 563710"/>
              <a:gd name="connsiteX4" fmla="*/ 272511 w 542587"/>
              <a:gd name="connsiteY4" fmla="*/ 375462 h 563710"/>
              <a:gd name="connsiteX5" fmla="*/ 255706 w 542587"/>
              <a:gd name="connsiteY5" fmla="*/ 362566 h 563710"/>
              <a:gd name="connsiteX6" fmla="*/ 251827 w 542587"/>
              <a:gd name="connsiteY6" fmla="*/ 329035 h 563710"/>
              <a:gd name="connsiteX7" fmla="*/ 251827 w 542587"/>
              <a:gd name="connsiteY7" fmla="*/ 313559 h 563710"/>
              <a:gd name="connsiteX8" fmla="*/ 255706 w 542587"/>
              <a:gd name="connsiteY8" fmla="*/ 301953 h 563710"/>
              <a:gd name="connsiteX9" fmla="*/ 262169 w 542587"/>
              <a:gd name="connsiteY9" fmla="*/ 292925 h 563710"/>
              <a:gd name="connsiteX10" fmla="*/ 272511 w 542587"/>
              <a:gd name="connsiteY10" fmla="*/ 290346 h 563710"/>
              <a:gd name="connsiteX11" fmla="*/ 276437 w 542587"/>
              <a:gd name="connsiteY11" fmla="*/ 163759 h 563710"/>
              <a:gd name="connsiteX12" fmla="*/ 229926 w 542587"/>
              <a:gd name="connsiteY12" fmla="*/ 172789 h 563710"/>
              <a:gd name="connsiteX13" fmla="*/ 204087 w 542587"/>
              <a:gd name="connsiteY13" fmla="*/ 197299 h 563710"/>
              <a:gd name="connsiteX14" fmla="*/ 193751 w 542587"/>
              <a:gd name="connsiteY14" fmla="*/ 238579 h 563710"/>
              <a:gd name="connsiteX15" fmla="*/ 191167 w 542587"/>
              <a:gd name="connsiteY15" fmla="*/ 292759 h 563710"/>
              <a:gd name="connsiteX16" fmla="*/ 193751 w 542587"/>
              <a:gd name="connsiteY16" fmla="*/ 343070 h 563710"/>
              <a:gd name="connsiteX17" fmla="*/ 204087 w 542587"/>
              <a:gd name="connsiteY17" fmla="*/ 379190 h 563710"/>
              <a:gd name="connsiteX18" fmla="*/ 228634 w 542587"/>
              <a:gd name="connsiteY18" fmla="*/ 403700 h 563710"/>
              <a:gd name="connsiteX19" fmla="*/ 272561 w 542587"/>
              <a:gd name="connsiteY19" fmla="*/ 411440 h 563710"/>
              <a:gd name="connsiteX20" fmla="*/ 311320 w 542587"/>
              <a:gd name="connsiteY20" fmla="*/ 404990 h 563710"/>
              <a:gd name="connsiteX21" fmla="*/ 335867 w 542587"/>
              <a:gd name="connsiteY21" fmla="*/ 385640 h 563710"/>
              <a:gd name="connsiteX22" fmla="*/ 348787 w 542587"/>
              <a:gd name="connsiteY22" fmla="*/ 357260 h 563710"/>
              <a:gd name="connsiteX23" fmla="*/ 351371 w 542587"/>
              <a:gd name="connsiteY23" fmla="*/ 323720 h 563710"/>
              <a:gd name="connsiteX24" fmla="*/ 337159 w 542587"/>
              <a:gd name="connsiteY24" fmla="*/ 264379 h 563710"/>
              <a:gd name="connsiteX25" fmla="*/ 293233 w 542587"/>
              <a:gd name="connsiteY25" fmla="*/ 247609 h 563710"/>
              <a:gd name="connsiteX26" fmla="*/ 267393 w 542587"/>
              <a:gd name="connsiteY26" fmla="*/ 252769 h 563710"/>
              <a:gd name="connsiteX27" fmla="*/ 250597 w 542587"/>
              <a:gd name="connsiteY27" fmla="*/ 268249 h 563710"/>
              <a:gd name="connsiteX28" fmla="*/ 249305 w 542587"/>
              <a:gd name="connsiteY28" fmla="*/ 268249 h 563710"/>
              <a:gd name="connsiteX29" fmla="*/ 250597 w 542587"/>
              <a:gd name="connsiteY29" fmla="*/ 234709 h 563710"/>
              <a:gd name="connsiteX30" fmla="*/ 254474 w 542587"/>
              <a:gd name="connsiteY30" fmla="*/ 214069 h 563710"/>
              <a:gd name="connsiteX31" fmla="*/ 262226 w 542587"/>
              <a:gd name="connsiteY31" fmla="*/ 203749 h 563710"/>
              <a:gd name="connsiteX32" fmla="*/ 273853 w 542587"/>
              <a:gd name="connsiteY32" fmla="*/ 199879 h 563710"/>
              <a:gd name="connsiteX33" fmla="*/ 288065 w 542587"/>
              <a:gd name="connsiteY33" fmla="*/ 207619 h 563710"/>
              <a:gd name="connsiteX34" fmla="*/ 290649 w 542587"/>
              <a:gd name="connsiteY34" fmla="*/ 215359 h 563710"/>
              <a:gd name="connsiteX35" fmla="*/ 291941 w 542587"/>
              <a:gd name="connsiteY35" fmla="*/ 225679 h 563710"/>
              <a:gd name="connsiteX36" fmla="*/ 347495 w 542587"/>
              <a:gd name="connsiteY36" fmla="*/ 225679 h 563710"/>
              <a:gd name="connsiteX37" fmla="*/ 328116 w 542587"/>
              <a:gd name="connsiteY37" fmla="*/ 177949 h 563710"/>
              <a:gd name="connsiteX38" fmla="*/ 276437 w 542587"/>
              <a:gd name="connsiteY38" fmla="*/ 163759 h 563710"/>
              <a:gd name="connsiteX39" fmla="*/ 60679 w 542587"/>
              <a:gd name="connsiteY39" fmla="*/ 86358 h 563710"/>
              <a:gd name="connsiteX40" fmla="*/ 483151 w 542587"/>
              <a:gd name="connsiteY40" fmla="*/ 86358 h 563710"/>
              <a:gd name="connsiteX41" fmla="*/ 483151 w 542587"/>
              <a:gd name="connsiteY41" fmla="*/ 423050 h 563710"/>
              <a:gd name="connsiteX42" fmla="*/ 471524 w 542587"/>
              <a:gd name="connsiteY42" fmla="*/ 423050 h 563710"/>
              <a:gd name="connsiteX43" fmla="*/ 401758 w 542587"/>
              <a:gd name="connsiteY43" fmla="*/ 491421 h 563710"/>
              <a:gd name="connsiteX44" fmla="*/ 401758 w 542587"/>
              <a:gd name="connsiteY44" fmla="*/ 503031 h 563710"/>
              <a:gd name="connsiteX45" fmla="*/ 60679 w 542587"/>
              <a:gd name="connsiteY45" fmla="*/ 503031 h 563710"/>
              <a:gd name="connsiteX46" fmla="*/ 25837 w 542587"/>
              <a:gd name="connsiteY46" fmla="*/ 51598 h 563710"/>
              <a:gd name="connsiteX47" fmla="*/ 25837 w 542587"/>
              <a:gd name="connsiteY47" fmla="*/ 515982 h 563710"/>
              <a:gd name="connsiteX48" fmla="*/ 47799 w 542587"/>
              <a:gd name="connsiteY48" fmla="*/ 537911 h 563710"/>
              <a:gd name="connsiteX49" fmla="*/ 431486 w 542587"/>
              <a:gd name="connsiteY49" fmla="*/ 537911 h 563710"/>
              <a:gd name="connsiteX50" fmla="*/ 436654 w 542587"/>
              <a:gd name="connsiteY50" fmla="*/ 532751 h 563710"/>
              <a:gd name="connsiteX51" fmla="*/ 436654 w 542587"/>
              <a:gd name="connsiteY51" fmla="*/ 491473 h 563710"/>
              <a:gd name="connsiteX52" fmla="*/ 471534 w 542587"/>
              <a:gd name="connsiteY52" fmla="*/ 456644 h 563710"/>
              <a:gd name="connsiteX53" fmla="*/ 511582 w 542587"/>
              <a:gd name="connsiteY53" fmla="*/ 456644 h 563710"/>
              <a:gd name="connsiteX54" fmla="*/ 516750 w 542587"/>
              <a:gd name="connsiteY54" fmla="*/ 451484 h 563710"/>
              <a:gd name="connsiteX55" fmla="*/ 516750 w 542587"/>
              <a:gd name="connsiteY55" fmla="*/ 51598 h 563710"/>
              <a:gd name="connsiteX56" fmla="*/ 82680 w 542587"/>
              <a:gd name="connsiteY56" fmla="*/ 0 h 563710"/>
              <a:gd name="connsiteX57" fmla="*/ 99474 w 542587"/>
              <a:gd name="connsiteY57" fmla="*/ 16769 h 563710"/>
              <a:gd name="connsiteX58" fmla="*/ 98182 w 542587"/>
              <a:gd name="connsiteY58" fmla="*/ 21929 h 563710"/>
              <a:gd name="connsiteX59" fmla="*/ 161484 w 542587"/>
              <a:gd name="connsiteY59" fmla="*/ 21929 h 563710"/>
              <a:gd name="connsiteX60" fmla="*/ 160192 w 542587"/>
              <a:gd name="connsiteY60" fmla="*/ 16769 h 563710"/>
              <a:gd name="connsiteX61" fmla="*/ 176986 w 542587"/>
              <a:gd name="connsiteY61" fmla="*/ 0 h 563710"/>
              <a:gd name="connsiteX62" fmla="*/ 193781 w 542587"/>
              <a:gd name="connsiteY62" fmla="*/ 16769 h 563710"/>
              <a:gd name="connsiteX63" fmla="*/ 192489 w 542587"/>
              <a:gd name="connsiteY63" fmla="*/ 21929 h 563710"/>
              <a:gd name="connsiteX64" fmla="*/ 255791 w 542587"/>
              <a:gd name="connsiteY64" fmla="*/ 21929 h 563710"/>
              <a:gd name="connsiteX65" fmla="*/ 255791 w 542587"/>
              <a:gd name="connsiteY65" fmla="*/ 16769 h 563710"/>
              <a:gd name="connsiteX66" fmla="*/ 271294 w 542587"/>
              <a:gd name="connsiteY66" fmla="*/ 0 h 563710"/>
              <a:gd name="connsiteX67" fmla="*/ 288088 w 542587"/>
              <a:gd name="connsiteY67" fmla="*/ 16769 h 563710"/>
              <a:gd name="connsiteX68" fmla="*/ 286796 w 542587"/>
              <a:gd name="connsiteY68" fmla="*/ 21929 h 563710"/>
              <a:gd name="connsiteX69" fmla="*/ 350098 w 542587"/>
              <a:gd name="connsiteY69" fmla="*/ 21929 h 563710"/>
              <a:gd name="connsiteX70" fmla="*/ 350098 w 542587"/>
              <a:gd name="connsiteY70" fmla="*/ 16769 h 563710"/>
              <a:gd name="connsiteX71" fmla="*/ 365601 w 542587"/>
              <a:gd name="connsiteY71" fmla="*/ 0 h 563710"/>
              <a:gd name="connsiteX72" fmla="*/ 382395 w 542587"/>
              <a:gd name="connsiteY72" fmla="*/ 16769 h 563710"/>
              <a:gd name="connsiteX73" fmla="*/ 382395 w 542587"/>
              <a:gd name="connsiteY73" fmla="*/ 21929 h 563710"/>
              <a:gd name="connsiteX74" fmla="*/ 445697 w 542587"/>
              <a:gd name="connsiteY74" fmla="*/ 21929 h 563710"/>
              <a:gd name="connsiteX75" fmla="*/ 444405 w 542587"/>
              <a:gd name="connsiteY75" fmla="*/ 16769 h 563710"/>
              <a:gd name="connsiteX76" fmla="*/ 461199 w 542587"/>
              <a:gd name="connsiteY76" fmla="*/ 0 h 563710"/>
              <a:gd name="connsiteX77" fmla="*/ 476702 w 542587"/>
              <a:gd name="connsiteY77" fmla="*/ 16769 h 563710"/>
              <a:gd name="connsiteX78" fmla="*/ 476702 w 542587"/>
              <a:gd name="connsiteY78" fmla="*/ 21929 h 563710"/>
              <a:gd name="connsiteX79" fmla="*/ 496080 w 542587"/>
              <a:gd name="connsiteY79" fmla="*/ 21929 h 563710"/>
              <a:gd name="connsiteX80" fmla="*/ 542587 w 542587"/>
              <a:gd name="connsiteY80" fmla="*/ 68368 h 563710"/>
              <a:gd name="connsiteX81" fmla="*/ 542587 w 542587"/>
              <a:gd name="connsiteY81" fmla="*/ 463094 h 563710"/>
              <a:gd name="connsiteX82" fmla="*/ 441821 w 542587"/>
              <a:gd name="connsiteY82" fmla="*/ 563710 h 563710"/>
              <a:gd name="connsiteX83" fmla="*/ 47799 w 542587"/>
              <a:gd name="connsiteY83" fmla="*/ 563710 h 563710"/>
              <a:gd name="connsiteX84" fmla="*/ 0 w 542587"/>
              <a:gd name="connsiteY84" fmla="*/ 515982 h 563710"/>
              <a:gd name="connsiteX85" fmla="*/ 0 w 542587"/>
              <a:gd name="connsiteY85" fmla="*/ 68368 h 563710"/>
              <a:gd name="connsiteX86" fmla="*/ 47799 w 542587"/>
              <a:gd name="connsiteY86" fmla="*/ 21929 h 563710"/>
              <a:gd name="connsiteX87" fmla="*/ 67177 w 542587"/>
              <a:gd name="connsiteY87" fmla="*/ 21929 h 563710"/>
              <a:gd name="connsiteX88" fmla="*/ 65885 w 542587"/>
              <a:gd name="connsiteY88" fmla="*/ 16769 h 563710"/>
              <a:gd name="connsiteX89" fmla="*/ 82680 w 542587"/>
              <a:gd name="connsiteY89" fmla="*/ 0 h 563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42587" h="563710">
                <a:moveTo>
                  <a:pt x="272511" y="290346"/>
                </a:moveTo>
                <a:cubicBezTo>
                  <a:pt x="281561" y="290346"/>
                  <a:pt x="288024" y="292925"/>
                  <a:pt x="290610" y="300663"/>
                </a:cubicBezTo>
                <a:cubicBezTo>
                  <a:pt x="293195" y="307111"/>
                  <a:pt x="294488" y="317428"/>
                  <a:pt x="294488" y="332904"/>
                </a:cubicBezTo>
                <a:cubicBezTo>
                  <a:pt x="294488" y="347090"/>
                  <a:pt x="291903" y="357407"/>
                  <a:pt x="289317" y="363855"/>
                </a:cubicBezTo>
                <a:cubicBezTo>
                  <a:pt x="286732" y="371593"/>
                  <a:pt x="281561" y="375462"/>
                  <a:pt x="272511" y="375462"/>
                </a:cubicBezTo>
                <a:cubicBezTo>
                  <a:pt x="264755" y="375462"/>
                  <a:pt x="258291" y="371593"/>
                  <a:pt x="255706" y="362566"/>
                </a:cubicBezTo>
                <a:cubicBezTo>
                  <a:pt x="253120" y="354828"/>
                  <a:pt x="251827" y="343221"/>
                  <a:pt x="251827" y="329035"/>
                </a:cubicBezTo>
                <a:cubicBezTo>
                  <a:pt x="251827" y="323877"/>
                  <a:pt x="251827" y="318718"/>
                  <a:pt x="251827" y="313559"/>
                </a:cubicBezTo>
                <a:cubicBezTo>
                  <a:pt x="253120" y="308401"/>
                  <a:pt x="254413" y="304532"/>
                  <a:pt x="255706" y="301953"/>
                </a:cubicBezTo>
                <a:cubicBezTo>
                  <a:pt x="256998" y="298084"/>
                  <a:pt x="258291" y="295505"/>
                  <a:pt x="262169" y="292925"/>
                </a:cubicBezTo>
                <a:cubicBezTo>
                  <a:pt x="264755" y="291636"/>
                  <a:pt x="267340" y="290346"/>
                  <a:pt x="272511" y="290346"/>
                </a:cubicBezTo>
                <a:close/>
                <a:moveTo>
                  <a:pt x="276437" y="163759"/>
                </a:moveTo>
                <a:cubicBezTo>
                  <a:pt x="255766" y="163759"/>
                  <a:pt x="240262" y="166339"/>
                  <a:pt x="229926" y="172789"/>
                </a:cubicBezTo>
                <a:cubicBezTo>
                  <a:pt x="218298" y="177949"/>
                  <a:pt x="210547" y="186979"/>
                  <a:pt x="204087" y="197299"/>
                </a:cubicBezTo>
                <a:cubicBezTo>
                  <a:pt x="198919" y="208909"/>
                  <a:pt x="195043" y="223099"/>
                  <a:pt x="193751" y="238579"/>
                </a:cubicBezTo>
                <a:cubicBezTo>
                  <a:pt x="192459" y="255349"/>
                  <a:pt x="191167" y="273409"/>
                  <a:pt x="191167" y="292759"/>
                </a:cubicBezTo>
                <a:cubicBezTo>
                  <a:pt x="191167" y="312110"/>
                  <a:pt x="192459" y="327590"/>
                  <a:pt x="193751" y="343070"/>
                </a:cubicBezTo>
                <a:cubicBezTo>
                  <a:pt x="195043" y="357260"/>
                  <a:pt x="198919" y="368870"/>
                  <a:pt x="204087" y="379190"/>
                </a:cubicBezTo>
                <a:cubicBezTo>
                  <a:pt x="210547" y="389510"/>
                  <a:pt x="218298" y="398540"/>
                  <a:pt x="228634" y="403700"/>
                </a:cubicBezTo>
                <a:cubicBezTo>
                  <a:pt x="240262" y="408860"/>
                  <a:pt x="254474" y="411440"/>
                  <a:pt x="272561" y="411440"/>
                </a:cubicBezTo>
                <a:cubicBezTo>
                  <a:pt x="288065" y="411440"/>
                  <a:pt x="300984" y="408860"/>
                  <a:pt x="311320" y="404990"/>
                </a:cubicBezTo>
                <a:cubicBezTo>
                  <a:pt x="321656" y="399830"/>
                  <a:pt x="330700" y="393380"/>
                  <a:pt x="335867" y="385640"/>
                </a:cubicBezTo>
                <a:cubicBezTo>
                  <a:pt x="342327" y="377900"/>
                  <a:pt x="346203" y="368870"/>
                  <a:pt x="348787" y="357260"/>
                </a:cubicBezTo>
                <a:cubicBezTo>
                  <a:pt x="351371" y="346940"/>
                  <a:pt x="351371" y="335330"/>
                  <a:pt x="351371" y="323720"/>
                </a:cubicBezTo>
                <a:cubicBezTo>
                  <a:pt x="351371" y="295340"/>
                  <a:pt x="347495" y="275989"/>
                  <a:pt x="337159" y="264379"/>
                </a:cubicBezTo>
                <a:cubicBezTo>
                  <a:pt x="326824" y="252769"/>
                  <a:pt x="312612" y="247609"/>
                  <a:pt x="293233" y="247609"/>
                </a:cubicBezTo>
                <a:cubicBezTo>
                  <a:pt x="282897" y="247609"/>
                  <a:pt x="273853" y="248899"/>
                  <a:pt x="267393" y="252769"/>
                </a:cubicBezTo>
                <a:cubicBezTo>
                  <a:pt x="259642" y="255349"/>
                  <a:pt x="254474" y="261799"/>
                  <a:pt x="250597" y="268249"/>
                </a:cubicBezTo>
                <a:lnTo>
                  <a:pt x="249305" y="268249"/>
                </a:lnTo>
                <a:cubicBezTo>
                  <a:pt x="249305" y="255349"/>
                  <a:pt x="249305" y="243739"/>
                  <a:pt x="250597" y="234709"/>
                </a:cubicBezTo>
                <a:cubicBezTo>
                  <a:pt x="250597" y="226969"/>
                  <a:pt x="251890" y="219229"/>
                  <a:pt x="254474" y="214069"/>
                </a:cubicBezTo>
                <a:cubicBezTo>
                  <a:pt x="255766" y="208909"/>
                  <a:pt x="258350" y="205039"/>
                  <a:pt x="262226" y="203749"/>
                </a:cubicBezTo>
                <a:cubicBezTo>
                  <a:pt x="264809" y="201169"/>
                  <a:pt x="268685" y="199879"/>
                  <a:pt x="273853" y="199879"/>
                </a:cubicBezTo>
                <a:cubicBezTo>
                  <a:pt x="280313" y="199879"/>
                  <a:pt x="285481" y="202459"/>
                  <a:pt x="288065" y="207619"/>
                </a:cubicBezTo>
                <a:cubicBezTo>
                  <a:pt x="289357" y="210199"/>
                  <a:pt x="290649" y="212779"/>
                  <a:pt x="290649" y="215359"/>
                </a:cubicBezTo>
                <a:cubicBezTo>
                  <a:pt x="290649" y="219229"/>
                  <a:pt x="291941" y="221809"/>
                  <a:pt x="291941" y="225679"/>
                </a:cubicBezTo>
                <a:lnTo>
                  <a:pt x="347495" y="225679"/>
                </a:lnTo>
                <a:cubicBezTo>
                  <a:pt x="346203" y="203749"/>
                  <a:pt x="339743" y="188269"/>
                  <a:pt x="328116" y="177949"/>
                </a:cubicBezTo>
                <a:cubicBezTo>
                  <a:pt x="315196" y="168919"/>
                  <a:pt x="298400" y="163759"/>
                  <a:pt x="276437" y="163759"/>
                </a:cubicBezTo>
                <a:close/>
                <a:moveTo>
                  <a:pt x="60679" y="86358"/>
                </a:moveTo>
                <a:lnTo>
                  <a:pt x="483151" y="86358"/>
                </a:lnTo>
                <a:lnTo>
                  <a:pt x="483151" y="423050"/>
                </a:lnTo>
                <a:lnTo>
                  <a:pt x="471524" y="423050"/>
                </a:lnTo>
                <a:cubicBezTo>
                  <a:pt x="432765" y="423050"/>
                  <a:pt x="401758" y="454011"/>
                  <a:pt x="401758" y="491421"/>
                </a:cubicBezTo>
                <a:lnTo>
                  <a:pt x="401758" y="503031"/>
                </a:lnTo>
                <a:lnTo>
                  <a:pt x="60679" y="503031"/>
                </a:lnTo>
                <a:close/>
                <a:moveTo>
                  <a:pt x="25837" y="51598"/>
                </a:moveTo>
                <a:lnTo>
                  <a:pt x="25837" y="515982"/>
                </a:lnTo>
                <a:cubicBezTo>
                  <a:pt x="25837" y="527591"/>
                  <a:pt x="36172" y="537911"/>
                  <a:pt x="47799" y="537911"/>
                </a:cubicBezTo>
                <a:lnTo>
                  <a:pt x="431486" y="537911"/>
                </a:lnTo>
                <a:lnTo>
                  <a:pt x="436654" y="532751"/>
                </a:lnTo>
                <a:lnTo>
                  <a:pt x="436654" y="491473"/>
                </a:lnTo>
                <a:cubicBezTo>
                  <a:pt x="436654" y="472123"/>
                  <a:pt x="452156" y="456644"/>
                  <a:pt x="471534" y="456644"/>
                </a:cubicBezTo>
                <a:lnTo>
                  <a:pt x="511582" y="456644"/>
                </a:lnTo>
                <a:lnTo>
                  <a:pt x="516750" y="451484"/>
                </a:lnTo>
                <a:lnTo>
                  <a:pt x="516750" y="51598"/>
                </a:lnTo>
                <a:close/>
                <a:moveTo>
                  <a:pt x="82680" y="0"/>
                </a:moveTo>
                <a:cubicBezTo>
                  <a:pt x="91723" y="0"/>
                  <a:pt x="99474" y="7740"/>
                  <a:pt x="99474" y="16769"/>
                </a:cubicBezTo>
                <a:cubicBezTo>
                  <a:pt x="99474" y="18059"/>
                  <a:pt x="98182" y="19349"/>
                  <a:pt x="98182" y="21929"/>
                </a:cubicBezTo>
                <a:lnTo>
                  <a:pt x="161484" y="21929"/>
                </a:lnTo>
                <a:cubicBezTo>
                  <a:pt x="161484" y="19349"/>
                  <a:pt x="160192" y="18059"/>
                  <a:pt x="160192" y="16769"/>
                </a:cubicBezTo>
                <a:cubicBezTo>
                  <a:pt x="160192" y="7740"/>
                  <a:pt x="167943" y="0"/>
                  <a:pt x="176986" y="0"/>
                </a:cubicBezTo>
                <a:cubicBezTo>
                  <a:pt x="186030" y="0"/>
                  <a:pt x="193781" y="7740"/>
                  <a:pt x="193781" y="16769"/>
                </a:cubicBezTo>
                <a:cubicBezTo>
                  <a:pt x="193781" y="18059"/>
                  <a:pt x="193781" y="19349"/>
                  <a:pt x="192489" y="21929"/>
                </a:cubicBezTo>
                <a:lnTo>
                  <a:pt x="255791" y="21929"/>
                </a:lnTo>
                <a:cubicBezTo>
                  <a:pt x="255791" y="19349"/>
                  <a:pt x="255791" y="18059"/>
                  <a:pt x="255791" y="16769"/>
                </a:cubicBezTo>
                <a:cubicBezTo>
                  <a:pt x="255791" y="7740"/>
                  <a:pt x="262251" y="0"/>
                  <a:pt x="271294" y="0"/>
                </a:cubicBezTo>
                <a:cubicBezTo>
                  <a:pt x="280337" y="0"/>
                  <a:pt x="288088" y="7740"/>
                  <a:pt x="288088" y="16769"/>
                </a:cubicBezTo>
                <a:cubicBezTo>
                  <a:pt x="288088" y="18059"/>
                  <a:pt x="288088" y="19349"/>
                  <a:pt x="286796" y="21929"/>
                </a:cubicBezTo>
                <a:lnTo>
                  <a:pt x="350098" y="21929"/>
                </a:lnTo>
                <a:cubicBezTo>
                  <a:pt x="350098" y="19349"/>
                  <a:pt x="350098" y="18059"/>
                  <a:pt x="350098" y="16769"/>
                </a:cubicBezTo>
                <a:cubicBezTo>
                  <a:pt x="350098" y="7740"/>
                  <a:pt x="356557" y="0"/>
                  <a:pt x="365601" y="0"/>
                </a:cubicBezTo>
                <a:cubicBezTo>
                  <a:pt x="375936" y="0"/>
                  <a:pt x="382395" y="7740"/>
                  <a:pt x="382395" y="16769"/>
                </a:cubicBezTo>
                <a:cubicBezTo>
                  <a:pt x="382395" y="18059"/>
                  <a:pt x="382395" y="19349"/>
                  <a:pt x="382395" y="21929"/>
                </a:cubicBezTo>
                <a:lnTo>
                  <a:pt x="445697" y="21929"/>
                </a:lnTo>
                <a:cubicBezTo>
                  <a:pt x="444405" y="19349"/>
                  <a:pt x="444405" y="18059"/>
                  <a:pt x="444405" y="16769"/>
                </a:cubicBezTo>
                <a:cubicBezTo>
                  <a:pt x="444405" y="7740"/>
                  <a:pt x="452156" y="0"/>
                  <a:pt x="461199" y="0"/>
                </a:cubicBezTo>
                <a:cubicBezTo>
                  <a:pt x="470242" y="0"/>
                  <a:pt x="476702" y="7740"/>
                  <a:pt x="476702" y="16769"/>
                </a:cubicBezTo>
                <a:cubicBezTo>
                  <a:pt x="476702" y="18059"/>
                  <a:pt x="476702" y="19349"/>
                  <a:pt x="476702" y="21929"/>
                </a:cubicBezTo>
                <a:lnTo>
                  <a:pt x="496080" y="21929"/>
                </a:lnTo>
                <a:cubicBezTo>
                  <a:pt x="521917" y="21929"/>
                  <a:pt x="542587" y="42568"/>
                  <a:pt x="542587" y="68368"/>
                </a:cubicBezTo>
                <a:lnTo>
                  <a:pt x="542587" y="463094"/>
                </a:lnTo>
                <a:lnTo>
                  <a:pt x="441821" y="563710"/>
                </a:lnTo>
                <a:lnTo>
                  <a:pt x="47799" y="563710"/>
                </a:lnTo>
                <a:cubicBezTo>
                  <a:pt x="21962" y="563710"/>
                  <a:pt x="0" y="541781"/>
                  <a:pt x="0" y="515982"/>
                </a:cubicBezTo>
                <a:lnTo>
                  <a:pt x="0" y="68368"/>
                </a:lnTo>
                <a:cubicBezTo>
                  <a:pt x="0" y="42568"/>
                  <a:pt x="21962" y="21929"/>
                  <a:pt x="47799" y="21929"/>
                </a:cubicBezTo>
                <a:lnTo>
                  <a:pt x="67177" y="21929"/>
                </a:lnTo>
                <a:cubicBezTo>
                  <a:pt x="67177" y="19349"/>
                  <a:pt x="65885" y="18059"/>
                  <a:pt x="65885" y="16769"/>
                </a:cubicBezTo>
                <a:cubicBezTo>
                  <a:pt x="65885" y="7740"/>
                  <a:pt x="73637" y="0"/>
                  <a:pt x="82680" y="0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2" name="文本框 541">
            <a:extLst>
              <a:ext uri="{FF2B5EF4-FFF2-40B4-BE49-F238E27FC236}">
                <a16:creationId xmlns:a16="http://schemas.microsoft.com/office/drawing/2014/main" id="{C4372300-D8A3-26E3-92DD-BE75BAFADEE4}"/>
              </a:ext>
            </a:extLst>
          </p:cNvPr>
          <p:cNvSpPr txBox="1"/>
          <p:nvPr/>
        </p:nvSpPr>
        <p:spPr>
          <a:xfrm>
            <a:off x="4299473" y="4263353"/>
            <a:ext cx="1391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时间：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2022.12</a:t>
            </a:r>
            <a:endParaRPr lang="zh-CN" altLang="en-US" sz="1400" b="1" dirty="0">
              <a:solidFill>
                <a:srgbClr val="5F5F5F"/>
              </a:solidFill>
              <a:cs typeface="+mn-ea"/>
              <a:sym typeface="+mn-lt"/>
            </a:endParaRPr>
          </a:p>
        </p:txBody>
      </p:sp>
      <p:grpSp>
        <p:nvGrpSpPr>
          <p:cNvPr id="961" name="组合 960">
            <a:extLst>
              <a:ext uri="{FF2B5EF4-FFF2-40B4-BE49-F238E27FC236}">
                <a16:creationId xmlns:a16="http://schemas.microsoft.com/office/drawing/2014/main" id="{AE50ED45-F196-2DA7-D392-B97B91CAE253}"/>
              </a:ext>
            </a:extLst>
          </p:cNvPr>
          <p:cNvGrpSpPr/>
          <p:nvPr/>
        </p:nvGrpSpPr>
        <p:grpSpPr>
          <a:xfrm>
            <a:off x="10021129" y="1037164"/>
            <a:ext cx="310705" cy="310705"/>
            <a:chOff x="6797714" y="-1350521"/>
            <a:chExt cx="310705" cy="310705"/>
          </a:xfrm>
        </p:grpSpPr>
        <p:sp>
          <p:nvSpPr>
            <p:cNvPr id="580" name="任意多边形: 形状 579">
              <a:extLst>
                <a:ext uri="{FF2B5EF4-FFF2-40B4-BE49-F238E27FC236}">
                  <a16:creationId xmlns:a16="http://schemas.microsoft.com/office/drawing/2014/main" id="{688B3F4A-DEC8-EB90-C26E-C0A6C63B1CC3}"/>
                </a:ext>
              </a:extLst>
            </p:cNvPr>
            <p:cNvSpPr/>
            <p:nvPr/>
          </p:nvSpPr>
          <p:spPr>
            <a:xfrm>
              <a:off x="6797714" y="-1350521"/>
              <a:ext cx="310705" cy="310705"/>
            </a:xfrm>
            <a:custGeom>
              <a:avLst/>
              <a:gdLst>
                <a:gd name="connsiteX0" fmla="*/ 310705 w 310705"/>
                <a:gd name="connsiteY0" fmla="*/ 155353 h 310705"/>
                <a:gd name="connsiteX1" fmla="*/ 155353 w 310705"/>
                <a:gd name="connsiteY1" fmla="*/ 310705 h 310705"/>
                <a:gd name="connsiteX2" fmla="*/ 0 w 310705"/>
                <a:gd name="connsiteY2" fmla="*/ 155353 h 310705"/>
                <a:gd name="connsiteX3" fmla="*/ 155353 w 310705"/>
                <a:gd name="connsiteY3" fmla="*/ 0 h 310705"/>
                <a:gd name="connsiteX4" fmla="*/ 310705 w 310705"/>
                <a:gd name="connsiteY4" fmla="*/ 155353 h 31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705" h="310705">
                  <a:moveTo>
                    <a:pt x="310705" y="155353"/>
                  </a:moveTo>
                  <a:cubicBezTo>
                    <a:pt x="310705" y="241152"/>
                    <a:pt x="241152" y="310705"/>
                    <a:pt x="155353" y="310705"/>
                  </a:cubicBezTo>
                  <a:cubicBezTo>
                    <a:pt x="69554" y="310705"/>
                    <a:pt x="0" y="241152"/>
                    <a:pt x="0" y="155353"/>
                  </a:cubicBezTo>
                  <a:cubicBezTo>
                    <a:pt x="0" y="69554"/>
                    <a:pt x="69554" y="0"/>
                    <a:pt x="155353" y="0"/>
                  </a:cubicBezTo>
                  <a:cubicBezTo>
                    <a:pt x="241152" y="0"/>
                    <a:pt x="310705" y="69554"/>
                    <a:pt x="310705" y="155353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1" name="任意多边形: 形状 580">
              <a:extLst>
                <a:ext uri="{FF2B5EF4-FFF2-40B4-BE49-F238E27FC236}">
                  <a16:creationId xmlns:a16="http://schemas.microsoft.com/office/drawing/2014/main" id="{77795334-0F7C-253D-2BC0-CE1BBF49B0AE}"/>
                </a:ext>
              </a:extLst>
            </p:cNvPr>
            <p:cNvSpPr/>
            <p:nvPr/>
          </p:nvSpPr>
          <p:spPr>
            <a:xfrm>
              <a:off x="6826575" y="-1319850"/>
              <a:ext cx="249364" cy="249364"/>
            </a:xfrm>
            <a:custGeom>
              <a:avLst/>
              <a:gdLst>
                <a:gd name="connsiteX0" fmla="*/ 249365 w 249364"/>
                <a:gd name="connsiteY0" fmla="*/ 124682 h 249364"/>
                <a:gd name="connsiteX1" fmla="*/ 124682 w 249364"/>
                <a:gd name="connsiteY1" fmla="*/ 249364 h 249364"/>
                <a:gd name="connsiteX2" fmla="*/ 0 w 249364"/>
                <a:gd name="connsiteY2" fmla="*/ 124682 h 249364"/>
                <a:gd name="connsiteX3" fmla="*/ 124682 w 249364"/>
                <a:gd name="connsiteY3" fmla="*/ 0 h 249364"/>
                <a:gd name="connsiteX4" fmla="*/ 249365 w 249364"/>
                <a:gd name="connsiteY4" fmla="*/ 124682 h 249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64" h="249364">
                  <a:moveTo>
                    <a:pt x="249365" y="124682"/>
                  </a:moveTo>
                  <a:cubicBezTo>
                    <a:pt x="249365" y="193542"/>
                    <a:pt x="193542" y="249364"/>
                    <a:pt x="124682" y="249364"/>
                  </a:cubicBezTo>
                  <a:cubicBezTo>
                    <a:pt x="55822" y="249364"/>
                    <a:pt x="0" y="193542"/>
                    <a:pt x="0" y="124682"/>
                  </a:cubicBezTo>
                  <a:cubicBezTo>
                    <a:pt x="0" y="55822"/>
                    <a:pt x="55822" y="0"/>
                    <a:pt x="124682" y="0"/>
                  </a:cubicBezTo>
                  <a:cubicBezTo>
                    <a:pt x="193542" y="0"/>
                    <a:pt x="249365" y="55822"/>
                    <a:pt x="249365" y="124682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2" name="任意多边形: 形状 581">
              <a:extLst>
                <a:ext uri="{FF2B5EF4-FFF2-40B4-BE49-F238E27FC236}">
                  <a16:creationId xmlns:a16="http://schemas.microsoft.com/office/drawing/2014/main" id="{2710024C-2735-25E9-EE62-69043DC75821}"/>
                </a:ext>
              </a:extLst>
            </p:cNvPr>
            <p:cNvSpPr/>
            <p:nvPr/>
          </p:nvSpPr>
          <p:spPr>
            <a:xfrm>
              <a:off x="6938208" y="-1197454"/>
              <a:ext cx="25336" cy="25336"/>
            </a:xfrm>
            <a:custGeom>
              <a:avLst/>
              <a:gdLst>
                <a:gd name="connsiteX0" fmla="*/ 25337 w 25336"/>
                <a:gd name="connsiteY0" fmla="*/ 12668 h 25336"/>
                <a:gd name="connsiteX1" fmla="*/ 12668 w 25336"/>
                <a:gd name="connsiteY1" fmla="*/ 25337 h 25336"/>
                <a:gd name="connsiteX2" fmla="*/ 0 w 25336"/>
                <a:gd name="connsiteY2" fmla="*/ 12668 h 25336"/>
                <a:gd name="connsiteX3" fmla="*/ 12668 w 25336"/>
                <a:gd name="connsiteY3" fmla="*/ 0 h 25336"/>
                <a:gd name="connsiteX4" fmla="*/ 25337 w 25336"/>
                <a:gd name="connsiteY4" fmla="*/ 12668 h 25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36" h="25336">
                  <a:moveTo>
                    <a:pt x="25337" y="12668"/>
                  </a:moveTo>
                  <a:cubicBezTo>
                    <a:pt x="25337" y="19665"/>
                    <a:pt x="19665" y="25337"/>
                    <a:pt x="12668" y="25337"/>
                  </a:cubicBezTo>
                  <a:cubicBezTo>
                    <a:pt x="5672" y="25337"/>
                    <a:pt x="0" y="19665"/>
                    <a:pt x="0" y="12668"/>
                  </a:cubicBezTo>
                  <a:cubicBezTo>
                    <a:pt x="0" y="5672"/>
                    <a:pt x="5672" y="0"/>
                    <a:pt x="12668" y="0"/>
                  </a:cubicBezTo>
                  <a:cubicBezTo>
                    <a:pt x="19665" y="0"/>
                    <a:pt x="25337" y="5672"/>
                    <a:pt x="25337" y="12668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3" name="任意多边形: 形状 582">
              <a:extLst>
                <a:ext uri="{FF2B5EF4-FFF2-40B4-BE49-F238E27FC236}">
                  <a16:creationId xmlns:a16="http://schemas.microsoft.com/office/drawing/2014/main" id="{F2FF5F48-4702-44B0-8065-BE83487384FE}"/>
                </a:ext>
              </a:extLst>
            </p:cNvPr>
            <p:cNvSpPr/>
            <p:nvPr/>
          </p:nvSpPr>
          <p:spPr>
            <a:xfrm>
              <a:off x="6895821" y="-1267368"/>
              <a:ext cx="145922" cy="87249"/>
            </a:xfrm>
            <a:custGeom>
              <a:avLst/>
              <a:gdLst>
                <a:gd name="connsiteX0" fmla="*/ 53626 w 145922"/>
                <a:gd name="connsiteY0" fmla="*/ 87249 h 87249"/>
                <a:gd name="connsiteX1" fmla="*/ 0 w 145922"/>
                <a:gd name="connsiteY1" fmla="*/ 36767 h 87249"/>
                <a:gd name="connsiteX2" fmla="*/ 5239 w 145922"/>
                <a:gd name="connsiteY2" fmla="*/ 31242 h 87249"/>
                <a:gd name="connsiteX3" fmla="*/ 53816 w 145922"/>
                <a:gd name="connsiteY3" fmla="*/ 76962 h 87249"/>
                <a:gd name="connsiteX4" fmla="*/ 140875 w 145922"/>
                <a:gd name="connsiteY4" fmla="*/ 0 h 87249"/>
                <a:gd name="connsiteX5" fmla="*/ 145923 w 145922"/>
                <a:gd name="connsiteY5" fmla="*/ 5715 h 87249"/>
                <a:gd name="connsiteX6" fmla="*/ 53626 w 145922"/>
                <a:gd name="connsiteY6" fmla="*/ 87249 h 8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922" h="87249">
                  <a:moveTo>
                    <a:pt x="53626" y="87249"/>
                  </a:moveTo>
                  <a:lnTo>
                    <a:pt x="0" y="36767"/>
                  </a:lnTo>
                  <a:lnTo>
                    <a:pt x="5239" y="31242"/>
                  </a:lnTo>
                  <a:lnTo>
                    <a:pt x="53816" y="76962"/>
                  </a:lnTo>
                  <a:lnTo>
                    <a:pt x="140875" y="0"/>
                  </a:lnTo>
                  <a:lnTo>
                    <a:pt x="145923" y="5715"/>
                  </a:lnTo>
                  <a:lnTo>
                    <a:pt x="53626" y="87249"/>
                  </a:ln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8" name="图形 545">
            <a:extLst>
              <a:ext uri="{FF2B5EF4-FFF2-40B4-BE49-F238E27FC236}">
                <a16:creationId xmlns:a16="http://schemas.microsoft.com/office/drawing/2014/main" id="{45CE7915-3A1B-7408-E1EB-DAC785A633D7}"/>
              </a:ext>
            </a:extLst>
          </p:cNvPr>
          <p:cNvGrpSpPr/>
          <p:nvPr/>
        </p:nvGrpSpPr>
        <p:grpSpPr>
          <a:xfrm>
            <a:off x="9327500" y="1734829"/>
            <a:ext cx="458549" cy="458438"/>
            <a:chOff x="3822449" y="-1592568"/>
            <a:chExt cx="458549" cy="458438"/>
          </a:xfrm>
        </p:grpSpPr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id="{B3D0BBC6-324E-92B4-E46C-C8B3506637E2}"/>
                </a:ext>
              </a:extLst>
            </p:cNvPr>
            <p:cNvSpPr/>
            <p:nvPr/>
          </p:nvSpPr>
          <p:spPr>
            <a:xfrm>
              <a:off x="4065527" y="-1592568"/>
              <a:ext cx="138303" cy="97631"/>
            </a:xfrm>
            <a:custGeom>
              <a:avLst/>
              <a:gdLst>
                <a:gd name="connsiteX0" fmla="*/ 0 w 138303"/>
                <a:gd name="connsiteY0" fmla="*/ 0 h 97631"/>
                <a:gd name="connsiteX1" fmla="*/ 0 w 138303"/>
                <a:gd name="connsiteY1" fmla="*/ 57150 h 97631"/>
                <a:gd name="connsiteX2" fmla="*/ 97631 w 138303"/>
                <a:gd name="connsiteY2" fmla="*/ 97631 h 97631"/>
                <a:gd name="connsiteX3" fmla="*/ 138303 w 138303"/>
                <a:gd name="connsiteY3" fmla="*/ 56959 h 97631"/>
                <a:gd name="connsiteX4" fmla="*/ 0 w 138303"/>
                <a:gd name="connsiteY4" fmla="*/ 0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03" h="97631">
                  <a:moveTo>
                    <a:pt x="0" y="0"/>
                  </a:moveTo>
                  <a:lnTo>
                    <a:pt x="0" y="57150"/>
                  </a:lnTo>
                  <a:cubicBezTo>
                    <a:pt x="35995" y="60026"/>
                    <a:pt x="70162" y="74193"/>
                    <a:pt x="97631" y="97631"/>
                  </a:cubicBezTo>
                  <a:lnTo>
                    <a:pt x="138303" y="56959"/>
                  </a:lnTo>
                  <a:cubicBezTo>
                    <a:pt x="99893" y="23002"/>
                    <a:pt x="51184" y="2941"/>
                    <a:pt x="0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id="{5C22928E-BE3D-B81F-1F47-BA0CFE216D65}"/>
                </a:ext>
              </a:extLst>
            </p:cNvPr>
            <p:cNvSpPr/>
            <p:nvPr/>
          </p:nvSpPr>
          <p:spPr>
            <a:xfrm>
              <a:off x="3822830" y="-1349299"/>
              <a:ext cx="214788" cy="215169"/>
            </a:xfrm>
            <a:custGeom>
              <a:avLst/>
              <a:gdLst>
                <a:gd name="connsiteX0" fmla="*/ 214789 w 214788"/>
                <a:gd name="connsiteY0" fmla="*/ 157639 h 215169"/>
                <a:gd name="connsiteX1" fmla="*/ 57150 w 214788"/>
                <a:gd name="connsiteY1" fmla="*/ 0 h 215169"/>
                <a:gd name="connsiteX2" fmla="*/ 0 w 214788"/>
                <a:gd name="connsiteY2" fmla="*/ 0 h 215169"/>
                <a:gd name="connsiteX3" fmla="*/ 214789 w 214788"/>
                <a:gd name="connsiteY3" fmla="*/ 215170 h 215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88" h="215169">
                  <a:moveTo>
                    <a:pt x="214789" y="157639"/>
                  </a:moveTo>
                  <a:cubicBezTo>
                    <a:pt x="130678" y="150896"/>
                    <a:pt x="63892" y="84111"/>
                    <a:pt x="57150" y="0"/>
                  </a:cubicBezTo>
                  <a:lnTo>
                    <a:pt x="0" y="0"/>
                  </a:lnTo>
                  <a:cubicBezTo>
                    <a:pt x="6950" y="115689"/>
                    <a:pt x="99112" y="208014"/>
                    <a:pt x="214789" y="21517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id="{AF0DC000-BBAE-18DA-0653-773E4159E764}"/>
                </a:ext>
              </a:extLst>
            </p:cNvPr>
            <p:cNvSpPr/>
            <p:nvPr/>
          </p:nvSpPr>
          <p:spPr>
            <a:xfrm>
              <a:off x="3822449" y="-1591901"/>
              <a:ext cx="215169" cy="215169"/>
            </a:xfrm>
            <a:custGeom>
              <a:avLst/>
              <a:gdLst>
                <a:gd name="connsiteX0" fmla="*/ 57721 w 215169"/>
                <a:gd name="connsiteY0" fmla="*/ 214789 h 215169"/>
                <a:gd name="connsiteX1" fmla="*/ 215170 w 215169"/>
                <a:gd name="connsiteY1" fmla="*/ 57150 h 215169"/>
                <a:gd name="connsiteX2" fmla="*/ 215170 w 215169"/>
                <a:gd name="connsiteY2" fmla="*/ 0 h 215169"/>
                <a:gd name="connsiteX3" fmla="*/ 0 w 215169"/>
                <a:gd name="connsiteY3" fmla="*/ 215170 h 215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169" h="215169">
                  <a:moveTo>
                    <a:pt x="57721" y="214789"/>
                  </a:moveTo>
                  <a:cubicBezTo>
                    <a:pt x="64528" y="130780"/>
                    <a:pt x="131169" y="64058"/>
                    <a:pt x="215170" y="57150"/>
                  </a:cubicBezTo>
                  <a:lnTo>
                    <a:pt x="215170" y="0"/>
                  </a:lnTo>
                  <a:cubicBezTo>
                    <a:pt x="99363" y="7012"/>
                    <a:pt x="7012" y="99363"/>
                    <a:pt x="0" y="21517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id="{757B7109-C2DD-C2BB-0C60-4E941CF7B080}"/>
                </a:ext>
              </a:extLst>
            </p:cNvPr>
            <p:cNvSpPr/>
            <p:nvPr/>
          </p:nvSpPr>
          <p:spPr>
            <a:xfrm>
              <a:off x="3822449" y="-1591901"/>
              <a:ext cx="215169" cy="215169"/>
            </a:xfrm>
            <a:custGeom>
              <a:avLst/>
              <a:gdLst>
                <a:gd name="connsiteX0" fmla="*/ 57721 w 215169"/>
                <a:gd name="connsiteY0" fmla="*/ 214789 h 215169"/>
                <a:gd name="connsiteX1" fmla="*/ 215170 w 215169"/>
                <a:gd name="connsiteY1" fmla="*/ 57150 h 215169"/>
                <a:gd name="connsiteX2" fmla="*/ 215170 w 215169"/>
                <a:gd name="connsiteY2" fmla="*/ 0 h 215169"/>
                <a:gd name="connsiteX3" fmla="*/ 0 w 215169"/>
                <a:gd name="connsiteY3" fmla="*/ 215170 h 215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169" h="215169">
                  <a:moveTo>
                    <a:pt x="57721" y="214789"/>
                  </a:moveTo>
                  <a:cubicBezTo>
                    <a:pt x="64528" y="130780"/>
                    <a:pt x="131169" y="64058"/>
                    <a:pt x="215170" y="57150"/>
                  </a:cubicBezTo>
                  <a:lnTo>
                    <a:pt x="215170" y="0"/>
                  </a:lnTo>
                  <a:cubicBezTo>
                    <a:pt x="99363" y="7012"/>
                    <a:pt x="7012" y="99363"/>
                    <a:pt x="0" y="215170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id="{AA5052B2-05D1-4E4C-8B62-318BA491E6E9}"/>
                </a:ext>
              </a:extLst>
            </p:cNvPr>
            <p:cNvSpPr/>
            <p:nvPr/>
          </p:nvSpPr>
          <p:spPr>
            <a:xfrm>
              <a:off x="4065527" y="-1515510"/>
              <a:ext cx="215471" cy="381000"/>
            </a:xfrm>
            <a:custGeom>
              <a:avLst/>
              <a:gdLst>
                <a:gd name="connsiteX0" fmla="*/ 157925 w 215471"/>
                <a:gd name="connsiteY0" fmla="*/ 191 h 381000"/>
                <a:gd name="connsiteX1" fmla="*/ 117253 w 215471"/>
                <a:gd name="connsiteY1" fmla="*/ 40862 h 381000"/>
                <a:gd name="connsiteX2" fmla="*/ 97787 w 215471"/>
                <a:gd name="connsiteY2" fmla="*/ 283357 h 381000"/>
                <a:gd name="connsiteX3" fmla="*/ 0 w 215471"/>
                <a:gd name="connsiteY3" fmla="*/ 323850 h 381000"/>
                <a:gd name="connsiteX4" fmla="*/ 0 w 215471"/>
                <a:gd name="connsiteY4" fmla="*/ 381000 h 381000"/>
                <a:gd name="connsiteX5" fmla="*/ 215037 w 215471"/>
                <a:gd name="connsiteY5" fmla="*/ 137976 h 381000"/>
                <a:gd name="connsiteX6" fmla="*/ 157925 w 215471"/>
                <a:gd name="connsiteY6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471" h="381000">
                  <a:moveTo>
                    <a:pt x="157925" y="191"/>
                  </a:moveTo>
                  <a:lnTo>
                    <a:pt x="117253" y="40862"/>
                  </a:lnTo>
                  <a:cubicBezTo>
                    <a:pt x="178841" y="113201"/>
                    <a:pt x="170126" y="221769"/>
                    <a:pt x="97787" y="283357"/>
                  </a:cubicBezTo>
                  <a:cubicBezTo>
                    <a:pt x="70257" y="306796"/>
                    <a:pt x="36041" y="320965"/>
                    <a:pt x="0" y="323850"/>
                  </a:cubicBezTo>
                  <a:lnTo>
                    <a:pt x="0" y="381000"/>
                  </a:lnTo>
                  <a:cubicBezTo>
                    <a:pt x="126490" y="373272"/>
                    <a:pt x="222765" y="264466"/>
                    <a:pt x="215037" y="137976"/>
                  </a:cubicBezTo>
                  <a:cubicBezTo>
                    <a:pt x="211916" y="86903"/>
                    <a:pt x="191814" y="38338"/>
                    <a:pt x="157925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4" name="任意多边形: 形状 893">
              <a:extLst>
                <a:ext uri="{FF2B5EF4-FFF2-40B4-BE49-F238E27FC236}">
                  <a16:creationId xmlns:a16="http://schemas.microsoft.com/office/drawing/2014/main" id="{7A173F50-EF91-86B5-189D-82E94B00B536}"/>
                </a:ext>
              </a:extLst>
            </p:cNvPr>
            <p:cNvSpPr/>
            <p:nvPr/>
          </p:nvSpPr>
          <p:spPr>
            <a:xfrm>
              <a:off x="4065527" y="-1592568"/>
              <a:ext cx="138303" cy="97631"/>
            </a:xfrm>
            <a:custGeom>
              <a:avLst/>
              <a:gdLst>
                <a:gd name="connsiteX0" fmla="*/ 0 w 138303"/>
                <a:gd name="connsiteY0" fmla="*/ 0 h 97631"/>
                <a:gd name="connsiteX1" fmla="*/ 0 w 138303"/>
                <a:gd name="connsiteY1" fmla="*/ 57150 h 97631"/>
                <a:gd name="connsiteX2" fmla="*/ 97631 w 138303"/>
                <a:gd name="connsiteY2" fmla="*/ 97631 h 97631"/>
                <a:gd name="connsiteX3" fmla="*/ 138303 w 138303"/>
                <a:gd name="connsiteY3" fmla="*/ 56959 h 97631"/>
                <a:gd name="connsiteX4" fmla="*/ 0 w 138303"/>
                <a:gd name="connsiteY4" fmla="*/ 0 h 97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03" h="97631">
                  <a:moveTo>
                    <a:pt x="0" y="0"/>
                  </a:moveTo>
                  <a:lnTo>
                    <a:pt x="0" y="57150"/>
                  </a:lnTo>
                  <a:cubicBezTo>
                    <a:pt x="35995" y="60026"/>
                    <a:pt x="70162" y="74193"/>
                    <a:pt x="97631" y="97631"/>
                  </a:cubicBezTo>
                  <a:lnTo>
                    <a:pt x="138303" y="56959"/>
                  </a:lnTo>
                  <a:cubicBezTo>
                    <a:pt x="99893" y="23002"/>
                    <a:pt x="51184" y="294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5" name="任意多边形: 形状 894">
              <a:extLst>
                <a:ext uri="{FF2B5EF4-FFF2-40B4-BE49-F238E27FC236}">
                  <a16:creationId xmlns:a16="http://schemas.microsoft.com/office/drawing/2014/main" id="{84AA41DD-0D88-0AFC-66EF-C4435EB4E643}"/>
                </a:ext>
              </a:extLst>
            </p:cNvPr>
            <p:cNvSpPr/>
            <p:nvPr/>
          </p:nvSpPr>
          <p:spPr>
            <a:xfrm>
              <a:off x="3822830" y="-1349299"/>
              <a:ext cx="214788" cy="215169"/>
            </a:xfrm>
            <a:custGeom>
              <a:avLst/>
              <a:gdLst>
                <a:gd name="connsiteX0" fmla="*/ 214789 w 214788"/>
                <a:gd name="connsiteY0" fmla="*/ 157639 h 215169"/>
                <a:gd name="connsiteX1" fmla="*/ 57150 w 214788"/>
                <a:gd name="connsiteY1" fmla="*/ 0 h 215169"/>
                <a:gd name="connsiteX2" fmla="*/ 0 w 214788"/>
                <a:gd name="connsiteY2" fmla="*/ 0 h 215169"/>
                <a:gd name="connsiteX3" fmla="*/ 214789 w 214788"/>
                <a:gd name="connsiteY3" fmla="*/ 215170 h 215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788" h="215169">
                  <a:moveTo>
                    <a:pt x="214789" y="157639"/>
                  </a:moveTo>
                  <a:cubicBezTo>
                    <a:pt x="130678" y="150896"/>
                    <a:pt x="63892" y="84111"/>
                    <a:pt x="57150" y="0"/>
                  </a:cubicBezTo>
                  <a:lnTo>
                    <a:pt x="0" y="0"/>
                  </a:lnTo>
                  <a:cubicBezTo>
                    <a:pt x="6950" y="115689"/>
                    <a:pt x="99112" y="208014"/>
                    <a:pt x="214789" y="21517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6" name="任意多边形: 形状 895">
              <a:extLst>
                <a:ext uri="{FF2B5EF4-FFF2-40B4-BE49-F238E27FC236}">
                  <a16:creationId xmlns:a16="http://schemas.microsoft.com/office/drawing/2014/main" id="{B7B68717-2701-8A0F-74BF-554D4988D79A}"/>
                </a:ext>
              </a:extLst>
            </p:cNvPr>
            <p:cNvSpPr/>
            <p:nvPr/>
          </p:nvSpPr>
          <p:spPr>
            <a:xfrm>
              <a:off x="3822449" y="-1591901"/>
              <a:ext cx="215169" cy="215169"/>
            </a:xfrm>
            <a:custGeom>
              <a:avLst/>
              <a:gdLst>
                <a:gd name="connsiteX0" fmla="*/ 57721 w 215169"/>
                <a:gd name="connsiteY0" fmla="*/ 214789 h 215169"/>
                <a:gd name="connsiteX1" fmla="*/ 215170 w 215169"/>
                <a:gd name="connsiteY1" fmla="*/ 57150 h 215169"/>
                <a:gd name="connsiteX2" fmla="*/ 215170 w 215169"/>
                <a:gd name="connsiteY2" fmla="*/ 0 h 215169"/>
                <a:gd name="connsiteX3" fmla="*/ 0 w 215169"/>
                <a:gd name="connsiteY3" fmla="*/ 215170 h 215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169" h="215169">
                  <a:moveTo>
                    <a:pt x="57721" y="214789"/>
                  </a:moveTo>
                  <a:cubicBezTo>
                    <a:pt x="64528" y="130780"/>
                    <a:pt x="131169" y="64058"/>
                    <a:pt x="215170" y="57150"/>
                  </a:cubicBezTo>
                  <a:lnTo>
                    <a:pt x="215170" y="0"/>
                  </a:lnTo>
                  <a:cubicBezTo>
                    <a:pt x="99363" y="7012"/>
                    <a:pt x="7012" y="99363"/>
                    <a:pt x="0" y="21517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7" name="任意多边形: 形状 896">
              <a:extLst>
                <a:ext uri="{FF2B5EF4-FFF2-40B4-BE49-F238E27FC236}">
                  <a16:creationId xmlns:a16="http://schemas.microsoft.com/office/drawing/2014/main" id="{B12061EB-0895-6B3A-2A49-320116978A98}"/>
                </a:ext>
              </a:extLst>
            </p:cNvPr>
            <p:cNvSpPr/>
            <p:nvPr/>
          </p:nvSpPr>
          <p:spPr>
            <a:xfrm>
              <a:off x="4065527" y="-1515510"/>
              <a:ext cx="215471" cy="381000"/>
            </a:xfrm>
            <a:custGeom>
              <a:avLst/>
              <a:gdLst>
                <a:gd name="connsiteX0" fmla="*/ 157925 w 215471"/>
                <a:gd name="connsiteY0" fmla="*/ 191 h 381000"/>
                <a:gd name="connsiteX1" fmla="*/ 117253 w 215471"/>
                <a:gd name="connsiteY1" fmla="*/ 40862 h 381000"/>
                <a:gd name="connsiteX2" fmla="*/ 97787 w 215471"/>
                <a:gd name="connsiteY2" fmla="*/ 283357 h 381000"/>
                <a:gd name="connsiteX3" fmla="*/ 0 w 215471"/>
                <a:gd name="connsiteY3" fmla="*/ 323850 h 381000"/>
                <a:gd name="connsiteX4" fmla="*/ 0 w 215471"/>
                <a:gd name="connsiteY4" fmla="*/ 381000 h 381000"/>
                <a:gd name="connsiteX5" fmla="*/ 215037 w 215471"/>
                <a:gd name="connsiteY5" fmla="*/ 137976 h 381000"/>
                <a:gd name="connsiteX6" fmla="*/ 157925 w 215471"/>
                <a:gd name="connsiteY6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5471" h="381000">
                  <a:moveTo>
                    <a:pt x="157925" y="191"/>
                  </a:moveTo>
                  <a:lnTo>
                    <a:pt x="117253" y="40862"/>
                  </a:lnTo>
                  <a:cubicBezTo>
                    <a:pt x="178841" y="113201"/>
                    <a:pt x="170126" y="221769"/>
                    <a:pt x="97787" y="283357"/>
                  </a:cubicBezTo>
                  <a:cubicBezTo>
                    <a:pt x="70257" y="306796"/>
                    <a:pt x="36041" y="320965"/>
                    <a:pt x="0" y="323850"/>
                  </a:cubicBezTo>
                  <a:lnTo>
                    <a:pt x="0" y="381000"/>
                  </a:lnTo>
                  <a:cubicBezTo>
                    <a:pt x="126490" y="373272"/>
                    <a:pt x="222765" y="264466"/>
                    <a:pt x="215037" y="137976"/>
                  </a:cubicBezTo>
                  <a:cubicBezTo>
                    <a:pt x="211916" y="86903"/>
                    <a:pt x="191814" y="38338"/>
                    <a:pt x="157925" y="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75" name="组合 974">
            <a:extLst>
              <a:ext uri="{FF2B5EF4-FFF2-40B4-BE49-F238E27FC236}">
                <a16:creationId xmlns:a16="http://schemas.microsoft.com/office/drawing/2014/main" id="{DB8E8267-F394-0E0E-E7C2-C137169F87FA}"/>
              </a:ext>
            </a:extLst>
          </p:cNvPr>
          <p:cNvGrpSpPr/>
          <p:nvPr/>
        </p:nvGrpSpPr>
        <p:grpSpPr>
          <a:xfrm>
            <a:off x="10234583" y="4401365"/>
            <a:ext cx="1387506" cy="392906"/>
            <a:chOff x="418870" y="5861554"/>
            <a:chExt cx="1387506" cy="392906"/>
          </a:xfrm>
        </p:grpSpPr>
        <p:sp>
          <p:nvSpPr>
            <p:cNvPr id="899" name="任意多边形: 形状 898">
              <a:extLst>
                <a:ext uri="{FF2B5EF4-FFF2-40B4-BE49-F238E27FC236}">
                  <a16:creationId xmlns:a16="http://schemas.microsoft.com/office/drawing/2014/main" id="{A9D591B6-07D2-AEB8-D58D-FD3A713E45AB}"/>
                </a:ext>
              </a:extLst>
            </p:cNvPr>
            <p:cNvSpPr/>
            <p:nvPr/>
          </p:nvSpPr>
          <p:spPr>
            <a:xfrm>
              <a:off x="418870" y="5861554"/>
              <a:ext cx="1387506" cy="392906"/>
            </a:xfrm>
            <a:custGeom>
              <a:avLst/>
              <a:gdLst>
                <a:gd name="connsiteX0" fmla="*/ 0 w 1387506"/>
                <a:gd name="connsiteY0" fmla="*/ 294037 h 392906"/>
                <a:gd name="connsiteX1" fmla="*/ 72866 w 1387506"/>
                <a:gd name="connsiteY1" fmla="*/ 392906 h 392906"/>
                <a:gd name="connsiteX2" fmla="*/ 492728 w 1387506"/>
                <a:gd name="connsiteY2" fmla="*/ 218599 h 392906"/>
                <a:gd name="connsiteX3" fmla="*/ 902018 w 1387506"/>
                <a:gd name="connsiteY3" fmla="*/ 364141 h 392906"/>
                <a:gd name="connsiteX4" fmla="*/ 1272826 w 1387506"/>
                <a:gd name="connsiteY4" fmla="*/ 124397 h 392906"/>
                <a:gd name="connsiteX5" fmla="*/ 1299401 w 1387506"/>
                <a:gd name="connsiteY5" fmla="*/ 159639 h 392906"/>
                <a:gd name="connsiteX6" fmla="*/ 1387507 w 1387506"/>
                <a:gd name="connsiteY6" fmla="*/ 15431 h 392906"/>
                <a:gd name="connsiteX7" fmla="*/ 1190053 w 1387506"/>
                <a:gd name="connsiteY7" fmla="*/ 0 h 392906"/>
                <a:gd name="connsiteX8" fmla="*/ 1220343 w 1387506"/>
                <a:gd name="connsiteY8" fmla="*/ 39910 h 392906"/>
                <a:gd name="connsiteX9" fmla="*/ 849249 w 1387506"/>
                <a:gd name="connsiteY9" fmla="*/ 277463 h 392906"/>
                <a:gd name="connsiteX10" fmla="*/ 446056 w 1387506"/>
                <a:gd name="connsiteY10" fmla="*/ 134398 h 392906"/>
                <a:gd name="connsiteX11" fmla="*/ 0 w 1387506"/>
                <a:gd name="connsiteY11" fmla="*/ 294037 h 39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7506" h="392906">
                  <a:moveTo>
                    <a:pt x="0" y="294037"/>
                  </a:moveTo>
                  <a:lnTo>
                    <a:pt x="72866" y="392906"/>
                  </a:lnTo>
                  <a:lnTo>
                    <a:pt x="492728" y="218599"/>
                  </a:lnTo>
                  <a:lnTo>
                    <a:pt x="902018" y="364141"/>
                  </a:lnTo>
                  <a:lnTo>
                    <a:pt x="1272826" y="124397"/>
                  </a:lnTo>
                  <a:lnTo>
                    <a:pt x="1299401" y="159639"/>
                  </a:lnTo>
                  <a:lnTo>
                    <a:pt x="1387507" y="15431"/>
                  </a:lnTo>
                  <a:lnTo>
                    <a:pt x="1190053" y="0"/>
                  </a:lnTo>
                  <a:lnTo>
                    <a:pt x="1220343" y="39910"/>
                  </a:lnTo>
                  <a:lnTo>
                    <a:pt x="849249" y="277463"/>
                  </a:lnTo>
                  <a:lnTo>
                    <a:pt x="446056" y="134398"/>
                  </a:lnTo>
                  <a:lnTo>
                    <a:pt x="0" y="294037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0" name="任意多边形: 形状 899">
              <a:extLst>
                <a:ext uri="{FF2B5EF4-FFF2-40B4-BE49-F238E27FC236}">
                  <a16:creationId xmlns:a16="http://schemas.microsoft.com/office/drawing/2014/main" id="{7D509847-9378-E14C-9C53-F3C9607DDCCC}"/>
                </a:ext>
              </a:extLst>
            </p:cNvPr>
            <p:cNvSpPr/>
            <p:nvPr/>
          </p:nvSpPr>
          <p:spPr>
            <a:xfrm>
              <a:off x="418870" y="5861554"/>
              <a:ext cx="1387506" cy="392906"/>
            </a:xfrm>
            <a:custGeom>
              <a:avLst/>
              <a:gdLst>
                <a:gd name="connsiteX0" fmla="*/ 0 w 1387506"/>
                <a:gd name="connsiteY0" fmla="*/ 294037 h 392906"/>
                <a:gd name="connsiteX1" fmla="*/ 72866 w 1387506"/>
                <a:gd name="connsiteY1" fmla="*/ 392906 h 392906"/>
                <a:gd name="connsiteX2" fmla="*/ 492728 w 1387506"/>
                <a:gd name="connsiteY2" fmla="*/ 218599 h 392906"/>
                <a:gd name="connsiteX3" fmla="*/ 902018 w 1387506"/>
                <a:gd name="connsiteY3" fmla="*/ 364141 h 392906"/>
                <a:gd name="connsiteX4" fmla="*/ 1272826 w 1387506"/>
                <a:gd name="connsiteY4" fmla="*/ 124397 h 392906"/>
                <a:gd name="connsiteX5" fmla="*/ 1299401 w 1387506"/>
                <a:gd name="connsiteY5" fmla="*/ 159639 h 392906"/>
                <a:gd name="connsiteX6" fmla="*/ 1387507 w 1387506"/>
                <a:gd name="connsiteY6" fmla="*/ 15431 h 392906"/>
                <a:gd name="connsiteX7" fmla="*/ 1190053 w 1387506"/>
                <a:gd name="connsiteY7" fmla="*/ 0 h 392906"/>
                <a:gd name="connsiteX8" fmla="*/ 1220343 w 1387506"/>
                <a:gd name="connsiteY8" fmla="*/ 39910 h 392906"/>
                <a:gd name="connsiteX9" fmla="*/ 849249 w 1387506"/>
                <a:gd name="connsiteY9" fmla="*/ 277463 h 392906"/>
                <a:gd name="connsiteX10" fmla="*/ 446056 w 1387506"/>
                <a:gd name="connsiteY10" fmla="*/ 134398 h 392906"/>
                <a:gd name="connsiteX11" fmla="*/ 0 w 1387506"/>
                <a:gd name="connsiteY11" fmla="*/ 294037 h 39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7506" h="392906">
                  <a:moveTo>
                    <a:pt x="0" y="294037"/>
                  </a:moveTo>
                  <a:lnTo>
                    <a:pt x="72866" y="392906"/>
                  </a:lnTo>
                  <a:lnTo>
                    <a:pt x="492728" y="218599"/>
                  </a:lnTo>
                  <a:lnTo>
                    <a:pt x="902018" y="364141"/>
                  </a:lnTo>
                  <a:lnTo>
                    <a:pt x="1272826" y="124397"/>
                  </a:lnTo>
                  <a:lnTo>
                    <a:pt x="1299401" y="159639"/>
                  </a:lnTo>
                  <a:lnTo>
                    <a:pt x="1387507" y="15431"/>
                  </a:lnTo>
                  <a:lnTo>
                    <a:pt x="1190053" y="0"/>
                  </a:lnTo>
                  <a:lnTo>
                    <a:pt x="1220343" y="39910"/>
                  </a:lnTo>
                  <a:lnTo>
                    <a:pt x="849249" y="277463"/>
                  </a:lnTo>
                  <a:lnTo>
                    <a:pt x="446056" y="134398"/>
                  </a:lnTo>
                  <a:lnTo>
                    <a:pt x="0" y="29403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74" name="组合 973">
            <a:extLst>
              <a:ext uri="{FF2B5EF4-FFF2-40B4-BE49-F238E27FC236}">
                <a16:creationId xmlns:a16="http://schemas.microsoft.com/office/drawing/2014/main" id="{F045FFE5-6FB1-32DC-6AD7-E109535EB389}"/>
              </a:ext>
            </a:extLst>
          </p:cNvPr>
          <p:cNvGrpSpPr/>
          <p:nvPr/>
        </p:nvGrpSpPr>
        <p:grpSpPr>
          <a:xfrm>
            <a:off x="7610707" y="1684572"/>
            <a:ext cx="417576" cy="455867"/>
            <a:chOff x="7610707" y="1684572"/>
            <a:chExt cx="417576" cy="455867"/>
          </a:xfrm>
        </p:grpSpPr>
        <p:sp>
          <p:nvSpPr>
            <p:cNvPr id="902" name="任意多边形: 形状 901">
              <a:extLst>
                <a:ext uri="{FF2B5EF4-FFF2-40B4-BE49-F238E27FC236}">
                  <a16:creationId xmlns:a16="http://schemas.microsoft.com/office/drawing/2014/main" id="{8B5D5ED7-81D0-92A6-B52B-D84CD0577C33}"/>
                </a:ext>
              </a:extLst>
            </p:cNvPr>
            <p:cNvSpPr/>
            <p:nvPr/>
          </p:nvSpPr>
          <p:spPr>
            <a:xfrm>
              <a:off x="7610707" y="1684572"/>
              <a:ext cx="184785" cy="184784"/>
            </a:xfrm>
            <a:custGeom>
              <a:avLst/>
              <a:gdLst>
                <a:gd name="connsiteX0" fmla="*/ 92393 w 184785"/>
                <a:gd name="connsiteY0" fmla="*/ 0 h 184784"/>
                <a:gd name="connsiteX1" fmla="*/ 0 w 184785"/>
                <a:gd name="connsiteY1" fmla="*/ 92392 h 184784"/>
                <a:gd name="connsiteX2" fmla="*/ 92393 w 184785"/>
                <a:gd name="connsiteY2" fmla="*/ 184785 h 184784"/>
                <a:gd name="connsiteX3" fmla="*/ 184785 w 184785"/>
                <a:gd name="connsiteY3" fmla="*/ 92392 h 184784"/>
                <a:gd name="connsiteX4" fmla="*/ 92393 w 184785"/>
                <a:gd name="connsiteY4" fmla="*/ 0 h 184784"/>
                <a:gd name="connsiteX5" fmla="*/ 92393 w 184785"/>
                <a:gd name="connsiteY5" fmla="*/ 138589 h 184784"/>
                <a:gd name="connsiteX6" fmla="*/ 46101 w 184785"/>
                <a:gd name="connsiteY6" fmla="*/ 92488 h 184784"/>
                <a:gd name="connsiteX7" fmla="*/ 92202 w 184785"/>
                <a:gd name="connsiteY7" fmla="*/ 46196 h 184784"/>
                <a:gd name="connsiteX8" fmla="*/ 138494 w 184785"/>
                <a:gd name="connsiteY8" fmla="*/ 92297 h 184784"/>
                <a:gd name="connsiteX9" fmla="*/ 138494 w 184785"/>
                <a:gd name="connsiteY9" fmla="*/ 92393 h 184784"/>
                <a:gd name="connsiteX10" fmla="*/ 92393 w 184785"/>
                <a:gd name="connsiteY10" fmla="*/ 138589 h 184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4785" h="184784">
                  <a:moveTo>
                    <a:pt x="92393" y="0"/>
                  </a:moveTo>
                  <a:cubicBezTo>
                    <a:pt x="41366" y="0"/>
                    <a:pt x="0" y="41366"/>
                    <a:pt x="0" y="92392"/>
                  </a:cubicBezTo>
                  <a:cubicBezTo>
                    <a:pt x="0" y="143419"/>
                    <a:pt x="41366" y="184785"/>
                    <a:pt x="92393" y="184785"/>
                  </a:cubicBezTo>
                  <a:cubicBezTo>
                    <a:pt x="143419" y="184785"/>
                    <a:pt x="184785" y="143419"/>
                    <a:pt x="184785" y="92392"/>
                  </a:cubicBezTo>
                  <a:cubicBezTo>
                    <a:pt x="184785" y="41366"/>
                    <a:pt x="143420" y="0"/>
                    <a:pt x="92393" y="0"/>
                  </a:cubicBezTo>
                  <a:close/>
                  <a:moveTo>
                    <a:pt x="92393" y="138589"/>
                  </a:moveTo>
                  <a:cubicBezTo>
                    <a:pt x="66879" y="138641"/>
                    <a:pt x="46154" y="118001"/>
                    <a:pt x="46101" y="92488"/>
                  </a:cubicBezTo>
                  <a:cubicBezTo>
                    <a:pt x="46049" y="66974"/>
                    <a:pt x="66689" y="46249"/>
                    <a:pt x="92202" y="46196"/>
                  </a:cubicBezTo>
                  <a:cubicBezTo>
                    <a:pt x="117716" y="46144"/>
                    <a:pt x="138441" y="66784"/>
                    <a:pt x="138494" y="92297"/>
                  </a:cubicBezTo>
                  <a:cubicBezTo>
                    <a:pt x="138494" y="92329"/>
                    <a:pt x="138494" y="92361"/>
                    <a:pt x="138494" y="92393"/>
                  </a:cubicBezTo>
                  <a:cubicBezTo>
                    <a:pt x="138442" y="117847"/>
                    <a:pt x="117847" y="138484"/>
                    <a:pt x="92393" y="138589"/>
                  </a:cubicBezTo>
                  <a:close/>
                </a:path>
              </a:pathLst>
            </a:custGeom>
            <a:solidFill>
              <a:srgbClr val="D5E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3" name="任意多边形: 形状 902">
              <a:extLst>
                <a:ext uri="{FF2B5EF4-FFF2-40B4-BE49-F238E27FC236}">
                  <a16:creationId xmlns:a16="http://schemas.microsoft.com/office/drawing/2014/main" id="{60753BE4-D74A-671C-190F-2437F6C198C1}"/>
                </a:ext>
              </a:extLst>
            </p:cNvPr>
            <p:cNvSpPr/>
            <p:nvPr/>
          </p:nvSpPr>
          <p:spPr>
            <a:xfrm>
              <a:off x="7843498" y="1955654"/>
              <a:ext cx="184784" cy="184785"/>
            </a:xfrm>
            <a:custGeom>
              <a:avLst/>
              <a:gdLst>
                <a:gd name="connsiteX0" fmla="*/ 92488 w 184784"/>
                <a:gd name="connsiteY0" fmla="*/ 0 h 184785"/>
                <a:gd name="connsiteX1" fmla="*/ 0 w 184784"/>
                <a:gd name="connsiteY1" fmla="*/ 92297 h 184785"/>
                <a:gd name="connsiteX2" fmla="*/ 92297 w 184784"/>
                <a:gd name="connsiteY2" fmla="*/ 184785 h 184785"/>
                <a:gd name="connsiteX3" fmla="*/ 184785 w 184784"/>
                <a:gd name="connsiteY3" fmla="*/ 92488 h 184785"/>
                <a:gd name="connsiteX4" fmla="*/ 184785 w 184784"/>
                <a:gd name="connsiteY4" fmla="*/ 92393 h 184785"/>
                <a:gd name="connsiteX5" fmla="*/ 92488 w 184784"/>
                <a:gd name="connsiteY5" fmla="*/ 0 h 184785"/>
                <a:gd name="connsiteX6" fmla="*/ 92488 w 184784"/>
                <a:gd name="connsiteY6" fmla="*/ 138493 h 184785"/>
                <a:gd name="connsiteX7" fmla="*/ 46196 w 184784"/>
                <a:gd name="connsiteY7" fmla="*/ 92393 h 184785"/>
                <a:gd name="connsiteX8" fmla="*/ 92297 w 184784"/>
                <a:gd name="connsiteY8" fmla="*/ 46101 h 184785"/>
                <a:gd name="connsiteX9" fmla="*/ 138589 w 184784"/>
                <a:gd name="connsiteY9" fmla="*/ 92202 h 184785"/>
                <a:gd name="connsiteX10" fmla="*/ 138589 w 184784"/>
                <a:gd name="connsiteY10" fmla="*/ 92392 h 184785"/>
                <a:gd name="connsiteX11" fmla="*/ 92488 w 184784"/>
                <a:gd name="connsiteY11" fmla="*/ 138493 h 18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4784" h="184785">
                  <a:moveTo>
                    <a:pt x="92488" y="0"/>
                  </a:moveTo>
                  <a:cubicBezTo>
                    <a:pt x="41461" y="-53"/>
                    <a:pt x="53" y="41270"/>
                    <a:pt x="0" y="92297"/>
                  </a:cubicBezTo>
                  <a:cubicBezTo>
                    <a:pt x="-53" y="143324"/>
                    <a:pt x="41270" y="184732"/>
                    <a:pt x="92297" y="184785"/>
                  </a:cubicBezTo>
                  <a:cubicBezTo>
                    <a:pt x="143324" y="184838"/>
                    <a:pt x="184732" y="143515"/>
                    <a:pt x="184785" y="92488"/>
                  </a:cubicBezTo>
                  <a:cubicBezTo>
                    <a:pt x="184785" y="92456"/>
                    <a:pt x="184785" y="92424"/>
                    <a:pt x="184785" y="92393"/>
                  </a:cubicBezTo>
                  <a:cubicBezTo>
                    <a:pt x="184785" y="41403"/>
                    <a:pt x="143478" y="53"/>
                    <a:pt x="92488" y="0"/>
                  </a:cubicBezTo>
                  <a:close/>
                  <a:moveTo>
                    <a:pt x="92488" y="138493"/>
                  </a:moveTo>
                  <a:cubicBezTo>
                    <a:pt x="66974" y="138546"/>
                    <a:pt x="46249" y="117906"/>
                    <a:pt x="46196" y="92393"/>
                  </a:cubicBezTo>
                  <a:cubicBezTo>
                    <a:pt x="46144" y="66879"/>
                    <a:pt x="66784" y="46154"/>
                    <a:pt x="92297" y="46101"/>
                  </a:cubicBezTo>
                  <a:cubicBezTo>
                    <a:pt x="117811" y="46049"/>
                    <a:pt x="138536" y="66689"/>
                    <a:pt x="138589" y="92202"/>
                  </a:cubicBezTo>
                  <a:cubicBezTo>
                    <a:pt x="138589" y="92265"/>
                    <a:pt x="138589" y="92329"/>
                    <a:pt x="138589" y="92392"/>
                  </a:cubicBezTo>
                  <a:cubicBezTo>
                    <a:pt x="138536" y="117832"/>
                    <a:pt x="117927" y="138441"/>
                    <a:pt x="92488" y="138493"/>
                  </a:cubicBezTo>
                  <a:close/>
                </a:path>
              </a:pathLst>
            </a:custGeom>
            <a:solidFill>
              <a:srgbClr val="D5E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4" name="任意多边形: 形状 903">
              <a:extLst>
                <a:ext uri="{FF2B5EF4-FFF2-40B4-BE49-F238E27FC236}">
                  <a16:creationId xmlns:a16="http://schemas.microsoft.com/office/drawing/2014/main" id="{449FBE73-0A42-358E-5064-9FE338D05B74}"/>
                </a:ext>
              </a:extLst>
            </p:cNvPr>
            <p:cNvSpPr/>
            <p:nvPr/>
          </p:nvSpPr>
          <p:spPr>
            <a:xfrm>
              <a:off x="7676239" y="1684572"/>
              <a:ext cx="274891" cy="455866"/>
            </a:xfrm>
            <a:custGeom>
              <a:avLst/>
              <a:gdLst>
                <a:gd name="connsiteX0" fmla="*/ 61436 w 274891"/>
                <a:gd name="connsiteY0" fmla="*/ 455867 h 455866"/>
                <a:gd name="connsiteX1" fmla="*/ 0 w 274891"/>
                <a:gd name="connsiteY1" fmla="*/ 455867 h 455866"/>
                <a:gd name="connsiteX2" fmla="*/ 213455 w 274891"/>
                <a:gd name="connsiteY2" fmla="*/ 0 h 455866"/>
                <a:gd name="connsiteX3" fmla="*/ 274892 w 274891"/>
                <a:gd name="connsiteY3" fmla="*/ 0 h 455866"/>
                <a:gd name="connsiteX4" fmla="*/ 61436 w 274891"/>
                <a:gd name="connsiteY4" fmla="*/ 455867 h 45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891" h="455866">
                  <a:moveTo>
                    <a:pt x="61436" y="455867"/>
                  </a:moveTo>
                  <a:lnTo>
                    <a:pt x="0" y="455867"/>
                  </a:lnTo>
                  <a:lnTo>
                    <a:pt x="213455" y="0"/>
                  </a:lnTo>
                  <a:lnTo>
                    <a:pt x="274892" y="0"/>
                  </a:lnTo>
                  <a:lnTo>
                    <a:pt x="61436" y="455867"/>
                  </a:lnTo>
                  <a:close/>
                </a:path>
              </a:pathLst>
            </a:custGeom>
            <a:solidFill>
              <a:srgbClr val="D5E2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05" name="图形 545">
              <a:extLst>
                <a:ext uri="{FF2B5EF4-FFF2-40B4-BE49-F238E27FC236}">
                  <a16:creationId xmlns:a16="http://schemas.microsoft.com/office/drawing/2014/main" id="{89962530-9E7A-2E7D-EE74-CCBE35073297}"/>
                </a:ext>
              </a:extLst>
            </p:cNvPr>
            <p:cNvGrpSpPr/>
            <p:nvPr/>
          </p:nvGrpSpPr>
          <p:grpSpPr>
            <a:xfrm>
              <a:off x="7610707" y="1684572"/>
              <a:ext cx="417576" cy="455866"/>
              <a:chOff x="6097876" y="-1591425"/>
              <a:chExt cx="417576" cy="455866"/>
            </a:xfrm>
            <a:solidFill>
              <a:srgbClr val="D5E2FF"/>
            </a:solidFill>
          </p:grpSpPr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1CDCF3CF-FD81-C097-47E5-7271D0716A69}"/>
                  </a:ext>
                </a:extLst>
              </p:cNvPr>
              <p:cNvSpPr/>
              <p:nvPr/>
            </p:nvSpPr>
            <p:spPr>
              <a:xfrm>
                <a:off x="6097876" y="-1591425"/>
                <a:ext cx="184785" cy="184784"/>
              </a:xfrm>
              <a:custGeom>
                <a:avLst/>
                <a:gdLst>
                  <a:gd name="connsiteX0" fmla="*/ 92393 w 184785"/>
                  <a:gd name="connsiteY0" fmla="*/ 0 h 184784"/>
                  <a:gd name="connsiteX1" fmla="*/ 0 w 184785"/>
                  <a:gd name="connsiteY1" fmla="*/ 92392 h 184784"/>
                  <a:gd name="connsiteX2" fmla="*/ 92393 w 184785"/>
                  <a:gd name="connsiteY2" fmla="*/ 184785 h 184784"/>
                  <a:gd name="connsiteX3" fmla="*/ 184785 w 184785"/>
                  <a:gd name="connsiteY3" fmla="*/ 92392 h 184784"/>
                  <a:gd name="connsiteX4" fmla="*/ 92393 w 184785"/>
                  <a:gd name="connsiteY4" fmla="*/ 0 h 184784"/>
                  <a:gd name="connsiteX5" fmla="*/ 92393 w 184785"/>
                  <a:gd name="connsiteY5" fmla="*/ 138589 h 184784"/>
                  <a:gd name="connsiteX6" fmla="*/ 46101 w 184785"/>
                  <a:gd name="connsiteY6" fmla="*/ 92488 h 184784"/>
                  <a:gd name="connsiteX7" fmla="*/ 92202 w 184785"/>
                  <a:gd name="connsiteY7" fmla="*/ 46196 h 184784"/>
                  <a:gd name="connsiteX8" fmla="*/ 138494 w 184785"/>
                  <a:gd name="connsiteY8" fmla="*/ 92297 h 184784"/>
                  <a:gd name="connsiteX9" fmla="*/ 138494 w 184785"/>
                  <a:gd name="connsiteY9" fmla="*/ 92393 h 184784"/>
                  <a:gd name="connsiteX10" fmla="*/ 92393 w 184785"/>
                  <a:gd name="connsiteY10" fmla="*/ 138589 h 184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785" h="184784">
                    <a:moveTo>
                      <a:pt x="92393" y="0"/>
                    </a:moveTo>
                    <a:cubicBezTo>
                      <a:pt x="41366" y="0"/>
                      <a:pt x="0" y="41366"/>
                      <a:pt x="0" y="92392"/>
                    </a:cubicBezTo>
                    <a:cubicBezTo>
                      <a:pt x="0" y="143419"/>
                      <a:pt x="41366" y="184785"/>
                      <a:pt x="92393" y="184785"/>
                    </a:cubicBezTo>
                    <a:cubicBezTo>
                      <a:pt x="143419" y="184785"/>
                      <a:pt x="184785" y="143419"/>
                      <a:pt x="184785" y="92392"/>
                    </a:cubicBezTo>
                    <a:cubicBezTo>
                      <a:pt x="184785" y="41366"/>
                      <a:pt x="143420" y="0"/>
                      <a:pt x="92393" y="0"/>
                    </a:cubicBezTo>
                    <a:close/>
                    <a:moveTo>
                      <a:pt x="92393" y="138589"/>
                    </a:moveTo>
                    <a:cubicBezTo>
                      <a:pt x="66879" y="138641"/>
                      <a:pt x="46154" y="118001"/>
                      <a:pt x="46101" y="92488"/>
                    </a:cubicBezTo>
                    <a:cubicBezTo>
                      <a:pt x="46049" y="66974"/>
                      <a:pt x="66689" y="46249"/>
                      <a:pt x="92202" y="46196"/>
                    </a:cubicBezTo>
                    <a:cubicBezTo>
                      <a:pt x="117716" y="46144"/>
                      <a:pt x="138441" y="66784"/>
                      <a:pt x="138494" y="92297"/>
                    </a:cubicBezTo>
                    <a:cubicBezTo>
                      <a:pt x="138494" y="92329"/>
                      <a:pt x="138494" y="92361"/>
                      <a:pt x="138494" y="92393"/>
                    </a:cubicBezTo>
                    <a:cubicBezTo>
                      <a:pt x="138442" y="117847"/>
                      <a:pt x="117847" y="138484"/>
                      <a:pt x="92393" y="1385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C3B11E7A-09BB-CABF-A453-E630A3CA75AD}"/>
                  </a:ext>
                </a:extLst>
              </p:cNvPr>
              <p:cNvSpPr/>
              <p:nvPr/>
            </p:nvSpPr>
            <p:spPr>
              <a:xfrm>
                <a:off x="6330667" y="-1320343"/>
                <a:ext cx="184784" cy="184785"/>
              </a:xfrm>
              <a:custGeom>
                <a:avLst/>
                <a:gdLst>
                  <a:gd name="connsiteX0" fmla="*/ 92488 w 184784"/>
                  <a:gd name="connsiteY0" fmla="*/ 0 h 184785"/>
                  <a:gd name="connsiteX1" fmla="*/ 0 w 184784"/>
                  <a:gd name="connsiteY1" fmla="*/ 92297 h 184785"/>
                  <a:gd name="connsiteX2" fmla="*/ 92297 w 184784"/>
                  <a:gd name="connsiteY2" fmla="*/ 184785 h 184785"/>
                  <a:gd name="connsiteX3" fmla="*/ 184785 w 184784"/>
                  <a:gd name="connsiteY3" fmla="*/ 92488 h 184785"/>
                  <a:gd name="connsiteX4" fmla="*/ 184785 w 184784"/>
                  <a:gd name="connsiteY4" fmla="*/ 92393 h 184785"/>
                  <a:gd name="connsiteX5" fmla="*/ 92488 w 184784"/>
                  <a:gd name="connsiteY5" fmla="*/ 0 h 184785"/>
                  <a:gd name="connsiteX6" fmla="*/ 92488 w 184784"/>
                  <a:gd name="connsiteY6" fmla="*/ 138493 h 184785"/>
                  <a:gd name="connsiteX7" fmla="*/ 46196 w 184784"/>
                  <a:gd name="connsiteY7" fmla="*/ 92393 h 184785"/>
                  <a:gd name="connsiteX8" fmla="*/ 92297 w 184784"/>
                  <a:gd name="connsiteY8" fmla="*/ 46101 h 184785"/>
                  <a:gd name="connsiteX9" fmla="*/ 138589 w 184784"/>
                  <a:gd name="connsiteY9" fmla="*/ 92202 h 184785"/>
                  <a:gd name="connsiteX10" fmla="*/ 138589 w 184784"/>
                  <a:gd name="connsiteY10" fmla="*/ 92392 h 184785"/>
                  <a:gd name="connsiteX11" fmla="*/ 92488 w 184784"/>
                  <a:gd name="connsiteY11" fmla="*/ 138493 h 18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4784" h="184785">
                    <a:moveTo>
                      <a:pt x="92488" y="0"/>
                    </a:moveTo>
                    <a:cubicBezTo>
                      <a:pt x="41461" y="-53"/>
                      <a:pt x="53" y="41270"/>
                      <a:pt x="0" y="92297"/>
                    </a:cubicBezTo>
                    <a:cubicBezTo>
                      <a:pt x="-53" y="143324"/>
                      <a:pt x="41270" y="184732"/>
                      <a:pt x="92297" y="184785"/>
                    </a:cubicBezTo>
                    <a:cubicBezTo>
                      <a:pt x="143324" y="184838"/>
                      <a:pt x="184732" y="143515"/>
                      <a:pt x="184785" y="92488"/>
                    </a:cubicBezTo>
                    <a:cubicBezTo>
                      <a:pt x="184785" y="92456"/>
                      <a:pt x="184785" y="92424"/>
                      <a:pt x="184785" y="92393"/>
                    </a:cubicBezTo>
                    <a:cubicBezTo>
                      <a:pt x="184785" y="41403"/>
                      <a:pt x="143478" y="53"/>
                      <a:pt x="92488" y="0"/>
                    </a:cubicBezTo>
                    <a:close/>
                    <a:moveTo>
                      <a:pt x="92488" y="138493"/>
                    </a:moveTo>
                    <a:cubicBezTo>
                      <a:pt x="66974" y="138546"/>
                      <a:pt x="46249" y="117906"/>
                      <a:pt x="46196" y="92393"/>
                    </a:cubicBezTo>
                    <a:cubicBezTo>
                      <a:pt x="46144" y="66879"/>
                      <a:pt x="66784" y="46154"/>
                      <a:pt x="92297" y="46101"/>
                    </a:cubicBezTo>
                    <a:cubicBezTo>
                      <a:pt x="117811" y="46049"/>
                      <a:pt x="138536" y="66689"/>
                      <a:pt x="138589" y="92202"/>
                    </a:cubicBezTo>
                    <a:cubicBezTo>
                      <a:pt x="138589" y="92265"/>
                      <a:pt x="138589" y="92329"/>
                      <a:pt x="138589" y="92392"/>
                    </a:cubicBezTo>
                    <a:cubicBezTo>
                      <a:pt x="138536" y="117832"/>
                      <a:pt x="117927" y="138441"/>
                      <a:pt x="92488" y="1384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CC56A978-176B-E3CB-2927-B11C2AF6318B}"/>
                  </a:ext>
                </a:extLst>
              </p:cNvPr>
              <p:cNvSpPr/>
              <p:nvPr/>
            </p:nvSpPr>
            <p:spPr>
              <a:xfrm>
                <a:off x="6163408" y="-1591425"/>
                <a:ext cx="274891" cy="455866"/>
              </a:xfrm>
              <a:custGeom>
                <a:avLst/>
                <a:gdLst>
                  <a:gd name="connsiteX0" fmla="*/ 61436 w 274891"/>
                  <a:gd name="connsiteY0" fmla="*/ 455867 h 455866"/>
                  <a:gd name="connsiteX1" fmla="*/ 0 w 274891"/>
                  <a:gd name="connsiteY1" fmla="*/ 455867 h 455866"/>
                  <a:gd name="connsiteX2" fmla="*/ 213455 w 274891"/>
                  <a:gd name="connsiteY2" fmla="*/ 0 h 455866"/>
                  <a:gd name="connsiteX3" fmla="*/ 274892 w 274891"/>
                  <a:gd name="connsiteY3" fmla="*/ 0 h 455866"/>
                  <a:gd name="connsiteX4" fmla="*/ 61436 w 274891"/>
                  <a:gd name="connsiteY4" fmla="*/ 455867 h 455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891" h="455866">
                    <a:moveTo>
                      <a:pt x="61436" y="455867"/>
                    </a:moveTo>
                    <a:lnTo>
                      <a:pt x="0" y="455867"/>
                    </a:lnTo>
                    <a:lnTo>
                      <a:pt x="213455" y="0"/>
                    </a:lnTo>
                    <a:lnTo>
                      <a:pt x="274892" y="0"/>
                    </a:lnTo>
                    <a:lnTo>
                      <a:pt x="61436" y="4558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09" name="图形 545">
            <a:extLst>
              <a:ext uri="{FF2B5EF4-FFF2-40B4-BE49-F238E27FC236}">
                <a16:creationId xmlns:a16="http://schemas.microsoft.com/office/drawing/2014/main" id="{8CE5741B-67BD-7252-DEA8-06BA4668D371}"/>
              </a:ext>
            </a:extLst>
          </p:cNvPr>
          <p:cNvGrpSpPr/>
          <p:nvPr/>
        </p:nvGrpSpPr>
        <p:grpSpPr>
          <a:xfrm>
            <a:off x="2192332" y="5418907"/>
            <a:ext cx="778886" cy="1290317"/>
            <a:chOff x="4779997" y="-2019553"/>
            <a:chExt cx="1130423" cy="1872679"/>
          </a:xfrm>
        </p:grpSpPr>
        <p:grpSp>
          <p:nvGrpSpPr>
            <p:cNvPr id="910" name="图形 545">
              <a:extLst>
                <a:ext uri="{FF2B5EF4-FFF2-40B4-BE49-F238E27FC236}">
                  <a16:creationId xmlns:a16="http://schemas.microsoft.com/office/drawing/2014/main" id="{0655FA77-D525-BE17-8E71-D71E50634084}"/>
                </a:ext>
              </a:extLst>
            </p:cNvPr>
            <p:cNvGrpSpPr/>
            <p:nvPr/>
          </p:nvGrpSpPr>
          <p:grpSpPr>
            <a:xfrm>
              <a:off x="4779997" y="-1958114"/>
              <a:ext cx="1130423" cy="1811241"/>
              <a:chOff x="4779997" y="-1958114"/>
              <a:chExt cx="1130423" cy="1811241"/>
            </a:xfrm>
          </p:grpSpPr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9E102535-95C9-CFA2-294E-AA9A57F33D33}"/>
                  </a:ext>
                </a:extLst>
              </p:cNvPr>
              <p:cNvSpPr/>
              <p:nvPr/>
            </p:nvSpPr>
            <p:spPr>
              <a:xfrm>
                <a:off x="5132994" y="-1573327"/>
                <a:ext cx="380238" cy="344634"/>
              </a:xfrm>
              <a:custGeom>
                <a:avLst/>
                <a:gdLst>
                  <a:gd name="connsiteX0" fmla="*/ 0 w 380238"/>
                  <a:gd name="connsiteY0" fmla="*/ 22765 h 344634"/>
                  <a:gd name="connsiteX1" fmla="*/ 7620 w 380238"/>
                  <a:gd name="connsiteY1" fmla="*/ 55626 h 344634"/>
                  <a:gd name="connsiteX2" fmla="*/ 16478 w 380238"/>
                  <a:gd name="connsiteY2" fmla="*/ 87344 h 344634"/>
                  <a:gd name="connsiteX3" fmla="*/ 37719 w 380238"/>
                  <a:gd name="connsiteY3" fmla="*/ 150019 h 344634"/>
                  <a:gd name="connsiteX4" fmla="*/ 102013 w 380238"/>
                  <a:gd name="connsiteY4" fmla="*/ 273082 h 344634"/>
                  <a:gd name="connsiteX5" fmla="*/ 128302 w 380238"/>
                  <a:gd name="connsiteY5" fmla="*/ 302705 h 344634"/>
                  <a:gd name="connsiteX6" fmla="*/ 164592 w 380238"/>
                  <a:gd name="connsiteY6" fmla="*/ 328327 h 344634"/>
                  <a:gd name="connsiteX7" fmla="*/ 246793 w 380238"/>
                  <a:gd name="connsiteY7" fmla="*/ 344234 h 344634"/>
                  <a:gd name="connsiteX8" fmla="*/ 318897 w 380238"/>
                  <a:gd name="connsiteY8" fmla="*/ 327279 h 344634"/>
                  <a:gd name="connsiteX9" fmla="*/ 350520 w 380238"/>
                  <a:gd name="connsiteY9" fmla="*/ 312230 h 344634"/>
                  <a:gd name="connsiteX10" fmla="*/ 365379 w 380238"/>
                  <a:gd name="connsiteY10" fmla="*/ 302705 h 344634"/>
                  <a:gd name="connsiteX11" fmla="*/ 380238 w 380238"/>
                  <a:gd name="connsiteY11" fmla="*/ 292322 h 344634"/>
                  <a:gd name="connsiteX12" fmla="*/ 354806 w 380238"/>
                  <a:gd name="connsiteY12" fmla="*/ 247459 h 344634"/>
                  <a:gd name="connsiteX13" fmla="*/ 341471 w 380238"/>
                  <a:gd name="connsiteY13" fmla="*/ 250984 h 344634"/>
                  <a:gd name="connsiteX14" fmla="*/ 327470 w 380238"/>
                  <a:gd name="connsiteY14" fmla="*/ 254317 h 344634"/>
                  <a:gd name="connsiteX15" fmla="*/ 298895 w 380238"/>
                  <a:gd name="connsiteY15" fmla="*/ 259461 h 344634"/>
                  <a:gd name="connsiteX16" fmla="*/ 246983 w 380238"/>
                  <a:gd name="connsiteY16" fmla="*/ 260509 h 344634"/>
                  <a:gd name="connsiteX17" fmla="*/ 208312 w 380238"/>
                  <a:gd name="connsiteY17" fmla="*/ 246602 h 344634"/>
                  <a:gd name="connsiteX18" fmla="*/ 194596 w 380238"/>
                  <a:gd name="connsiteY18" fmla="*/ 234410 h 344634"/>
                  <a:gd name="connsiteX19" fmla="*/ 180689 w 380238"/>
                  <a:gd name="connsiteY19" fmla="*/ 215360 h 344634"/>
                  <a:gd name="connsiteX20" fmla="*/ 155448 w 380238"/>
                  <a:gd name="connsiteY20" fmla="*/ 167735 h 344634"/>
                  <a:gd name="connsiteX21" fmla="*/ 134303 w 380238"/>
                  <a:gd name="connsiteY21" fmla="*/ 113633 h 344634"/>
                  <a:gd name="connsiteX22" fmla="*/ 116205 w 380238"/>
                  <a:gd name="connsiteY22" fmla="*/ 56483 h 344634"/>
                  <a:gd name="connsiteX23" fmla="*/ 108013 w 380238"/>
                  <a:gd name="connsiteY23" fmla="*/ 27908 h 344634"/>
                  <a:gd name="connsiteX24" fmla="*/ 100584 w 380238"/>
                  <a:gd name="connsiteY24" fmla="*/ 0 h 34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0238" h="344634">
                    <a:moveTo>
                      <a:pt x="0" y="22765"/>
                    </a:moveTo>
                    <a:cubicBezTo>
                      <a:pt x="2476" y="34576"/>
                      <a:pt x="4858" y="44863"/>
                      <a:pt x="7620" y="55626"/>
                    </a:cubicBezTo>
                    <a:cubicBezTo>
                      <a:pt x="10382" y="66389"/>
                      <a:pt x="13335" y="76486"/>
                      <a:pt x="16478" y="87344"/>
                    </a:cubicBezTo>
                    <a:cubicBezTo>
                      <a:pt x="22670" y="108204"/>
                      <a:pt x="29813" y="128968"/>
                      <a:pt x="37719" y="150019"/>
                    </a:cubicBezTo>
                    <a:cubicBezTo>
                      <a:pt x="53521" y="193744"/>
                      <a:pt x="75147" y="235138"/>
                      <a:pt x="102013" y="273082"/>
                    </a:cubicBezTo>
                    <a:cubicBezTo>
                      <a:pt x="109926" y="283679"/>
                      <a:pt x="118720" y="293588"/>
                      <a:pt x="128302" y="302705"/>
                    </a:cubicBezTo>
                    <a:cubicBezTo>
                      <a:pt x="139050" y="313011"/>
                      <a:pt x="151283" y="321648"/>
                      <a:pt x="164592" y="328327"/>
                    </a:cubicBezTo>
                    <a:cubicBezTo>
                      <a:pt x="190124" y="340744"/>
                      <a:pt x="218472" y="346229"/>
                      <a:pt x="246793" y="344234"/>
                    </a:cubicBezTo>
                    <a:cubicBezTo>
                      <a:pt x="271587" y="342521"/>
                      <a:pt x="295938" y="336795"/>
                      <a:pt x="318897" y="327279"/>
                    </a:cubicBezTo>
                    <a:cubicBezTo>
                      <a:pt x="329714" y="322864"/>
                      <a:pt x="340272" y="317839"/>
                      <a:pt x="350520" y="312230"/>
                    </a:cubicBezTo>
                    <a:cubicBezTo>
                      <a:pt x="355644" y="309329"/>
                      <a:pt x="360605" y="306150"/>
                      <a:pt x="365379" y="302705"/>
                    </a:cubicBezTo>
                    <a:cubicBezTo>
                      <a:pt x="370141" y="299180"/>
                      <a:pt x="374904" y="296227"/>
                      <a:pt x="380238" y="292322"/>
                    </a:cubicBezTo>
                    <a:lnTo>
                      <a:pt x="354806" y="247459"/>
                    </a:lnTo>
                    <a:lnTo>
                      <a:pt x="341471" y="250984"/>
                    </a:lnTo>
                    <a:lnTo>
                      <a:pt x="327470" y="254317"/>
                    </a:lnTo>
                    <a:cubicBezTo>
                      <a:pt x="317945" y="256413"/>
                      <a:pt x="308420" y="258223"/>
                      <a:pt x="298895" y="259461"/>
                    </a:cubicBezTo>
                    <a:cubicBezTo>
                      <a:pt x="281712" y="262095"/>
                      <a:pt x="264258" y="262447"/>
                      <a:pt x="246983" y="260509"/>
                    </a:cubicBezTo>
                    <a:cubicBezTo>
                      <a:pt x="233150" y="259104"/>
                      <a:pt x="219872" y="254329"/>
                      <a:pt x="208312" y="246602"/>
                    </a:cubicBezTo>
                    <a:cubicBezTo>
                      <a:pt x="203329" y="243025"/>
                      <a:pt x="198732" y="238939"/>
                      <a:pt x="194596" y="234410"/>
                    </a:cubicBezTo>
                    <a:cubicBezTo>
                      <a:pt x="189539" y="228379"/>
                      <a:pt x="184893" y="222014"/>
                      <a:pt x="180689" y="215360"/>
                    </a:cubicBezTo>
                    <a:cubicBezTo>
                      <a:pt x="171025" y="200180"/>
                      <a:pt x="162584" y="184255"/>
                      <a:pt x="155448" y="167735"/>
                    </a:cubicBezTo>
                    <a:cubicBezTo>
                      <a:pt x="147638" y="150495"/>
                      <a:pt x="140779" y="132302"/>
                      <a:pt x="134303" y="113633"/>
                    </a:cubicBezTo>
                    <a:cubicBezTo>
                      <a:pt x="127826" y="94964"/>
                      <a:pt x="122015" y="75533"/>
                      <a:pt x="116205" y="56483"/>
                    </a:cubicBezTo>
                    <a:lnTo>
                      <a:pt x="108013" y="27908"/>
                    </a:lnTo>
                    <a:cubicBezTo>
                      <a:pt x="105442" y="18383"/>
                      <a:pt x="102584" y="8287"/>
                      <a:pt x="100584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44790CC-F88A-7800-E4E9-382CA602470F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DA4846F3-2BE1-3C31-5E11-4C6234B87A79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D524FC15-EDC9-D21B-EAA0-7FEE74EEB7AA}"/>
                  </a:ext>
                </a:extLst>
              </p:cNvPr>
              <p:cNvSpPr/>
              <p:nvPr/>
            </p:nvSpPr>
            <p:spPr>
              <a:xfrm>
                <a:off x="5137947" y="-1517329"/>
                <a:ext cx="119062" cy="159838"/>
              </a:xfrm>
              <a:custGeom>
                <a:avLst/>
                <a:gdLst>
                  <a:gd name="connsiteX0" fmla="*/ 50578 w 119062"/>
                  <a:gd name="connsiteY0" fmla="*/ 961 h 159838"/>
                  <a:gd name="connsiteX1" fmla="*/ 0 w 119062"/>
                  <a:gd name="connsiteY1" fmla="*/ 101260 h 159838"/>
                  <a:gd name="connsiteX2" fmla="*/ 26575 w 119062"/>
                  <a:gd name="connsiteY2" fmla="*/ 159838 h 159838"/>
                  <a:gd name="connsiteX3" fmla="*/ 119062 w 119062"/>
                  <a:gd name="connsiteY3" fmla="*/ 127358 h 159838"/>
                  <a:gd name="connsiteX4" fmla="*/ 50578 w 119062"/>
                  <a:gd name="connsiteY4" fmla="*/ 961 h 15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" h="159838">
                    <a:moveTo>
                      <a:pt x="50578" y="961"/>
                    </a:moveTo>
                    <a:cubicBezTo>
                      <a:pt x="38005" y="-7611"/>
                      <a:pt x="12001" y="42395"/>
                      <a:pt x="0" y="101260"/>
                    </a:cubicBezTo>
                    <a:cubicBezTo>
                      <a:pt x="8477" y="121834"/>
                      <a:pt x="17526" y="141550"/>
                      <a:pt x="26575" y="159838"/>
                    </a:cubicBezTo>
                    <a:lnTo>
                      <a:pt x="119062" y="127358"/>
                    </a:lnTo>
                    <a:cubicBezTo>
                      <a:pt x="103918" y="72018"/>
                      <a:pt x="79058" y="20011"/>
                      <a:pt x="50578" y="96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94BAA31-409C-35C4-A424-DF44AAD58D0C}"/>
                  </a:ext>
                </a:extLst>
              </p:cNvPr>
              <p:cNvSpPr/>
              <p:nvPr/>
            </p:nvSpPr>
            <p:spPr>
              <a:xfrm>
                <a:off x="5468750" y="-1366825"/>
                <a:ext cx="72294" cy="92042"/>
              </a:xfrm>
              <a:custGeom>
                <a:avLst/>
                <a:gdLst>
                  <a:gd name="connsiteX0" fmla="*/ 26861 w 72294"/>
                  <a:gd name="connsiteY0" fmla="*/ 18383 h 92042"/>
                  <a:gd name="connsiteX1" fmla="*/ 60484 w 72294"/>
                  <a:gd name="connsiteY1" fmla="*/ 0 h 92042"/>
                  <a:gd name="connsiteX2" fmla="*/ 72295 w 72294"/>
                  <a:gd name="connsiteY2" fmla="*/ 75057 h 92042"/>
                  <a:gd name="connsiteX3" fmla="*/ 0 w 72294"/>
                  <a:gd name="connsiteY3" fmla="*/ 80963 h 92042"/>
                  <a:gd name="connsiteX4" fmla="*/ 1714 w 72294"/>
                  <a:gd name="connsiteY4" fmla="*/ 61913 h 92042"/>
                  <a:gd name="connsiteX5" fmla="*/ 26861 w 72294"/>
                  <a:gd name="connsiteY5" fmla="*/ 18383 h 9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294" h="92042">
                    <a:moveTo>
                      <a:pt x="26861" y="18383"/>
                    </a:moveTo>
                    <a:lnTo>
                      <a:pt x="60484" y="0"/>
                    </a:lnTo>
                    <a:lnTo>
                      <a:pt x="72295" y="75057"/>
                    </a:lnTo>
                    <a:cubicBezTo>
                      <a:pt x="72295" y="75057"/>
                      <a:pt x="16097" y="108966"/>
                      <a:pt x="0" y="80963"/>
                    </a:cubicBezTo>
                    <a:lnTo>
                      <a:pt x="1714" y="61913"/>
                    </a:lnTo>
                    <a:cubicBezTo>
                      <a:pt x="3540" y="44492"/>
                      <a:pt x="12681" y="28668"/>
                      <a:pt x="26861" y="18383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A2AEC6F-FA55-821E-918C-3252C7247DE7}"/>
                  </a:ext>
                </a:extLst>
              </p:cNvPr>
              <p:cNvSpPr/>
              <p:nvPr/>
            </p:nvSpPr>
            <p:spPr>
              <a:xfrm>
                <a:off x="5528948" y="-1370540"/>
                <a:ext cx="71913" cy="78866"/>
              </a:xfrm>
              <a:custGeom>
                <a:avLst/>
                <a:gdLst>
                  <a:gd name="connsiteX0" fmla="*/ 42481 w 71913"/>
                  <a:gd name="connsiteY0" fmla="*/ 0 h 78866"/>
                  <a:gd name="connsiteX1" fmla="*/ 71914 w 71913"/>
                  <a:gd name="connsiteY1" fmla="*/ 60388 h 78866"/>
                  <a:gd name="connsiteX2" fmla="*/ 11811 w 71913"/>
                  <a:gd name="connsiteY2" fmla="*/ 78867 h 78866"/>
                  <a:gd name="connsiteX3" fmla="*/ 0 w 71913"/>
                  <a:gd name="connsiteY3" fmla="*/ 3715 h 78866"/>
                  <a:gd name="connsiteX4" fmla="*/ 42481 w 71913"/>
                  <a:gd name="connsiteY4" fmla="*/ 0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13" h="78866">
                    <a:moveTo>
                      <a:pt x="42481" y="0"/>
                    </a:moveTo>
                    <a:lnTo>
                      <a:pt x="71914" y="60388"/>
                    </a:lnTo>
                    <a:lnTo>
                      <a:pt x="11811" y="78867"/>
                    </a:lnTo>
                    <a:lnTo>
                      <a:pt x="0" y="3715"/>
                    </a:lnTo>
                    <a:lnTo>
                      <a:pt x="42481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D19B5F8D-1C6B-8385-398D-9B4E2AAF83E8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5B1BD96-84FB-69FB-C7D5-CBF68A47B153}"/>
                  </a:ext>
                </a:extLst>
              </p:cNvPr>
              <p:cNvSpPr/>
              <p:nvPr/>
            </p:nvSpPr>
            <p:spPr>
              <a:xfrm>
                <a:off x="5222719" y="-404133"/>
                <a:ext cx="132111" cy="182975"/>
              </a:xfrm>
              <a:custGeom>
                <a:avLst/>
                <a:gdLst>
                  <a:gd name="connsiteX0" fmla="*/ 0 w 132111"/>
                  <a:gd name="connsiteY0" fmla="*/ 163640 h 182975"/>
                  <a:gd name="connsiteX1" fmla="*/ 69723 w 132111"/>
                  <a:gd name="connsiteY1" fmla="*/ 182975 h 182975"/>
                  <a:gd name="connsiteX2" fmla="*/ 132112 w 132111"/>
                  <a:gd name="connsiteY2" fmla="*/ 19241 h 182975"/>
                  <a:gd name="connsiteX3" fmla="*/ 62579 w 132111"/>
                  <a:gd name="connsiteY3" fmla="*/ 0 h 182975"/>
                  <a:gd name="connsiteX4" fmla="*/ 0 w 132111"/>
                  <a:gd name="connsiteY4" fmla="*/ 163640 h 18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11" h="182975">
                    <a:moveTo>
                      <a:pt x="0" y="163640"/>
                    </a:moveTo>
                    <a:lnTo>
                      <a:pt x="69723" y="182975"/>
                    </a:lnTo>
                    <a:lnTo>
                      <a:pt x="132112" y="19241"/>
                    </a:lnTo>
                    <a:lnTo>
                      <a:pt x="62579" y="0"/>
                    </a:lnTo>
                    <a:lnTo>
                      <a:pt x="0" y="16364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81DB307A-2854-6309-35BE-E2D0E896DF3C}"/>
                  </a:ext>
                </a:extLst>
              </p:cNvPr>
              <p:cNvSpPr/>
              <p:nvPr/>
            </p:nvSpPr>
            <p:spPr>
              <a:xfrm>
                <a:off x="5198888" y="-270568"/>
                <a:ext cx="240408" cy="123695"/>
              </a:xfrm>
              <a:custGeom>
                <a:avLst/>
                <a:gdLst>
                  <a:gd name="connsiteX0" fmla="*/ 124605 w 240408"/>
                  <a:gd name="connsiteY0" fmla="*/ 27693 h 123695"/>
                  <a:gd name="connsiteX1" fmla="*/ 102222 w 240408"/>
                  <a:gd name="connsiteY1" fmla="*/ 14073 h 123695"/>
                  <a:gd name="connsiteX2" fmla="*/ 30498 w 240408"/>
                  <a:gd name="connsiteY2" fmla="*/ 166 h 123695"/>
                  <a:gd name="connsiteX3" fmla="*/ 22783 w 240408"/>
                  <a:gd name="connsiteY3" fmla="*/ 4547 h 123695"/>
                  <a:gd name="connsiteX4" fmla="*/ 780 w 240408"/>
                  <a:gd name="connsiteY4" fmla="*/ 69984 h 123695"/>
                  <a:gd name="connsiteX5" fmla="*/ 9543 w 240408"/>
                  <a:gd name="connsiteY5" fmla="*/ 88273 h 123695"/>
                  <a:gd name="connsiteX6" fmla="*/ 10305 w 240408"/>
                  <a:gd name="connsiteY6" fmla="*/ 88272 h 123695"/>
                  <a:gd name="connsiteX7" fmla="*/ 96030 w 240408"/>
                  <a:gd name="connsiteY7" fmla="*/ 103131 h 123695"/>
                  <a:gd name="connsiteX8" fmla="*/ 210330 w 240408"/>
                  <a:gd name="connsiteY8" fmla="*/ 123610 h 123695"/>
                  <a:gd name="connsiteX9" fmla="*/ 231000 w 240408"/>
                  <a:gd name="connsiteY9" fmla="*/ 84081 h 123695"/>
                  <a:gd name="connsiteX10" fmla="*/ 124605 w 240408"/>
                  <a:gd name="connsiteY10" fmla="*/ 27693 h 12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0408" h="123695">
                    <a:moveTo>
                      <a:pt x="124605" y="27693"/>
                    </a:moveTo>
                    <a:cubicBezTo>
                      <a:pt x="119095" y="20531"/>
                      <a:pt x="111115" y="15676"/>
                      <a:pt x="102222" y="14073"/>
                    </a:cubicBezTo>
                    <a:lnTo>
                      <a:pt x="30498" y="166"/>
                    </a:lnTo>
                    <a:cubicBezTo>
                      <a:pt x="27180" y="-592"/>
                      <a:pt x="23832" y="1310"/>
                      <a:pt x="22783" y="4547"/>
                    </a:cubicBezTo>
                    <a:lnTo>
                      <a:pt x="780" y="69984"/>
                    </a:lnTo>
                    <a:cubicBezTo>
                      <a:pt x="-1769" y="77450"/>
                      <a:pt x="2128" y="85582"/>
                      <a:pt x="9543" y="88273"/>
                    </a:cubicBezTo>
                    <a:lnTo>
                      <a:pt x="10305" y="88272"/>
                    </a:lnTo>
                    <a:cubicBezTo>
                      <a:pt x="36785" y="98750"/>
                      <a:pt x="54692" y="95130"/>
                      <a:pt x="96030" y="103131"/>
                    </a:cubicBezTo>
                    <a:cubicBezTo>
                      <a:pt x="121462" y="108084"/>
                      <a:pt x="174993" y="125039"/>
                      <a:pt x="210330" y="123610"/>
                    </a:cubicBezTo>
                    <a:cubicBezTo>
                      <a:pt x="245668" y="122181"/>
                      <a:pt x="246049" y="86748"/>
                      <a:pt x="231000" y="84081"/>
                    </a:cubicBezTo>
                    <a:cubicBezTo>
                      <a:pt x="177660" y="75795"/>
                      <a:pt x="136797" y="43791"/>
                      <a:pt x="124605" y="276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3C4A5600-FA4E-2B05-090E-A95CF50239B5}"/>
                  </a:ext>
                </a:extLst>
              </p:cNvPr>
              <p:cNvSpPr/>
              <p:nvPr/>
            </p:nvSpPr>
            <p:spPr>
              <a:xfrm>
                <a:off x="5253009" y="-404133"/>
                <a:ext cx="101822" cy="106394"/>
              </a:xfrm>
              <a:custGeom>
                <a:avLst/>
                <a:gdLst>
                  <a:gd name="connsiteX0" fmla="*/ 101822 w 101822"/>
                  <a:gd name="connsiteY0" fmla="*/ 19336 h 106394"/>
                  <a:gd name="connsiteX1" fmla="*/ 68580 w 101822"/>
                  <a:gd name="connsiteY1" fmla="*/ 106394 h 106394"/>
                  <a:gd name="connsiteX2" fmla="*/ 0 w 101822"/>
                  <a:gd name="connsiteY2" fmla="*/ 84392 h 106394"/>
                  <a:gd name="connsiteX3" fmla="*/ 32195 w 101822"/>
                  <a:gd name="connsiteY3" fmla="*/ 0 h 106394"/>
                  <a:gd name="connsiteX4" fmla="*/ 101822 w 101822"/>
                  <a:gd name="connsiteY4" fmla="*/ 19336 h 10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22" h="106394">
                    <a:moveTo>
                      <a:pt x="101822" y="19336"/>
                    </a:moveTo>
                    <a:lnTo>
                      <a:pt x="68580" y="106394"/>
                    </a:lnTo>
                    <a:lnTo>
                      <a:pt x="0" y="84392"/>
                    </a:lnTo>
                    <a:lnTo>
                      <a:pt x="32195" y="0"/>
                    </a:lnTo>
                    <a:lnTo>
                      <a:pt x="101822" y="19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1" name="任意多边形: 形状 920">
                <a:extLst>
                  <a:ext uri="{FF2B5EF4-FFF2-40B4-BE49-F238E27FC236}">
                    <a16:creationId xmlns:a16="http://schemas.microsoft.com/office/drawing/2014/main" id="{C4E77D6D-6C07-05CA-133E-0131597D4FEA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94AD8611-EF9A-2F70-89FA-32FB0AAC6E14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1A5A7D74-C73A-3A18-F9DD-4ED06726C756}"/>
                  </a:ext>
                </a:extLst>
              </p:cNvPr>
              <p:cNvSpPr/>
              <p:nvPr/>
            </p:nvSpPr>
            <p:spPr>
              <a:xfrm>
                <a:off x="4918390" y="-1072502"/>
                <a:ext cx="533214" cy="277653"/>
              </a:xfrm>
              <a:custGeom>
                <a:avLst/>
                <a:gdLst>
                  <a:gd name="connsiteX0" fmla="*/ 533215 w 533214"/>
                  <a:gd name="connsiteY0" fmla="*/ 115252 h 277653"/>
                  <a:gd name="connsiteX1" fmla="*/ 342715 w 533214"/>
                  <a:gd name="connsiteY1" fmla="*/ 194500 h 277653"/>
                  <a:gd name="connsiteX2" fmla="*/ 98208 w 533214"/>
                  <a:gd name="connsiteY2" fmla="*/ 277654 h 277653"/>
                  <a:gd name="connsiteX3" fmla="*/ 64204 w 533214"/>
                  <a:gd name="connsiteY3" fmla="*/ 0 h 277653"/>
                  <a:gd name="connsiteX4" fmla="*/ 204221 w 533214"/>
                  <a:gd name="connsiteY4" fmla="*/ 66675 h 277653"/>
                  <a:gd name="connsiteX5" fmla="*/ 533215 w 533214"/>
                  <a:gd name="connsiteY5" fmla="*/ 115252 h 27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3214" h="277653">
                    <a:moveTo>
                      <a:pt x="533215" y="115252"/>
                    </a:moveTo>
                    <a:cubicBezTo>
                      <a:pt x="493591" y="128111"/>
                      <a:pt x="420629" y="161163"/>
                      <a:pt x="342715" y="194500"/>
                    </a:cubicBezTo>
                    <a:cubicBezTo>
                      <a:pt x="254418" y="232124"/>
                      <a:pt x="159263" y="269748"/>
                      <a:pt x="98208" y="277654"/>
                    </a:cubicBezTo>
                    <a:cubicBezTo>
                      <a:pt x="-4662" y="263938"/>
                      <a:pt x="-43334" y="141351"/>
                      <a:pt x="64204" y="0"/>
                    </a:cubicBezTo>
                    <a:cubicBezTo>
                      <a:pt x="134022" y="0"/>
                      <a:pt x="204221" y="66675"/>
                      <a:pt x="204221" y="66675"/>
                    </a:cubicBezTo>
                    <a:cubicBezTo>
                      <a:pt x="204221" y="66675"/>
                      <a:pt x="415295" y="65627"/>
                      <a:pt x="533215" y="115252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0240FE91-EEE1-AAFA-CCE3-797513099DD5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134588" cy="195643"/>
              </a:xfrm>
              <a:custGeom>
                <a:avLst/>
                <a:gdLst>
                  <a:gd name="connsiteX0" fmla="*/ 56674 w 134588"/>
                  <a:gd name="connsiteY0" fmla="*/ 195643 h 195643"/>
                  <a:gd name="connsiteX1" fmla="*/ 134588 w 134588"/>
                  <a:gd name="connsiteY1" fmla="*/ 195643 h 195643"/>
                  <a:gd name="connsiteX2" fmla="*/ 52959 w 134588"/>
                  <a:gd name="connsiteY2" fmla="*/ 0 h 195643"/>
                  <a:gd name="connsiteX3" fmla="*/ 0 w 134588"/>
                  <a:gd name="connsiteY3" fmla="*/ 89821 h 195643"/>
                  <a:gd name="connsiteX4" fmla="*/ 56674 w 134588"/>
                  <a:gd name="connsiteY4" fmla="*/ 195643 h 1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88" h="195643">
                    <a:moveTo>
                      <a:pt x="56674" y="195643"/>
                    </a:moveTo>
                    <a:lnTo>
                      <a:pt x="134588" y="195643"/>
                    </a:lnTo>
                    <a:lnTo>
                      <a:pt x="52959" y="0"/>
                    </a:lnTo>
                    <a:lnTo>
                      <a:pt x="0" y="89821"/>
                    </a:lnTo>
                    <a:lnTo>
                      <a:pt x="56674" y="195643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5" name="任意多边形: 形状 924">
                <a:extLst>
                  <a:ext uri="{FF2B5EF4-FFF2-40B4-BE49-F238E27FC236}">
                    <a16:creationId xmlns:a16="http://schemas.microsoft.com/office/drawing/2014/main" id="{67FAAD0C-5C7E-45AC-3280-BCCB10A1B9E7}"/>
                  </a:ext>
                </a:extLst>
              </p:cNvPr>
              <p:cNvSpPr/>
              <p:nvPr/>
            </p:nvSpPr>
            <p:spPr>
              <a:xfrm>
                <a:off x="5654500" y="-420738"/>
                <a:ext cx="255920" cy="140650"/>
              </a:xfrm>
              <a:custGeom>
                <a:avLst/>
                <a:gdLst>
                  <a:gd name="connsiteX0" fmla="*/ 125241 w 255920"/>
                  <a:gd name="connsiteY0" fmla="*/ 21082 h 140650"/>
                  <a:gd name="connsiteX1" fmla="*/ 33706 w 255920"/>
                  <a:gd name="connsiteY1" fmla="*/ 222 h 140650"/>
                  <a:gd name="connsiteX2" fmla="*/ 26086 w 255920"/>
                  <a:gd name="connsiteY2" fmla="*/ 4317 h 140650"/>
                  <a:gd name="connsiteX3" fmla="*/ 559 w 255920"/>
                  <a:gd name="connsiteY3" fmla="*/ 74707 h 140650"/>
                  <a:gd name="connsiteX4" fmla="*/ 10084 w 255920"/>
                  <a:gd name="connsiteY4" fmla="*/ 92138 h 140650"/>
                  <a:gd name="connsiteX5" fmla="*/ 10560 w 255920"/>
                  <a:gd name="connsiteY5" fmla="*/ 92138 h 140650"/>
                  <a:gd name="connsiteX6" fmla="*/ 98666 w 255920"/>
                  <a:gd name="connsiteY6" fmla="*/ 109569 h 140650"/>
                  <a:gd name="connsiteX7" fmla="*/ 220301 w 255920"/>
                  <a:gd name="connsiteY7" fmla="*/ 139478 h 140650"/>
                  <a:gd name="connsiteX8" fmla="*/ 249828 w 255920"/>
                  <a:gd name="connsiteY8" fmla="*/ 107378 h 140650"/>
                  <a:gd name="connsiteX9" fmla="*/ 138005 w 255920"/>
                  <a:gd name="connsiteY9" fmla="*/ 29082 h 140650"/>
                  <a:gd name="connsiteX10" fmla="*/ 125241 w 255920"/>
                  <a:gd name="connsiteY10" fmla="*/ 21082 h 1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5920" h="140650">
                    <a:moveTo>
                      <a:pt x="125241" y="21082"/>
                    </a:moveTo>
                    <a:lnTo>
                      <a:pt x="33706" y="222"/>
                    </a:lnTo>
                    <a:cubicBezTo>
                      <a:pt x="30481" y="-656"/>
                      <a:pt x="27134" y="1144"/>
                      <a:pt x="26086" y="4317"/>
                    </a:cubicBezTo>
                    <a:lnTo>
                      <a:pt x="559" y="74707"/>
                    </a:lnTo>
                    <a:cubicBezTo>
                      <a:pt x="-1594" y="82148"/>
                      <a:pt x="2659" y="89931"/>
                      <a:pt x="10084" y="92138"/>
                    </a:cubicBezTo>
                    <a:lnTo>
                      <a:pt x="10560" y="92138"/>
                    </a:lnTo>
                    <a:cubicBezTo>
                      <a:pt x="42660" y="98901"/>
                      <a:pt x="58185" y="100520"/>
                      <a:pt x="98666" y="109569"/>
                    </a:cubicBezTo>
                    <a:cubicBezTo>
                      <a:pt x="123431" y="115284"/>
                      <a:pt x="186106" y="131667"/>
                      <a:pt x="220301" y="139478"/>
                    </a:cubicBezTo>
                    <a:cubicBezTo>
                      <a:pt x="254496" y="147288"/>
                      <a:pt x="263449" y="113760"/>
                      <a:pt x="249828" y="107378"/>
                    </a:cubicBezTo>
                    <a:cubicBezTo>
                      <a:pt x="188868" y="78803"/>
                      <a:pt x="155721" y="52133"/>
                      <a:pt x="138005" y="29082"/>
                    </a:cubicBezTo>
                    <a:cubicBezTo>
                      <a:pt x="134830" y="24991"/>
                      <a:pt x="130308" y="22156"/>
                      <a:pt x="125241" y="210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A84F502B-36AD-1F98-04F0-E641EE0DC8C6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87725" cy="122491"/>
              </a:xfrm>
              <a:custGeom>
                <a:avLst/>
                <a:gdLst>
                  <a:gd name="connsiteX0" fmla="*/ 52959 w 87725"/>
                  <a:gd name="connsiteY0" fmla="*/ 0 h 122491"/>
                  <a:gd name="connsiteX1" fmla="*/ 87725 w 87725"/>
                  <a:gd name="connsiteY1" fmla="*/ 83344 h 122491"/>
                  <a:gd name="connsiteX2" fmla="*/ 17526 w 87725"/>
                  <a:gd name="connsiteY2" fmla="*/ 122491 h 122491"/>
                  <a:gd name="connsiteX3" fmla="*/ 0 w 87725"/>
                  <a:gd name="connsiteY3" fmla="*/ 89821 h 122491"/>
                  <a:gd name="connsiteX4" fmla="*/ 52959 w 87725"/>
                  <a:gd name="connsiteY4" fmla="*/ 0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22491">
                    <a:moveTo>
                      <a:pt x="52959" y="0"/>
                    </a:moveTo>
                    <a:lnTo>
                      <a:pt x="87725" y="83344"/>
                    </a:lnTo>
                    <a:lnTo>
                      <a:pt x="17526" y="122491"/>
                    </a:lnTo>
                    <a:lnTo>
                      <a:pt x="0" y="89821"/>
                    </a:lnTo>
                    <a:lnTo>
                      <a:pt x="529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EE8364AA-FCF9-446F-9DA7-F60987F69082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7F95B90A-EA26-05AD-EA4E-E4EB17B9CE6B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AABCE552-D80D-DE01-1F4B-2C2BB2BE1CD4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A004AEFE-9D01-4860-1D31-ABE7F591768C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AF531A9A-235E-9357-D39B-81475A062AD1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B68EF350-F910-8B23-28E8-8BB11E5D7D7F}"/>
                  </a:ext>
                </a:extLst>
              </p:cNvPr>
              <p:cNvSpPr/>
              <p:nvPr/>
            </p:nvSpPr>
            <p:spPr>
              <a:xfrm>
                <a:off x="4858715" y="-1631862"/>
                <a:ext cx="111622" cy="265915"/>
              </a:xfrm>
              <a:custGeom>
                <a:avLst/>
                <a:gdLst>
                  <a:gd name="connsiteX0" fmla="*/ 59013 w 111622"/>
                  <a:gd name="connsiteY0" fmla="*/ 623 h 265915"/>
                  <a:gd name="connsiteX1" fmla="*/ 91303 w 111622"/>
                  <a:gd name="connsiteY1" fmla="*/ 245987 h 265915"/>
                  <a:gd name="connsiteX2" fmla="*/ 33010 w 111622"/>
                  <a:gd name="connsiteY2" fmla="*/ 256083 h 265915"/>
                  <a:gd name="connsiteX3" fmla="*/ 59013 w 111622"/>
                  <a:gd name="connsiteY3" fmla="*/ 623 h 26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622" h="265915">
                    <a:moveTo>
                      <a:pt x="59013" y="623"/>
                    </a:moveTo>
                    <a:cubicBezTo>
                      <a:pt x="124260" y="-10807"/>
                      <a:pt x="121021" y="137497"/>
                      <a:pt x="91303" y="245987"/>
                    </a:cubicBezTo>
                    <a:cubicBezTo>
                      <a:pt x="82731" y="277419"/>
                      <a:pt x="45583" y="264275"/>
                      <a:pt x="33010" y="256083"/>
                    </a:cubicBezTo>
                    <a:cubicBezTo>
                      <a:pt x="-8233" y="229794"/>
                      <a:pt x="-22140" y="48057"/>
                      <a:pt x="59013" y="62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7382C418-B125-3AB5-123D-9C0114A64833}"/>
                  </a:ext>
                </a:extLst>
              </p:cNvPr>
              <p:cNvSpPr/>
              <p:nvPr/>
            </p:nvSpPr>
            <p:spPr>
              <a:xfrm>
                <a:off x="4795605" y="-1447643"/>
                <a:ext cx="371678" cy="279414"/>
              </a:xfrm>
              <a:custGeom>
                <a:avLst/>
                <a:gdLst>
                  <a:gd name="connsiteX0" fmla="*/ 114217 w 371678"/>
                  <a:gd name="connsiteY0" fmla="*/ 36050 h 279414"/>
                  <a:gd name="connsiteX1" fmla="*/ 130505 w 371678"/>
                  <a:gd name="connsiteY1" fmla="*/ 155208 h 279414"/>
                  <a:gd name="connsiteX2" fmla="*/ 371678 w 371678"/>
                  <a:gd name="connsiteY2" fmla="*/ 235218 h 279414"/>
                  <a:gd name="connsiteX3" fmla="*/ 343103 w 371678"/>
                  <a:gd name="connsiteY3" fmla="*/ 279414 h 279414"/>
                  <a:gd name="connsiteX4" fmla="*/ 168319 w 371678"/>
                  <a:gd name="connsiteY4" fmla="*/ 255125 h 279414"/>
                  <a:gd name="connsiteX5" fmla="*/ 23730 w 371678"/>
                  <a:gd name="connsiteY5" fmla="*/ 211787 h 279414"/>
                  <a:gd name="connsiteX6" fmla="*/ 4013 w 371678"/>
                  <a:gd name="connsiteY6" fmla="*/ 3189 h 279414"/>
                  <a:gd name="connsiteX7" fmla="*/ 114217 w 371678"/>
                  <a:gd name="connsiteY7" fmla="*/ 36050 h 27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678" h="279414">
                    <a:moveTo>
                      <a:pt x="114217" y="36050"/>
                    </a:moveTo>
                    <a:cubicBezTo>
                      <a:pt x="116694" y="100154"/>
                      <a:pt x="96310" y="133777"/>
                      <a:pt x="130505" y="155208"/>
                    </a:cubicBezTo>
                    <a:cubicBezTo>
                      <a:pt x="164700" y="176639"/>
                      <a:pt x="366725" y="243600"/>
                      <a:pt x="371678" y="235218"/>
                    </a:cubicBezTo>
                    <a:cubicBezTo>
                      <a:pt x="362153" y="250649"/>
                      <a:pt x="352628" y="263793"/>
                      <a:pt x="343103" y="279414"/>
                    </a:cubicBezTo>
                    <a:cubicBezTo>
                      <a:pt x="284874" y="270651"/>
                      <a:pt x="226612" y="262555"/>
                      <a:pt x="168319" y="255125"/>
                    </a:cubicBezTo>
                    <a:cubicBezTo>
                      <a:pt x="125743" y="249792"/>
                      <a:pt x="57067" y="238838"/>
                      <a:pt x="23730" y="211787"/>
                    </a:cubicBezTo>
                    <a:cubicBezTo>
                      <a:pt x="-6560" y="187403"/>
                      <a:pt x="-1130" y="80342"/>
                      <a:pt x="4013" y="3189"/>
                    </a:cubicBezTo>
                    <a:cubicBezTo>
                      <a:pt x="30778" y="-12717"/>
                      <a:pt x="114217" y="36050"/>
                      <a:pt x="114217" y="3605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A68B865B-DA28-19E7-C896-334258761150}"/>
                  </a:ext>
                </a:extLst>
              </p:cNvPr>
              <p:cNvSpPr/>
              <p:nvPr/>
            </p:nvSpPr>
            <p:spPr>
              <a:xfrm>
                <a:off x="4779997" y="-1661396"/>
                <a:ext cx="191303" cy="275997"/>
              </a:xfrm>
              <a:custGeom>
                <a:avLst/>
                <a:gdLst>
                  <a:gd name="connsiteX0" fmla="*/ 112395 w 191303"/>
                  <a:gd name="connsiteY0" fmla="*/ 4059 h 275997"/>
                  <a:gd name="connsiteX1" fmla="*/ 184499 w 191303"/>
                  <a:gd name="connsiteY1" fmla="*/ 130360 h 275997"/>
                  <a:gd name="connsiteX2" fmla="*/ 140398 w 191303"/>
                  <a:gd name="connsiteY2" fmla="*/ 275998 h 275997"/>
                  <a:gd name="connsiteX3" fmla="*/ 0 w 191303"/>
                  <a:gd name="connsiteY3" fmla="*/ 231706 h 275997"/>
                  <a:gd name="connsiteX4" fmla="*/ 112395 w 191303"/>
                  <a:gd name="connsiteY4" fmla="*/ 4059 h 27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303" h="275997">
                    <a:moveTo>
                      <a:pt x="112395" y="4059"/>
                    </a:moveTo>
                    <a:cubicBezTo>
                      <a:pt x="179070" y="-15658"/>
                      <a:pt x="204883" y="38063"/>
                      <a:pt x="184499" y="130360"/>
                    </a:cubicBezTo>
                    <a:cubicBezTo>
                      <a:pt x="174226" y="180138"/>
                      <a:pt x="159465" y="228883"/>
                      <a:pt x="140398" y="275998"/>
                    </a:cubicBezTo>
                    <a:lnTo>
                      <a:pt x="0" y="231706"/>
                    </a:lnTo>
                    <a:cubicBezTo>
                      <a:pt x="15240" y="141124"/>
                      <a:pt x="43625" y="24252"/>
                      <a:pt x="112395" y="405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C67B0A40-C02C-B704-BEC3-4C4B991C5AF9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D6479FC1-9DA5-DBA4-3CD7-F2AC0398DEC8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DD775B42-ED9E-6166-6D29-695944DF9F3F}"/>
                  </a:ext>
                </a:extLst>
              </p:cNvPr>
              <p:cNvSpPr/>
              <p:nvPr/>
            </p:nvSpPr>
            <p:spPr>
              <a:xfrm>
                <a:off x="5027461" y="-1796022"/>
                <a:ext cx="122939" cy="197825"/>
              </a:xfrm>
              <a:custGeom>
                <a:avLst/>
                <a:gdLst>
                  <a:gd name="connsiteX0" fmla="*/ 30857 w 122939"/>
                  <a:gd name="connsiteY0" fmla="*/ 0 h 197825"/>
                  <a:gd name="connsiteX1" fmla="*/ 66385 w 122939"/>
                  <a:gd name="connsiteY1" fmla="*/ 41053 h 197825"/>
                  <a:gd name="connsiteX2" fmla="*/ 114677 w 122939"/>
                  <a:gd name="connsiteY2" fmla="*/ 96869 h 197825"/>
                  <a:gd name="connsiteX3" fmla="*/ 105152 w 122939"/>
                  <a:gd name="connsiteY3" fmla="*/ 116681 h 197825"/>
                  <a:gd name="connsiteX4" fmla="*/ 118582 w 122939"/>
                  <a:gd name="connsiteY4" fmla="*/ 159449 h 197825"/>
                  <a:gd name="connsiteX5" fmla="*/ 81149 w 122939"/>
                  <a:gd name="connsiteY5" fmla="*/ 197549 h 197825"/>
                  <a:gd name="connsiteX6" fmla="*/ 7902 w 122939"/>
                  <a:gd name="connsiteY6" fmla="*/ 164116 h 197825"/>
                  <a:gd name="connsiteX7" fmla="*/ 5806 w 122939"/>
                  <a:gd name="connsiteY7" fmla="*/ 132779 h 197825"/>
                  <a:gd name="connsiteX8" fmla="*/ 30857 w 122939"/>
                  <a:gd name="connsiteY8" fmla="*/ 0 h 19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939" h="197825">
                    <a:moveTo>
                      <a:pt x="30857" y="0"/>
                    </a:moveTo>
                    <a:lnTo>
                      <a:pt x="66385" y="41053"/>
                    </a:lnTo>
                    <a:lnTo>
                      <a:pt x="114677" y="96869"/>
                    </a:lnTo>
                    <a:cubicBezTo>
                      <a:pt x="110354" y="102857"/>
                      <a:pt x="107129" y="109566"/>
                      <a:pt x="105152" y="116681"/>
                    </a:cubicBezTo>
                    <a:cubicBezTo>
                      <a:pt x="98357" y="132293"/>
                      <a:pt x="104083" y="150524"/>
                      <a:pt x="118582" y="159449"/>
                    </a:cubicBezTo>
                    <a:cubicBezTo>
                      <a:pt x="125916" y="162878"/>
                      <a:pt x="129726" y="201454"/>
                      <a:pt x="81149" y="197549"/>
                    </a:cubicBezTo>
                    <a:cubicBezTo>
                      <a:pt x="53149" y="197066"/>
                      <a:pt x="26611" y="184954"/>
                      <a:pt x="7902" y="164116"/>
                    </a:cubicBezTo>
                    <a:cubicBezTo>
                      <a:pt x="-956" y="152209"/>
                      <a:pt x="-3338" y="145828"/>
                      <a:pt x="5806" y="132779"/>
                    </a:cubicBezTo>
                    <a:cubicBezTo>
                      <a:pt x="31714" y="95917"/>
                      <a:pt x="33810" y="42482"/>
                      <a:pt x="30857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4169E5DE-A0EB-0468-2640-CF327994A159}"/>
                  </a:ext>
                </a:extLst>
              </p:cNvPr>
              <p:cNvSpPr/>
              <p:nvPr/>
            </p:nvSpPr>
            <p:spPr>
              <a:xfrm>
                <a:off x="5095725" y="-1753254"/>
                <a:ext cx="47174" cy="77723"/>
              </a:xfrm>
              <a:custGeom>
                <a:avLst/>
                <a:gdLst>
                  <a:gd name="connsiteX0" fmla="*/ 34792 w 47174"/>
                  <a:gd name="connsiteY0" fmla="*/ 40291 h 77723"/>
                  <a:gd name="connsiteX1" fmla="*/ 4312 w 47174"/>
                  <a:gd name="connsiteY1" fmla="*/ 0 h 77723"/>
                  <a:gd name="connsiteX2" fmla="*/ 3169 w 47174"/>
                  <a:gd name="connsiteY2" fmla="*/ 3810 h 77723"/>
                  <a:gd name="connsiteX3" fmla="*/ 121 w 47174"/>
                  <a:gd name="connsiteY3" fmla="*/ 21146 h 77723"/>
                  <a:gd name="connsiteX4" fmla="*/ 35364 w 47174"/>
                  <a:gd name="connsiteY4" fmla="*/ 77724 h 77723"/>
                  <a:gd name="connsiteX5" fmla="*/ 36793 w 47174"/>
                  <a:gd name="connsiteY5" fmla="*/ 73723 h 77723"/>
                  <a:gd name="connsiteX6" fmla="*/ 46318 w 47174"/>
                  <a:gd name="connsiteY6" fmla="*/ 54673 h 77723"/>
                  <a:gd name="connsiteX7" fmla="*/ 47175 w 47174"/>
                  <a:gd name="connsiteY7" fmla="*/ 53816 h 7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74" h="77723">
                    <a:moveTo>
                      <a:pt x="34792" y="40291"/>
                    </a:moveTo>
                    <a:lnTo>
                      <a:pt x="4312" y="0"/>
                    </a:lnTo>
                    <a:cubicBezTo>
                      <a:pt x="4312" y="1143"/>
                      <a:pt x="3550" y="2476"/>
                      <a:pt x="3169" y="3810"/>
                    </a:cubicBezTo>
                    <a:cubicBezTo>
                      <a:pt x="1677" y="9494"/>
                      <a:pt x="657" y="15293"/>
                      <a:pt x="121" y="21146"/>
                    </a:cubicBezTo>
                    <a:cubicBezTo>
                      <a:pt x="-1688" y="41148"/>
                      <a:pt x="17076" y="66770"/>
                      <a:pt x="35364" y="77724"/>
                    </a:cubicBezTo>
                    <a:lnTo>
                      <a:pt x="36793" y="73723"/>
                    </a:lnTo>
                    <a:cubicBezTo>
                      <a:pt x="39050" y="66954"/>
                      <a:pt x="42256" y="60540"/>
                      <a:pt x="46318" y="54673"/>
                    </a:cubicBezTo>
                    <a:cubicBezTo>
                      <a:pt x="46553" y="54341"/>
                      <a:pt x="46843" y="54052"/>
                      <a:pt x="47175" y="5381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7C4BCD7-1000-E8B5-F2F6-7CE4C5737638}"/>
                  </a:ext>
                </a:extLst>
              </p:cNvPr>
              <p:cNvSpPr/>
              <p:nvPr/>
            </p:nvSpPr>
            <p:spPr>
              <a:xfrm>
                <a:off x="5056983" y="-1958114"/>
                <a:ext cx="190264" cy="262425"/>
              </a:xfrm>
              <a:custGeom>
                <a:avLst/>
                <a:gdLst>
                  <a:gd name="connsiteX0" fmla="*/ 4668 w 190264"/>
                  <a:gd name="connsiteY0" fmla="*/ 86560 h 262425"/>
                  <a:gd name="connsiteX1" fmla="*/ 21432 w 190264"/>
                  <a:gd name="connsiteY1" fmla="*/ 228863 h 262425"/>
                  <a:gd name="connsiteX2" fmla="*/ 174880 w 190264"/>
                  <a:gd name="connsiteY2" fmla="*/ 202003 h 262425"/>
                  <a:gd name="connsiteX3" fmla="*/ 141257 w 190264"/>
                  <a:gd name="connsiteY3" fmla="*/ 11503 h 262425"/>
                  <a:gd name="connsiteX4" fmla="*/ 16003 w 190264"/>
                  <a:gd name="connsiteY4" fmla="*/ 47602 h 262425"/>
                  <a:gd name="connsiteX5" fmla="*/ 4668 w 190264"/>
                  <a:gd name="connsiteY5" fmla="*/ 86560 h 26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64" h="262425">
                    <a:moveTo>
                      <a:pt x="4668" y="86560"/>
                    </a:moveTo>
                    <a:cubicBezTo>
                      <a:pt x="-856" y="152758"/>
                      <a:pt x="-6952" y="191335"/>
                      <a:pt x="21432" y="228863"/>
                    </a:cubicBezTo>
                    <a:cubicBezTo>
                      <a:pt x="64390" y="286013"/>
                      <a:pt x="149924" y="265630"/>
                      <a:pt x="174880" y="202003"/>
                    </a:cubicBezTo>
                    <a:cubicBezTo>
                      <a:pt x="197359" y="144853"/>
                      <a:pt x="202026" y="46078"/>
                      <a:pt x="141257" y="11503"/>
                    </a:cubicBezTo>
                    <a:cubicBezTo>
                      <a:pt x="96698" y="-13099"/>
                      <a:pt x="40633" y="3059"/>
                      <a:pt x="16003" y="47602"/>
                    </a:cubicBezTo>
                    <a:cubicBezTo>
                      <a:pt x="9343" y="59571"/>
                      <a:pt x="5469" y="72887"/>
                      <a:pt x="4668" y="8656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E2A78B22-41F9-A5D7-88BC-06DE36DCD203}"/>
                  </a:ext>
                </a:extLst>
              </p:cNvPr>
              <p:cNvSpPr/>
              <p:nvPr/>
            </p:nvSpPr>
            <p:spPr>
              <a:xfrm>
                <a:off x="5012517" y="-1945624"/>
                <a:ext cx="149051" cy="144935"/>
              </a:xfrm>
              <a:custGeom>
                <a:avLst/>
                <a:gdLst>
                  <a:gd name="connsiteX0" fmla="*/ 39418 w 149051"/>
                  <a:gd name="connsiteY0" fmla="*/ 132648 h 144935"/>
                  <a:gd name="connsiteX1" fmla="*/ 67993 w 149051"/>
                  <a:gd name="connsiteY1" fmla="*/ 144935 h 144935"/>
                  <a:gd name="connsiteX2" fmla="*/ 67993 w 149051"/>
                  <a:gd name="connsiteY2" fmla="*/ 144935 h 144935"/>
                  <a:gd name="connsiteX3" fmla="*/ 79042 w 149051"/>
                  <a:gd name="connsiteY3" fmla="*/ 118932 h 144935"/>
                  <a:gd name="connsiteX4" fmla="*/ 149051 w 149051"/>
                  <a:gd name="connsiteY4" fmla="*/ 29207 h 144935"/>
                  <a:gd name="connsiteX5" fmla="*/ 48848 w 149051"/>
                  <a:gd name="connsiteY5" fmla="*/ 60 h 144935"/>
                  <a:gd name="connsiteX6" fmla="*/ 7129 w 149051"/>
                  <a:gd name="connsiteY6" fmla="*/ 28635 h 144935"/>
                  <a:gd name="connsiteX7" fmla="*/ 16654 w 149051"/>
                  <a:gd name="connsiteY7" fmla="*/ 108359 h 144935"/>
                  <a:gd name="connsiteX8" fmla="*/ 39418 w 149051"/>
                  <a:gd name="connsiteY8" fmla="*/ 132648 h 14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051" h="144935">
                    <a:moveTo>
                      <a:pt x="39418" y="132648"/>
                    </a:moveTo>
                    <a:lnTo>
                      <a:pt x="67993" y="144935"/>
                    </a:lnTo>
                    <a:lnTo>
                      <a:pt x="67993" y="144935"/>
                    </a:lnTo>
                    <a:cubicBezTo>
                      <a:pt x="77518" y="140935"/>
                      <a:pt x="79709" y="129410"/>
                      <a:pt x="79042" y="118932"/>
                    </a:cubicBezTo>
                    <a:cubicBezTo>
                      <a:pt x="76185" y="78546"/>
                      <a:pt x="149051" y="29207"/>
                      <a:pt x="149051" y="29207"/>
                    </a:cubicBezTo>
                    <a:cubicBezTo>
                      <a:pt x="149051" y="29207"/>
                      <a:pt x="71994" y="3870"/>
                      <a:pt x="48848" y="60"/>
                    </a:cubicBezTo>
                    <a:cubicBezTo>
                      <a:pt x="40752" y="-1273"/>
                      <a:pt x="11605" y="19872"/>
                      <a:pt x="7129" y="28635"/>
                    </a:cubicBezTo>
                    <a:cubicBezTo>
                      <a:pt x="-5090" y="54863"/>
                      <a:pt x="-1400" y="85749"/>
                      <a:pt x="16654" y="108359"/>
                    </a:cubicBezTo>
                    <a:cubicBezTo>
                      <a:pt x="23436" y="117175"/>
                      <a:pt x="31060" y="125310"/>
                      <a:pt x="39418" y="132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B63862AF-4594-A034-BEC6-8462A5380251}"/>
                  </a:ext>
                </a:extLst>
              </p:cNvPr>
              <p:cNvSpPr/>
              <p:nvPr/>
            </p:nvSpPr>
            <p:spPr>
              <a:xfrm>
                <a:off x="5027416" y="-1854254"/>
                <a:ext cx="52835" cy="73058"/>
              </a:xfrm>
              <a:custGeom>
                <a:avLst/>
                <a:gdLst>
                  <a:gd name="connsiteX0" fmla="*/ 136 w 52835"/>
                  <a:gd name="connsiteY0" fmla="*/ 29371 h 73058"/>
                  <a:gd name="connsiteX1" fmla="*/ 19186 w 52835"/>
                  <a:gd name="connsiteY1" fmla="*/ 68043 h 73058"/>
                  <a:gd name="connsiteX2" fmla="*/ 52619 w 52835"/>
                  <a:gd name="connsiteY2" fmla="*/ 48041 h 73058"/>
                  <a:gd name="connsiteX3" fmla="*/ 28711 w 52835"/>
                  <a:gd name="connsiteY3" fmla="*/ 1177 h 73058"/>
                  <a:gd name="connsiteX4" fmla="*/ 136 w 52835"/>
                  <a:gd name="connsiteY4" fmla="*/ 29371 h 7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35" h="73058">
                    <a:moveTo>
                      <a:pt x="136" y="29371"/>
                    </a:moveTo>
                    <a:cubicBezTo>
                      <a:pt x="1555" y="44154"/>
                      <a:pt x="8331" y="57908"/>
                      <a:pt x="19186" y="68043"/>
                    </a:cubicBezTo>
                    <a:cubicBezTo>
                      <a:pt x="33283" y="80997"/>
                      <a:pt x="50523" y="66900"/>
                      <a:pt x="52619" y="48041"/>
                    </a:cubicBezTo>
                    <a:cubicBezTo>
                      <a:pt x="54333" y="31276"/>
                      <a:pt x="45856" y="6797"/>
                      <a:pt x="28711" y="1177"/>
                    </a:cubicBezTo>
                    <a:cubicBezTo>
                      <a:pt x="11566" y="-4442"/>
                      <a:pt x="-1483" y="10893"/>
                      <a:pt x="136" y="29371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BE0F8417-2898-D6D4-B8C5-1CA26FE6B7C1}"/>
                  </a:ext>
                </a:extLst>
              </p:cNvPr>
              <p:cNvSpPr/>
              <p:nvPr/>
            </p:nvSpPr>
            <p:spPr>
              <a:xfrm>
                <a:off x="5160719" y="-1840319"/>
                <a:ext cx="13453" cy="19821"/>
              </a:xfrm>
              <a:custGeom>
                <a:avLst/>
                <a:gdLst>
                  <a:gd name="connsiteX0" fmla="*/ 278 w 13453"/>
                  <a:gd name="connsiteY0" fmla="*/ 8483 h 19821"/>
                  <a:gd name="connsiteX1" fmla="*/ 4755 w 13453"/>
                  <a:gd name="connsiteY1" fmla="*/ 19723 h 19821"/>
                  <a:gd name="connsiteX2" fmla="*/ 13042 w 13453"/>
                  <a:gd name="connsiteY2" fmla="*/ 11341 h 19821"/>
                  <a:gd name="connsiteX3" fmla="*/ 8470 w 13453"/>
                  <a:gd name="connsiteY3" fmla="*/ 101 h 19821"/>
                  <a:gd name="connsiteX4" fmla="*/ 278 w 13453"/>
                  <a:gd name="connsiteY4" fmla="*/ 8483 h 19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3" h="19821">
                    <a:moveTo>
                      <a:pt x="278" y="8483"/>
                    </a:moveTo>
                    <a:cubicBezTo>
                      <a:pt x="-769" y="13912"/>
                      <a:pt x="1231" y="18961"/>
                      <a:pt x="4755" y="19723"/>
                    </a:cubicBezTo>
                    <a:cubicBezTo>
                      <a:pt x="8279" y="20485"/>
                      <a:pt x="11613" y="16770"/>
                      <a:pt x="13042" y="11341"/>
                    </a:cubicBezTo>
                    <a:cubicBezTo>
                      <a:pt x="14471" y="5911"/>
                      <a:pt x="11994" y="863"/>
                      <a:pt x="8470" y="101"/>
                    </a:cubicBezTo>
                    <a:cubicBezTo>
                      <a:pt x="4946" y="-661"/>
                      <a:pt x="850" y="2959"/>
                      <a:pt x="278" y="84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5B212666-CFB0-352C-11BE-D75683AE730E}"/>
                  </a:ext>
                </a:extLst>
              </p:cNvPr>
              <p:cNvSpPr/>
              <p:nvPr/>
            </p:nvSpPr>
            <p:spPr>
              <a:xfrm>
                <a:off x="5221774" y="-1826793"/>
                <a:ext cx="13311" cy="19819"/>
              </a:xfrm>
              <a:custGeom>
                <a:avLst/>
                <a:gdLst>
                  <a:gd name="connsiteX0" fmla="*/ 278 w 13311"/>
                  <a:gd name="connsiteY0" fmla="*/ 8388 h 19819"/>
                  <a:gd name="connsiteX1" fmla="*/ 4850 w 13311"/>
                  <a:gd name="connsiteY1" fmla="*/ 19723 h 19819"/>
                  <a:gd name="connsiteX2" fmla="*/ 13041 w 13311"/>
                  <a:gd name="connsiteY2" fmla="*/ 11341 h 19819"/>
                  <a:gd name="connsiteX3" fmla="*/ 8469 w 13311"/>
                  <a:gd name="connsiteY3" fmla="*/ 101 h 19819"/>
                  <a:gd name="connsiteX4" fmla="*/ 278 w 13311"/>
                  <a:gd name="connsiteY4" fmla="*/ 8388 h 1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1" h="19819">
                    <a:moveTo>
                      <a:pt x="278" y="8388"/>
                    </a:moveTo>
                    <a:cubicBezTo>
                      <a:pt x="-770" y="13912"/>
                      <a:pt x="1230" y="18961"/>
                      <a:pt x="4850" y="19723"/>
                    </a:cubicBezTo>
                    <a:cubicBezTo>
                      <a:pt x="8469" y="20485"/>
                      <a:pt x="11994" y="16675"/>
                      <a:pt x="13041" y="11341"/>
                    </a:cubicBezTo>
                    <a:cubicBezTo>
                      <a:pt x="14089" y="6007"/>
                      <a:pt x="11994" y="863"/>
                      <a:pt x="8469" y="101"/>
                    </a:cubicBezTo>
                    <a:cubicBezTo>
                      <a:pt x="4945" y="-661"/>
                      <a:pt x="1326" y="2959"/>
                      <a:pt x="278" y="83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BA397B32-89D9-B934-0DC2-A0A5564FACA4}"/>
                  </a:ext>
                </a:extLst>
              </p:cNvPr>
              <p:cNvSpPr/>
              <p:nvPr/>
            </p:nvSpPr>
            <p:spPr>
              <a:xfrm>
                <a:off x="5190715" y="-1818691"/>
                <a:ext cx="22574" cy="46906"/>
              </a:xfrm>
              <a:custGeom>
                <a:avLst/>
                <a:gdLst>
                  <a:gd name="connsiteX0" fmla="*/ 10954 w 22574"/>
                  <a:gd name="connsiteY0" fmla="*/ 0 h 46906"/>
                  <a:gd name="connsiteX1" fmla="*/ 22574 w 22574"/>
                  <a:gd name="connsiteY1" fmla="*/ 45339 h 46906"/>
                  <a:gd name="connsiteX2" fmla="*/ 0 w 22574"/>
                  <a:gd name="connsiteY2" fmla="*/ 43148 h 46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46906">
                    <a:moveTo>
                      <a:pt x="10954" y="0"/>
                    </a:moveTo>
                    <a:cubicBezTo>
                      <a:pt x="12864" y="15549"/>
                      <a:pt x="16770" y="30788"/>
                      <a:pt x="22574" y="45339"/>
                    </a:cubicBezTo>
                    <a:cubicBezTo>
                      <a:pt x="15102" y="48031"/>
                      <a:pt x="6815" y="47227"/>
                      <a:pt x="0" y="43148"/>
                    </a:cubicBezTo>
                    <a:close/>
                  </a:path>
                </a:pathLst>
              </a:custGeom>
              <a:solidFill>
                <a:srgbClr val="FF56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678F7231-E4E4-6D0E-116F-0ADA89B66975}"/>
                  </a:ext>
                </a:extLst>
              </p:cNvPr>
              <p:cNvSpPr/>
              <p:nvPr/>
            </p:nvSpPr>
            <p:spPr>
              <a:xfrm>
                <a:off x="5147638" y="-1772391"/>
                <a:ext cx="35945" cy="29437"/>
              </a:xfrm>
              <a:custGeom>
                <a:avLst/>
                <a:gdLst>
                  <a:gd name="connsiteX0" fmla="*/ 27647 w 35945"/>
                  <a:gd name="connsiteY0" fmla="*/ 27424 h 29437"/>
                  <a:gd name="connsiteX1" fmla="*/ 119 w 35945"/>
                  <a:gd name="connsiteY1" fmla="*/ 2182 h 29437"/>
                  <a:gd name="connsiteX2" fmla="*/ 977 w 35945"/>
                  <a:gd name="connsiteY2" fmla="*/ 87 h 29437"/>
                  <a:gd name="connsiteX3" fmla="*/ 3167 w 35945"/>
                  <a:gd name="connsiteY3" fmla="*/ 1040 h 29437"/>
                  <a:gd name="connsiteX4" fmla="*/ 34505 w 35945"/>
                  <a:gd name="connsiteY4" fmla="*/ 26186 h 29437"/>
                  <a:gd name="connsiteX5" fmla="*/ 35936 w 35945"/>
                  <a:gd name="connsiteY5" fmla="*/ 27973 h 29437"/>
                  <a:gd name="connsiteX6" fmla="*/ 35933 w 35945"/>
                  <a:gd name="connsiteY6" fmla="*/ 27995 h 29437"/>
                  <a:gd name="connsiteX7" fmla="*/ 34028 w 35945"/>
                  <a:gd name="connsiteY7" fmla="*/ 29424 h 29437"/>
                  <a:gd name="connsiteX8" fmla="*/ 34028 w 35945"/>
                  <a:gd name="connsiteY8" fmla="*/ 29424 h 29437"/>
                  <a:gd name="connsiteX9" fmla="*/ 27647 w 35945"/>
                  <a:gd name="connsiteY9" fmla="*/ 27424 h 2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945" h="29437">
                    <a:moveTo>
                      <a:pt x="27647" y="27424"/>
                    </a:moveTo>
                    <a:cubicBezTo>
                      <a:pt x="15382" y="23168"/>
                      <a:pt x="5420" y="14033"/>
                      <a:pt x="119" y="2182"/>
                    </a:cubicBezTo>
                    <a:cubicBezTo>
                      <a:pt x="-212" y="1367"/>
                      <a:pt x="169" y="436"/>
                      <a:pt x="977" y="87"/>
                    </a:cubicBezTo>
                    <a:cubicBezTo>
                      <a:pt x="1842" y="-191"/>
                      <a:pt x="2780" y="217"/>
                      <a:pt x="3167" y="1040"/>
                    </a:cubicBezTo>
                    <a:cubicBezTo>
                      <a:pt x="9114" y="13854"/>
                      <a:pt x="20706" y="23156"/>
                      <a:pt x="34505" y="26186"/>
                    </a:cubicBezTo>
                    <a:cubicBezTo>
                      <a:pt x="35393" y="26284"/>
                      <a:pt x="36034" y="27084"/>
                      <a:pt x="35936" y="27973"/>
                    </a:cubicBezTo>
                    <a:cubicBezTo>
                      <a:pt x="35935" y="27980"/>
                      <a:pt x="35934" y="27988"/>
                      <a:pt x="35933" y="27995"/>
                    </a:cubicBezTo>
                    <a:cubicBezTo>
                      <a:pt x="35786" y="28907"/>
                      <a:pt x="34944" y="29538"/>
                      <a:pt x="34028" y="29424"/>
                    </a:cubicBezTo>
                    <a:lnTo>
                      <a:pt x="34028" y="29424"/>
                    </a:lnTo>
                    <a:cubicBezTo>
                      <a:pt x="31843" y="28958"/>
                      <a:pt x="29707" y="28289"/>
                      <a:pt x="27647" y="274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2D8C15B6-91D8-D1EE-5E12-7D455ABD0AE1}"/>
                  </a:ext>
                </a:extLst>
              </p:cNvPr>
              <p:cNvSpPr/>
              <p:nvPr/>
            </p:nvSpPr>
            <p:spPr>
              <a:xfrm>
                <a:off x="5150337" y="-1867127"/>
                <a:ext cx="31837" cy="13530"/>
              </a:xfrm>
              <a:custGeom>
                <a:avLst/>
                <a:gdLst>
                  <a:gd name="connsiteX0" fmla="*/ 2278 w 31837"/>
                  <a:gd name="connsiteY0" fmla="*/ 13384 h 13530"/>
                  <a:gd name="connsiteX1" fmla="*/ 945 w 31837"/>
                  <a:gd name="connsiteY1" fmla="*/ 12527 h 13530"/>
                  <a:gd name="connsiteX2" fmla="*/ 945 w 31837"/>
                  <a:gd name="connsiteY2" fmla="*/ 7955 h 13530"/>
                  <a:gd name="connsiteX3" fmla="*/ 29520 w 31837"/>
                  <a:gd name="connsiteY3" fmla="*/ 1002 h 13530"/>
                  <a:gd name="connsiteX4" fmla="*/ 31710 w 31837"/>
                  <a:gd name="connsiteY4" fmla="*/ 5002 h 13530"/>
                  <a:gd name="connsiteX5" fmla="*/ 31710 w 31837"/>
                  <a:gd name="connsiteY5" fmla="*/ 5002 h 13530"/>
                  <a:gd name="connsiteX6" fmla="*/ 27615 w 31837"/>
                  <a:gd name="connsiteY6" fmla="*/ 7002 h 13530"/>
                  <a:gd name="connsiteX7" fmla="*/ 5326 w 31837"/>
                  <a:gd name="connsiteY7" fmla="*/ 12622 h 13530"/>
                  <a:gd name="connsiteX8" fmla="*/ 2278 w 31837"/>
                  <a:gd name="connsiteY8" fmla="*/ 13384 h 1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837" h="13530">
                    <a:moveTo>
                      <a:pt x="2278" y="13384"/>
                    </a:moveTo>
                    <a:cubicBezTo>
                      <a:pt x="1742" y="13275"/>
                      <a:pt x="1266" y="12969"/>
                      <a:pt x="945" y="12527"/>
                    </a:cubicBezTo>
                    <a:cubicBezTo>
                      <a:pt x="-315" y="11263"/>
                      <a:pt x="-315" y="9219"/>
                      <a:pt x="945" y="7955"/>
                    </a:cubicBezTo>
                    <a:cubicBezTo>
                      <a:pt x="8699" y="988"/>
                      <a:pt x="19431" y="-1624"/>
                      <a:pt x="29520" y="1002"/>
                    </a:cubicBezTo>
                    <a:cubicBezTo>
                      <a:pt x="31224" y="1508"/>
                      <a:pt x="32202" y="3293"/>
                      <a:pt x="31710" y="5002"/>
                    </a:cubicBezTo>
                    <a:lnTo>
                      <a:pt x="31710" y="5002"/>
                    </a:lnTo>
                    <a:cubicBezTo>
                      <a:pt x="31125" y="6679"/>
                      <a:pt x="29297" y="7572"/>
                      <a:pt x="27615" y="7002"/>
                    </a:cubicBezTo>
                    <a:cubicBezTo>
                      <a:pt x="19714" y="5188"/>
                      <a:pt x="11422" y="7278"/>
                      <a:pt x="5326" y="12622"/>
                    </a:cubicBezTo>
                    <a:cubicBezTo>
                      <a:pt x="4541" y="13440"/>
                      <a:pt x="3356" y="13736"/>
                      <a:pt x="2278" y="133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4069F51F-8EFD-6BB9-FD96-A3D4750D9E4C}"/>
                  </a:ext>
                </a:extLst>
              </p:cNvPr>
              <p:cNvSpPr/>
              <p:nvPr/>
            </p:nvSpPr>
            <p:spPr>
              <a:xfrm>
                <a:off x="5228896" y="-1857673"/>
                <a:ext cx="26147" cy="23392"/>
              </a:xfrm>
              <a:custGeom>
                <a:avLst/>
                <a:gdLst>
                  <a:gd name="connsiteX0" fmla="*/ 109 w 26147"/>
                  <a:gd name="connsiteY0" fmla="*/ 4025 h 23392"/>
                  <a:gd name="connsiteX1" fmla="*/ 109 w 26147"/>
                  <a:gd name="connsiteY1" fmla="*/ 2406 h 23392"/>
                  <a:gd name="connsiteX2" fmla="*/ 4072 w 26147"/>
                  <a:gd name="connsiteY2" fmla="*/ 110 h 23392"/>
                  <a:gd name="connsiteX3" fmla="*/ 4110 w 26147"/>
                  <a:gd name="connsiteY3" fmla="*/ 120 h 23392"/>
                  <a:gd name="connsiteX4" fmla="*/ 26017 w 26147"/>
                  <a:gd name="connsiteY4" fmla="*/ 19170 h 23392"/>
                  <a:gd name="connsiteX5" fmla="*/ 23826 w 26147"/>
                  <a:gd name="connsiteY5" fmla="*/ 23266 h 23392"/>
                  <a:gd name="connsiteX6" fmla="*/ 19826 w 26147"/>
                  <a:gd name="connsiteY6" fmla="*/ 21075 h 23392"/>
                  <a:gd name="connsiteX7" fmla="*/ 2395 w 26147"/>
                  <a:gd name="connsiteY7" fmla="*/ 5930 h 23392"/>
                  <a:gd name="connsiteX8" fmla="*/ 109 w 26147"/>
                  <a:gd name="connsiteY8" fmla="*/ 4025 h 23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47" h="23392">
                    <a:moveTo>
                      <a:pt x="109" y="4025"/>
                    </a:moveTo>
                    <a:cubicBezTo>
                      <a:pt x="-36" y="3496"/>
                      <a:pt x="-36" y="2936"/>
                      <a:pt x="109" y="2406"/>
                    </a:cubicBezTo>
                    <a:cubicBezTo>
                      <a:pt x="570" y="678"/>
                      <a:pt x="2344" y="-350"/>
                      <a:pt x="4072" y="110"/>
                    </a:cubicBezTo>
                    <a:cubicBezTo>
                      <a:pt x="4085" y="113"/>
                      <a:pt x="4097" y="117"/>
                      <a:pt x="4110" y="120"/>
                    </a:cubicBezTo>
                    <a:cubicBezTo>
                      <a:pt x="14091" y="2501"/>
                      <a:pt x="22274" y="9616"/>
                      <a:pt x="26017" y="19170"/>
                    </a:cubicBezTo>
                    <a:cubicBezTo>
                      <a:pt x="26515" y="20903"/>
                      <a:pt x="25544" y="22718"/>
                      <a:pt x="23826" y="23266"/>
                    </a:cubicBezTo>
                    <a:cubicBezTo>
                      <a:pt x="22118" y="23758"/>
                      <a:pt x="20332" y="22780"/>
                      <a:pt x="19826" y="21075"/>
                    </a:cubicBezTo>
                    <a:cubicBezTo>
                      <a:pt x="16841" y="13481"/>
                      <a:pt x="10332" y="7825"/>
                      <a:pt x="2395" y="5930"/>
                    </a:cubicBezTo>
                    <a:cubicBezTo>
                      <a:pt x="1362" y="5719"/>
                      <a:pt x="503" y="5004"/>
                      <a:pt x="109" y="40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D2B6F046-A1CE-3F60-871F-7E18FAB4E4F5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2768AC5E-E234-B8DF-9D62-B89BB1C9D017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6574A944-B2E6-FD18-CCA9-8E7704725858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EF7E6F92-3F3D-C90D-BE8A-A8366AD5F483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3843B41-FFA9-8CF7-68FF-659B33498B50}"/>
                </a:ext>
              </a:extLst>
            </p:cNvPr>
            <p:cNvSpPr/>
            <p:nvPr/>
          </p:nvSpPr>
          <p:spPr>
            <a:xfrm>
              <a:off x="5452899" y="-1265538"/>
              <a:ext cx="59059" cy="59059"/>
            </a:xfrm>
            <a:custGeom>
              <a:avLst/>
              <a:gdLst>
                <a:gd name="connsiteX0" fmla="*/ 58904 w 59059"/>
                <a:gd name="connsiteY0" fmla="*/ 32539 h 59059"/>
                <a:gd name="connsiteX1" fmla="*/ 26521 w 59059"/>
                <a:gd name="connsiteY1" fmla="*/ 58904 h 59059"/>
                <a:gd name="connsiteX2" fmla="*/ 156 w 59059"/>
                <a:gd name="connsiteY2" fmla="*/ 26521 h 59059"/>
                <a:gd name="connsiteX3" fmla="*/ 32519 w 59059"/>
                <a:gd name="connsiteY3" fmla="*/ 154 h 59059"/>
                <a:gd name="connsiteX4" fmla="*/ 58905 w 59059"/>
                <a:gd name="connsiteY4" fmla="*/ 32519 h 59059"/>
                <a:gd name="connsiteX5" fmla="*/ 58903 w 59059"/>
                <a:gd name="connsiteY5" fmla="*/ 32539 h 5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059" h="59059">
                  <a:moveTo>
                    <a:pt x="58904" y="32539"/>
                  </a:moveTo>
                  <a:cubicBezTo>
                    <a:pt x="57242" y="48762"/>
                    <a:pt x="42743" y="60566"/>
                    <a:pt x="26521" y="58904"/>
                  </a:cubicBezTo>
                  <a:cubicBezTo>
                    <a:pt x="10298" y="57242"/>
                    <a:pt x="-1506" y="42743"/>
                    <a:pt x="156" y="26521"/>
                  </a:cubicBezTo>
                  <a:cubicBezTo>
                    <a:pt x="1817" y="10306"/>
                    <a:pt x="16303" y="-1496"/>
                    <a:pt x="32519" y="154"/>
                  </a:cubicBezTo>
                  <a:cubicBezTo>
                    <a:pt x="48743" y="1805"/>
                    <a:pt x="60556" y="16295"/>
                    <a:pt x="58905" y="32519"/>
                  </a:cubicBezTo>
                  <a:cubicBezTo>
                    <a:pt x="58905" y="32526"/>
                    <a:pt x="58904" y="32532"/>
                    <a:pt x="58903" y="325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41386998-CC43-993E-0F1B-72E0BE601805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04549E59-1191-1E1D-E1F6-E42BC9DC2FEA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C3F037A5-CDED-EF6B-DA73-AE72B6170AB3}"/>
                </a:ext>
              </a:extLst>
            </p:cNvPr>
            <p:cNvSpPr/>
            <p:nvPr/>
          </p:nvSpPr>
          <p:spPr>
            <a:xfrm>
              <a:off x="5007071" y="-1104888"/>
              <a:ext cx="239174" cy="23145"/>
            </a:xfrm>
            <a:custGeom>
              <a:avLst/>
              <a:gdLst>
                <a:gd name="connsiteX0" fmla="*/ 227649 w 239174"/>
                <a:gd name="connsiteY0" fmla="*/ 23146 h 23145"/>
                <a:gd name="connsiteX1" fmla="*/ 20004 w 239174"/>
                <a:gd name="connsiteY1" fmla="*/ 23146 h 23145"/>
                <a:gd name="connsiteX2" fmla="*/ 2 w 239174"/>
                <a:gd name="connsiteY2" fmla="*/ 3143 h 23145"/>
                <a:gd name="connsiteX3" fmla="*/ 2 w 239174"/>
                <a:gd name="connsiteY3" fmla="*/ 3143 h 23145"/>
                <a:gd name="connsiteX4" fmla="*/ 2953 w 239174"/>
                <a:gd name="connsiteY4" fmla="*/ 1 h 23145"/>
                <a:gd name="connsiteX5" fmla="*/ 3050 w 239174"/>
                <a:gd name="connsiteY5" fmla="*/ 0 h 23145"/>
                <a:gd name="connsiteX6" fmla="*/ 227649 w 239174"/>
                <a:gd name="connsiteY6" fmla="*/ 0 h 23145"/>
                <a:gd name="connsiteX7" fmla="*/ 239175 w 239174"/>
                <a:gd name="connsiteY7" fmla="*/ 11525 h 23145"/>
                <a:gd name="connsiteX8" fmla="*/ 239174 w 239174"/>
                <a:gd name="connsiteY8" fmla="*/ 11621 h 23145"/>
                <a:gd name="connsiteX9" fmla="*/ 239174 w 239174"/>
                <a:gd name="connsiteY9" fmla="*/ 11621 h 23145"/>
                <a:gd name="connsiteX10" fmla="*/ 227649 w 239174"/>
                <a:gd name="connsiteY10" fmla="*/ 23146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174" h="23145">
                  <a:moveTo>
                    <a:pt x="227649" y="23146"/>
                  </a:moveTo>
                  <a:lnTo>
                    <a:pt x="20004" y="23146"/>
                  </a:lnTo>
                  <a:cubicBezTo>
                    <a:pt x="8957" y="23146"/>
                    <a:pt x="2" y="14190"/>
                    <a:pt x="2" y="3143"/>
                  </a:cubicBezTo>
                  <a:lnTo>
                    <a:pt x="2" y="3143"/>
                  </a:lnTo>
                  <a:cubicBezTo>
                    <a:pt x="-51" y="1461"/>
                    <a:pt x="1270" y="54"/>
                    <a:pt x="2953" y="1"/>
                  </a:cubicBezTo>
                  <a:cubicBezTo>
                    <a:pt x="2985" y="0"/>
                    <a:pt x="3017" y="0"/>
                    <a:pt x="3050" y="0"/>
                  </a:cubicBezTo>
                  <a:lnTo>
                    <a:pt x="227649" y="0"/>
                  </a:lnTo>
                  <a:cubicBezTo>
                    <a:pt x="234014" y="0"/>
                    <a:pt x="239174" y="5160"/>
                    <a:pt x="239175" y="11525"/>
                  </a:cubicBezTo>
                  <a:cubicBezTo>
                    <a:pt x="239175" y="11557"/>
                    <a:pt x="239175" y="11589"/>
                    <a:pt x="239174" y="11621"/>
                  </a:cubicBezTo>
                  <a:lnTo>
                    <a:pt x="239174" y="11621"/>
                  </a:lnTo>
                  <a:cubicBezTo>
                    <a:pt x="239174" y="17986"/>
                    <a:pt x="234014" y="23146"/>
                    <a:pt x="227649" y="2314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F8380CF6-52BD-3BD6-A6F3-6688E61B4B3B}"/>
                </a:ext>
              </a:extLst>
            </p:cNvPr>
            <p:cNvSpPr/>
            <p:nvPr/>
          </p:nvSpPr>
          <p:spPr>
            <a:xfrm>
              <a:off x="5074319" y="-1252144"/>
              <a:ext cx="82677" cy="89369"/>
            </a:xfrm>
            <a:custGeom>
              <a:avLst/>
              <a:gdLst>
                <a:gd name="connsiteX0" fmla="*/ 48196 w 82677"/>
                <a:gd name="connsiteY0" fmla="*/ 10096 h 89369"/>
                <a:gd name="connsiteX1" fmla="*/ 82677 w 82677"/>
                <a:gd name="connsiteY1" fmla="*/ 0 h 89369"/>
                <a:gd name="connsiteX2" fmla="*/ 79534 w 82677"/>
                <a:gd name="connsiteY2" fmla="*/ 84868 h 89369"/>
                <a:gd name="connsiteX3" fmla="*/ 0 w 82677"/>
                <a:gd name="connsiteY3" fmla="*/ 68008 h 89369"/>
                <a:gd name="connsiteX4" fmla="*/ 9525 w 82677"/>
                <a:gd name="connsiteY4" fmla="*/ 49435 h 89369"/>
                <a:gd name="connsiteX5" fmla="*/ 48196 w 82677"/>
                <a:gd name="connsiteY5" fmla="*/ 10096 h 8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77" h="89369">
                  <a:moveTo>
                    <a:pt x="48196" y="10096"/>
                  </a:moveTo>
                  <a:lnTo>
                    <a:pt x="82677" y="0"/>
                  </a:lnTo>
                  <a:lnTo>
                    <a:pt x="79534" y="84868"/>
                  </a:lnTo>
                  <a:cubicBezTo>
                    <a:pt x="79534" y="84868"/>
                    <a:pt x="4667" y="102489"/>
                    <a:pt x="0" y="68008"/>
                  </a:cubicBezTo>
                  <a:lnTo>
                    <a:pt x="9525" y="49435"/>
                  </a:lnTo>
                  <a:cubicBezTo>
                    <a:pt x="17812" y="33433"/>
                    <a:pt x="29242" y="14764"/>
                    <a:pt x="48196" y="10096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297FD6C7-48B6-E59E-C114-5DEF3B23D053}"/>
                </a:ext>
              </a:extLst>
            </p:cNvPr>
            <p:cNvSpPr/>
            <p:nvPr/>
          </p:nvSpPr>
          <p:spPr>
            <a:xfrm>
              <a:off x="5153853" y="-1252144"/>
              <a:ext cx="54768" cy="84772"/>
            </a:xfrm>
            <a:custGeom>
              <a:avLst/>
              <a:gdLst>
                <a:gd name="connsiteX0" fmla="*/ 54769 w 54768"/>
                <a:gd name="connsiteY0" fmla="*/ 23527 h 84772"/>
                <a:gd name="connsiteX1" fmla="*/ 44577 w 54768"/>
                <a:gd name="connsiteY1" fmla="*/ 71152 h 84772"/>
                <a:gd name="connsiteX2" fmla="*/ 0 w 54768"/>
                <a:gd name="connsiteY2" fmla="*/ 84772 h 84772"/>
                <a:gd name="connsiteX3" fmla="*/ 3143 w 54768"/>
                <a:gd name="connsiteY3" fmla="*/ 0 h 84772"/>
                <a:gd name="connsiteX4" fmla="*/ 54769 w 54768"/>
                <a:gd name="connsiteY4" fmla="*/ 23527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84772">
                  <a:moveTo>
                    <a:pt x="54769" y="23527"/>
                  </a:moveTo>
                  <a:lnTo>
                    <a:pt x="44577" y="71152"/>
                  </a:lnTo>
                  <a:lnTo>
                    <a:pt x="0" y="84772"/>
                  </a:lnTo>
                  <a:lnTo>
                    <a:pt x="3143" y="0"/>
                  </a:lnTo>
                  <a:lnTo>
                    <a:pt x="54769" y="23527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BA584655-DCFD-B2CC-EBE2-4083F94A214F}"/>
                </a:ext>
              </a:extLst>
            </p:cNvPr>
            <p:cNvSpPr/>
            <p:nvPr/>
          </p:nvSpPr>
          <p:spPr>
            <a:xfrm>
              <a:off x="5222243" y="-416897"/>
              <a:ext cx="172116" cy="109251"/>
            </a:xfrm>
            <a:custGeom>
              <a:avLst/>
              <a:gdLst>
                <a:gd name="connsiteX0" fmla="*/ 0 w 172116"/>
                <a:gd name="connsiteY0" fmla="*/ 60770 h 109251"/>
                <a:gd name="connsiteX1" fmla="*/ 142875 w 172116"/>
                <a:gd name="connsiteY1" fmla="*/ 109252 h 109251"/>
                <a:gd name="connsiteX2" fmla="*/ 172117 w 172116"/>
                <a:gd name="connsiteY2" fmla="*/ 50197 h 109251"/>
                <a:gd name="connsiteX3" fmla="*/ 14097 w 172116"/>
                <a:gd name="connsiteY3" fmla="*/ 0 h 109251"/>
                <a:gd name="connsiteX4" fmla="*/ 0 w 172116"/>
                <a:gd name="connsiteY4" fmla="*/ 60770 h 1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16" h="109251">
                  <a:moveTo>
                    <a:pt x="0" y="60770"/>
                  </a:moveTo>
                  <a:lnTo>
                    <a:pt x="142875" y="109252"/>
                  </a:lnTo>
                  <a:lnTo>
                    <a:pt x="172117" y="50197"/>
                  </a:lnTo>
                  <a:lnTo>
                    <a:pt x="14097" y="0"/>
                  </a:lnTo>
                  <a:lnTo>
                    <a:pt x="0" y="6077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1388745A-782A-9E8E-1457-D53DFDA27B28}"/>
                </a:ext>
              </a:extLst>
            </p:cNvPr>
            <p:cNvSpPr/>
            <p:nvPr/>
          </p:nvSpPr>
          <p:spPr>
            <a:xfrm>
              <a:off x="5597052" y="-594252"/>
              <a:ext cx="167354" cy="134778"/>
            </a:xfrm>
            <a:custGeom>
              <a:avLst/>
              <a:gdLst>
                <a:gd name="connsiteX0" fmla="*/ 35623 w 167354"/>
                <a:gd name="connsiteY0" fmla="*/ 134779 h 134778"/>
                <a:gd name="connsiteX1" fmla="*/ 167354 w 167354"/>
                <a:gd name="connsiteY1" fmla="*/ 61246 h 134778"/>
                <a:gd name="connsiteX2" fmla="*/ 143161 w 167354"/>
                <a:gd name="connsiteY2" fmla="*/ 0 h 134778"/>
                <a:gd name="connsiteX3" fmla="*/ 0 w 167354"/>
                <a:gd name="connsiteY3" fmla="*/ 83629 h 134778"/>
                <a:gd name="connsiteX4" fmla="*/ 35623 w 167354"/>
                <a:gd name="connsiteY4" fmla="*/ 134779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4" h="134778">
                  <a:moveTo>
                    <a:pt x="35623" y="134779"/>
                  </a:moveTo>
                  <a:lnTo>
                    <a:pt x="167354" y="61246"/>
                  </a:lnTo>
                  <a:lnTo>
                    <a:pt x="143161" y="0"/>
                  </a:lnTo>
                  <a:lnTo>
                    <a:pt x="0" y="83629"/>
                  </a:lnTo>
                  <a:lnTo>
                    <a:pt x="35623" y="134779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9A644200-F739-02F3-141C-8291E75828BD}"/>
                </a:ext>
              </a:extLst>
            </p:cNvPr>
            <p:cNvSpPr/>
            <p:nvPr/>
          </p:nvSpPr>
          <p:spPr>
            <a:xfrm>
              <a:off x="5016768" y="-2019553"/>
              <a:ext cx="262746" cy="156185"/>
            </a:xfrm>
            <a:custGeom>
              <a:avLst/>
              <a:gdLst>
                <a:gd name="connsiteX0" fmla="*/ 237098 w 262746"/>
                <a:gd name="connsiteY0" fmla="*/ 147331 h 156185"/>
                <a:gd name="connsiteX1" fmla="*/ 262339 w 262746"/>
                <a:gd name="connsiteY1" fmla="*/ 113136 h 156185"/>
                <a:gd name="connsiteX2" fmla="*/ 240241 w 262746"/>
                <a:gd name="connsiteY2" fmla="*/ 81418 h 156185"/>
                <a:gd name="connsiteX3" fmla="*/ 214428 w 262746"/>
                <a:gd name="connsiteY3" fmla="*/ 23030 h 156185"/>
                <a:gd name="connsiteX4" fmla="*/ 157278 w 262746"/>
                <a:gd name="connsiteY4" fmla="*/ 18839 h 156185"/>
                <a:gd name="connsiteX5" fmla="*/ 105177 w 262746"/>
                <a:gd name="connsiteY5" fmla="*/ 11790 h 156185"/>
                <a:gd name="connsiteX6" fmla="*/ 50598 w 262746"/>
                <a:gd name="connsiteY6" fmla="*/ 16648 h 156185"/>
                <a:gd name="connsiteX7" fmla="*/ 44502 w 262746"/>
                <a:gd name="connsiteY7" fmla="*/ 35031 h 156185"/>
                <a:gd name="connsiteX8" fmla="*/ 3 w 262746"/>
                <a:gd name="connsiteY8" fmla="*/ 80632 h 156185"/>
                <a:gd name="connsiteX9" fmla="*/ 7545 w 262746"/>
                <a:gd name="connsiteY9" fmla="*/ 105040 h 156185"/>
                <a:gd name="connsiteX10" fmla="*/ 40502 w 262746"/>
                <a:gd name="connsiteY10" fmla="*/ 112089 h 156185"/>
                <a:gd name="connsiteX11" fmla="*/ 69934 w 262746"/>
                <a:gd name="connsiteY11" fmla="*/ 133710 h 156185"/>
                <a:gd name="connsiteX12" fmla="*/ 168423 w 262746"/>
                <a:gd name="connsiteY12" fmla="*/ 133710 h 156185"/>
                <a:gd name="connsiteX13" fmla="*/ 194807 w 262746"/>
                <a:gd name="connsiteY13" fmla="*/ 138949 h 156185"/>
                <a:gd name="connsiteX14" fmla="*/ 179853 w 262746"/>
                <a:gd name="connsiteY14" fmla="*/ 147236 h 156185"/>
                <a:gd name="connsiteX15" fmla="*/ 162898 w 262746"/>
                <a:gd name="connsiteY15" fmla="*/ 146379 h 156185"/>
                <a:gd name="connsiteX16" fmla="*/ 206141 w 262746"/>
                <a:gd name="connsiteY16" fmla="*/ 155237 h 156185"/>
                <a:gd name="connsiteX17" fmla="*/ 225953 w 262746"/>
                <a:gd name="connsiteY17" fmla="*/ 146569 h 156185"/>
                <a:gd name="connsiteX18" fmla="*/ 237098 w 262746"/>
                <a:gd name="connsiteY18" fmla="*/ 147331 h 15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746" h="156185">
                  <a:moveTo>
                    <a:pt x="237098" y="147331"/>
                  </a:moveTo>
                  <a:cubicBezTo>
                    <a:pt x="256719" y="146188"/>
                    <a:pt x="264720" y="123042"/>
                    <a:pt x="262339" y="113136"/>
                  </a:cubicBezTo>
                  <a:cubicBezTo>
                    <a:pt x="259434" y="100067"/>
                    <a:pt x="251494" y="88671"/>
                    <a:pt x="240241" y="81418"/>
                  </a:cubicBezTo>
                  <a:cubicBezTo>
                    <a:pt x="246528" y="62368"/>
                    <a:pt x="238050" y="39127"/>
                    <a:pt x="214428" y="23030"/>
                  </a:cubicBezTo>
                  <a:cubicBezTo>
                    <a:pt x="197022" y="12964"/>
                    <a:pt x="175966" y="11420"/>
                    <a:pt x="157278" y="18839"/>
                  </a:cubicBezTo>
                  <a:cubicBezTo>
                    <a:pt x="157278" y="1599"/>
                    <a:pt x="125560" y="-9736"/>
                    <a:pt x="105177" y="11790"/>
                  </a:cubicBezTo>
                  <a:cubicBezTo>
                    <a:pt x="87921" y="1121"/>
                    <a:pt x="65698" y="3099"/>
                    <a:pt x="50598" y="16648"/>
                  </a:cubicBezTo>
                  <a:cubicBezTo>
                    <a:pt x="45371" y="21209"/>
                    <a:pt x="43035" y="28251"/>
                    <a:pt x="44502" y="35031"/>
                  </a:cubicBezTo>
                  <a:cubicBezTo>
                    <a:pt x="19622" y="35336"/>
                    <a:pt x="-301" y="55752"/>
                    <a:pt x="3" y="80632"/>
                  </a:cubicBezTo>
                  <a:cubicBezTo>
                    <a:pt x="110" y="89326"/>
                    <a:pt x="2729" y="97802"/>
                    <a:pt x="7545" y="105040"/>
                  </a:cubicBezTo>
                  <a:cubicBezTo>
                    <a:pt x="13927" y="114565"/>
                    <a:pt x="29072" y="114565"/>
                    <a:pt x="40502" y="112089"/>
                  </a:cubicBezTo>
                  <a:cubicBezTo>
                    <a:pt x="46892" y="123064"/>
                    <a:pt x="57551" y="130894"/>
                    <a:pt x="69934" y="133710"/>
                  </a:cubicBezTo>
                  <a:cubicBezTo>
                    <a:pt x="107558" y="146188"/>
                    <a:pt x="159279" y="134472"/>
                    <a:pt x="168423" y="133710"/>
                  </a:cubicBezTo>
                  <a:cubicBezTo>
                    <a:pt x="177562" y="132191"/>
                    <a:pt x="186941" y="134053"/>
                    <a:pt x="194807" y="138949"/>
                  </a:cubicBezTo>
                  <a:cubicBezTo>
                    <a:pt x="191313" y="143810"/>
                    <a:pt x="185826" y="146851"/>
                    <a:pt x="179853" y="147236"/>
                  </a:cubicBezTo>
                  <a:cubicBezTo>
                    <a:pt x="174190" y="147807"/>
                    <a:pt x="168474" y="147518"/>
                    <a:pt x="162898" y="146379"/>
                  </a:cubicBezTo>
                  <a:cubicBezTo>
                    <a:pt x="175637" y="154782"/>
                    <a:pt x="191124" y="157955"/>
                    <a:pt x="206141" y="155237"/>
                  </a:cubicBezTo>
                  <a:cubicBezTo>
                    <a:pt x="212586" y="151995"/>
                    <a:pt x="219199" y="149102"/>
                    <a:pt x="225953" y="146569"/>
                  </a:cubicBezTo>
                  <a:cubicBezTo>
                    <a:pt x="230526" y="145902"/>
                    <a:pt x="237574" y="147998"/>
                    <a:pt x="237098" y="1473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9" name="椭圆 968">
            <a:extLst>
              <a:ext uri="{FF2B5EF4-FFF2-40B4-BE49-F238E27FC236}">
                <a16:creationId xmlns:a16="http://schemas.microsoft.com/office/drawing/2014/main" id="{CB377CAB-8403-7624-B492-E44C5E4E8AC5}"/>
              </a:ext>
            </a:extLst>
          </p:cNvPr>
          <p:cNvSpPr/>
          <p:nvPr/>
        </p:nvSpPr>
        <p:spPr>
          <a:xfrm>
            <a:off x="217351" y="4180096"/>
            <a:ext cx="733201" cy="733201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7" name="组合 976">
            <a:extLst>
              <a:ext uri="{FF2B5EF4-FFF2-40B4-BE49-F238E27FC236}">
                <a16:creationId xmlns:a16="http://schemas.microsoft.com/office/drawing/2014/main" id="{188EB66A-441D-5E5C-7308-AE1F241A4EC6}"/>
              </a:ext>
            </a:extLst>
          </p:cNvPr>
          <p:cNvGrpSpPr/>
          <p:nvPr/>
        </p:nvGrpSpPr>
        <p:grpSpPr>
          <a:xfrm>
            <a:off x="1417330" y="1741555"/>
            <a:ext cx="1632860" cy="568659"/>
            <a:chOff x="1314441" y="1741555"/>
            <a:chExt cx="1632860" cy="568659"/>
          </a:xfrm>
        </p:grpSpPr>
        <p:sp>
          <p:nvSpPr>
            <p:cNvPr id="525" name="矩形: 圆角 524">
              <a:extLst>
                <a:ext uri="{FF2B5EF4-FFF2-40B4-BE49-F238E27FC236}">
                  <a16:creationId xmlns:a16="http://schemas.microsoft.com/office/drawing/2014/main" id="{52B80D5D-A83B-D431-3215-EFF5AD4E6E0E}"/>
                </a:ext>
              </a:extLst>
            </p:cNvPr>
            <p:cNvSpPr/>
            <p:nvPr/>
          </p:nvSpPr>
          <p:spPr>
            <a:xfrm>
              <a:off x="1314443" y="1741555"/>
              <a:ext cx="1632858" cy="472870"/>
            </a:xfrm>
            <a:prstGeom prst="roundRect">
              <a:avLst/>
            </a:pr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文本框 523">
              <a:extLst>
                <a:ext uri="{FF2B5EF4-FFF2-40B4-BE49-F238E27FC236}">
                  <a16:creationId xmlns:a16="http://schemas.microsoft.com/office/drawing/2014/main" id="{CECF9340-14DB-5EB1-28EB-C00B532680C7}"/>
                </a:ext>
              </a:extLst>
            </p:cNvPr>
            <p:cNvSpPr txBox="1"/>
            <p:nvPr/>
          </p:nvSpPr>
          <p:spPr>
            <a:xfrm>
              <a:off x="1452049" y="1752760"/>
              <a:ext cx="149525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THANKS</a:t>
              </a:r>
            </a:p>
          </p:txBody>
        </p:sp>
        <p:sp>
          <p:nvSpPr>
            <p:cNvPr id="976" name="等腰三角形 975">
              <a:extLst>
                <a:ext uri="{FF2B5EF4-FFF2-40B4-BE49-F238E27FC236}">
                  <a16:creationId xmlns:a16="http://schemas.microsoft.com/office/drawing/2014/main" id="{0CDC1E21-AB88-27E2-8453-9C141C559477}"/>
                </a:ext>
              </a:extLst>
            </p:cNvPr>
            <p:cNvSpPr/>
            <p:nvPr/>
          </p:nvSpPr>
          <p:spPr>
            <a:xfrm rot="10800000">
              <a:off x="1314441" y="2099479"/>
              <a:ext cx="157461" cy="210735"/>
            </a:xfrm>
            <a:prstGeom prst="triangle">
              <a:avLst>
                <a:gd name="adj" fmla="val 100000"/>
              </a:avLst>
            </a:prstGeom>
            <a:solidFill>
              <a:srgbClr val="40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760453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CA733D9-5B32-6FF1-4247-12D8C26C78D3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51PPT</a:t>
            </a:r>
            <a:r>
              <a:rPr lang="zh-CN" altLang="en-US" dirty="0">
                <a:solidFill>
                  <a:srgbClr val="000000"/>
                </a:solidFill>
              </a:rPr>
              <a:t>模板网   </a:t>
            </a:r>
            <a:r>
              <a:rPr lang="en-US" altLang="zh-CN" dirty="0">
                <a:solidFill>
                  <a:srgbClr val="0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00000"/>
                </a:solidFill>
              </a:rPr>
              <a:t>  </a:t>
            </a:r>
            <a:r>
              <a:rPr lang="zh-CN" altLang="en-US" dirty="0">
                <a:solidFill>
                  <a:srgbClr val="000000"/>
                </a:solidFill>
              </a:rPr>
              <a:t>作品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仅供学习参考之用！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88440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>
            <a:extLst>
              <a:ext uri="{FF2B5EF4-FFF2-40B4-BE49-F238E27FC236}">
                <a16:creationId xmlns:a16="http://schemas.microsoft.com/office/drawing/2014/main" id="{F5407C28-7606-EC3C-AA3B-99CD9EA37904}"/>
              </a:ext>
            </a:extLst>
          </p:cNvPr>
          <p:cNvSpPr/>
          <p:nvPr/>
        </p:nvSpPr>
        <p:spPr>
          <a:xfrm>
            <a:off x="7745184" y="1959810"/>
            <a:ext cx="1575455" cy="1575455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66B25FE-057E-FB91-6A72-C46980E506D9}"/>
              </a:ext>
            </a:extLst>
          </p:cNvPr>
          <p:cNvSpPr/>
          <p:nvPr/>
        </p:nvSpPr>
        <p:spPr>
          <a:xfrm>
            <a:off x="5891460" y="4736124"/>
            <a:ext cx="6440240" cy="2241252"/>
          </a:xfrm>
          <a:custGeom>
            <a:avLst/>
            <a:gdLst>
              <a:gd name="connsiteX0" fmla="*/ 141040 w 6440240"/>
              <a:gd name="connsiteY0" fmla="*/ 2198076 h 2241252"/>
              <a:gd name="connsiteX1" fmla="*/ 179140 w 6440240"/>
              <a:gd name="connsiteY1" fmla="*/ 2109176 h 2241252"/>
              <a:gd name="connsiteX2" fmla="*/ 1906340 w 6440240"/>
              <a:gd name="connsiteY2" fmla="*/ 1093176 h 2241252"/>
              <a:gd name="connsiteX3" fmla="*/ 3062040 w 6440240"/>
              <a:gd name="connsiteY3" fmla="*/ 902676 h 2241252"/>
              <a:gd name="connsiteX4" fmla="*/ 4370140 w 6440240"/>
              <a:gd name="connsiteY4" fmla="*/ 976 h 2241252"/>
              <a:gd name="connsiteX5" fmla="*/ 6440240 w 6440240"/>
              <a:gd name="connsiteY5" fmla="*/ 1093176 h 224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0240" h="2241252">
                <a:moveTo>
                  <a:pt x="141040" y="2198076"/>
                </a:moveTo>
                <a:cubicBezTo>
                  <a:pt x="12981" y="2245701"/>
                  <a:pt x="-115077" y="2293326"/>
                  <a:pt x="179140" y="2109176"/>
                </a:cubicBezTo>
                <a:cubicBezTo>
                  <a:pt x="473357" y="1925026"/>
                  <a:pt x="1425857" y="1294259"/>
                  <a:pt x="1906340" y="1093176"/>
                </a:cubicBezTo>
                <a:cubicBezTo>
                  <a:pt x="2386823" y="892093"/>
                  <a:pt x="2651407" y="1084709"/>
                  <a:pt x="3062040" y="902676"/>
                </a:cubicBezTo>
                <a:cubicBezTo>
                  <a:pt x="3472673" y="720643"/>
                  <a:pt x="3807107" y="-30774"/>
                  <a:pt x="4370140" y="976"/>
                </a:cubicBezTo>
                <a:cubicBezTo>
                  <a:pt x="4933173" y="32726"/>
                  <a:pt x="5686706" y="562951"/>
                  <a:pt x="6440240" y="1093176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4AAD075-8EF4-8793-4138-0F8F019541BA}"/>
              </a:ext>
            </a:extLst>
          </p:cNvPr>
          <p:cNvSpPr/>
          <p:nvPr/>
        </p:nvSpPr>
        <p:spPr>
          <a:xfrm>
            <a:off x="7305070" y="5392002"/>
            <a:ext cx="4886931" cy="1465998"/>
          </a:xfrm>
          <a:custGeom>
            <a:avLst/>
            <a:gdLst>
              <a:gd name="connsiteX0" fmla="*/ 4886931 w 4886931"/>
              <a:gd name="connsiteY0" fmla="*/ 0 h 1465998"/>
              <a:gd name="connsiteX1" fmla="*/ 4886931 w 4886931"/>
              <a:gd name="connsiteY1" fmla="*/ 1465998 h 1465998"/>
              <a:gd name="connsiteX2" fmla="*/ 0 w 4886931"/>
              <a:gd name="connsiteY2" fmla="*/ 1465998 h 1465998"/>
              <a:gd name="connsiteX3" fmla="*/ 109114 w 4886931"/>
              <a:gd name="connsiteY3" fmla="*/ 1391615 h 1465998"/>
              <a:gd name="connsiteX4" fmla="*/ 1927831 w 4886931"/>
              <a:gd name="connsiteY4" fmla="*/ 386498 h 1465998"/>
              <a:gd name="connsiteX5" fmla="*/ 3540731 w 4886931"/>
              <a:gd name="connsiteY5" fmla="*/ 475398 h 1465998"/>
              <a:gd name="connsiteX6" fmla="*/ 4378931 w 4886931"/>
              <a:gd name="connsiteY6" fmla="*/ 462698 h 1465998"/>
              <a:gd name="connsiteX7" fmla="*/ 4826749 w 4886931"/>
              <a:gd name="connsiteY7" fmla="*/ 74474 h 146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86931" h="1465998">
                <a:moveTo>
                  <a:pt x="4886931" y="0"/>
                </a:moveTo>
                <a:lnTo>
                  <a:pt x="4886931" y="1465998"/>
                </a:lnTo>
                <a:lnTo>
                  <a:pt x="0" y="1465998"/>
                </a:lnTo>
                <a:lnTo>
                  <a:pt x="109114" y="1391615"/>
                </a:lnTo>
                <a:cubicBezTo>
                  <a:pt x="753841" y="954278"/>
                  <a:pt x="1387022" y="547629"/>
                  <a:pt x="1927831" y="386498"/>
                </a:cubicBezTo>
                <a:cubicBezTo>
                  <a:pt x="2545898" y="202348"/>
                  <a:pt x="3132214" y="462698"/>
                  <a:pt x="3540731" y="475398"/>
                </a:cubicBezTo>
                <a:cubicBezTo>
                  <a:pt x="3949248" y="488098"/>
                  <a:pt x="4122814" y="583348"/>
                  <a:pt x="4378931" y="462698"/>
                </a:cubicBezTo>
                <a:cubicBezTo>
                  <a:pt x="4539004" y="387292"/>
                  <a:pt x="4685434" y="243673"/>
                  <a:pt x="4826749" y="74474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5" name="组合 514">
            <a:extLst>
              <a:ext uri="{FF2B5EF4-FFF2-40B4-BE49-F238E27FC236}">
                <a16:creationId xmlns:a16="http://schemas.microsoft.com/office/drawing/2014/main" id="{63F9ED55-3567-9E51-193A-9D906ED016A5}"/>
              </a:ext>
            </a:extLst>
          </p:cNvPr>
          <p:cNvGrpSpPr/>
          <p:nvPr/>
        </p:nvGrpSpPr>
        <p:grpSpPr>
          <a:xfrm>
            <a:off x="8677676" y="3622128"/>
            <a:ext cx="3297050" cy="3032254"/>
            <a:chOff x="6882529" y="1854245"/>
            <a:chExt cx="4770024" cy="4386928"/>
          </a:xfrm>
        </p:grpSpPr>
        <p:grpSp>
          <p:nvGrpSpPr>
            <p:cNvPr id="289" name="图形 286">
              <a:extLst>
                <a:ext uri="{FF2B5EF4-FFF2-40B4-BE49-F238E27FC236}">
                  <a16:creationId xmlns:a16="http://schemas.microsoft.com/office/drawing/2014/main" id="{D46E0103-DABB-5C12-58DA-CD3EC33D7778}"/>
                </a:ext>
              </a:extLst>
            </p:cNvPr>
            <p:cNvGrpSpPr/>
            <p:nvPr/>
          </p:nvGrpSpPr>
          <p:grpSpPr>
            <a:xfrm>
              <a:off x="6890053" y="2560428"/>
              <a:ext cx="4762500" cy="3203448"/>
              <a:chOff x="6890053" y="2560428"/>
              <a:chExt cx="4762500" cy="3203448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29C67F2B-DE4C-3624-8F25-418A63B0C57F}"/>
                  </a:ext>
                </a:extLst>
              </p:cNvPr>
              <p:cNvSpPr/>
              <p:nvPr/>
            </p:nvSpPr>
            <p:spPr>
              <a:xfrm>
                <a:off x="9341312" y="2560523"/>
                <a:ext cx="1832895" cy="2619279"/>
              </a:xfrm>
              <a:custGeom>
                <a:avLst/>
                <a:gdLst>
                  <a:gd name="connsiteX0" fmla="*/ 1777079 w 1832895"/>
                  <a:gd name="connsiteY0" fmla="*/ 2619280 h 2619279"/>
                  <a:gd name="connsiteX1" fmla="*/ 55816 w 1832895"/>
                  <a:gd name="connsiteY1" fmla="*/ 2619280 h 2619279"/>
                  <a:gd name="connsiteX2" fmla="*/ 0 w 1832895"/>
                  <a:gd name="connsiteY2" fmla="*/ 2563463 h 2619279"/>
                  <a:gd name="connsiteX3" fmla="*/ 0 w 1832895"/>
                  <a:gd name="connsiteY3" fmla="*/ 55721 h 2619279"/>
                  <a:gd name="connsiteX4" fmla="*/ 55816 w 1832895"/>
                  <a:gd name="connsiteY4" fmla="*/ 0 h 2619279"/>
                  <a:gd name="connsiteX5" fmla="*/ 1777079 w 1832895"/>
                  <a:gd name="connsiteY5" fmla="*/ 0 h 2619279"/>
                  <a:gd name="connsiteX6" fmla="*/ 1832896 w 1832895"/>
                  <a:gd name="connsiteY6" fmla="*/ 55721 h 2619279"/>
                  <a:gd name="connsiteX7" fmla="*/ 1832896 w 1832895"/>
                  <a:gd name="connsiteY7" fmla="*/ 2563463 h 2619279"/>
                  <a:gd name="connsiteX8" fmla="*/ 1777079 w 1832895"/>
                  <a:gd name="connsiteY8" fmla="*/ 2619280 h 2619279"/>
                  <a:gd name="connsiteX9" fmla="*/ 55816 w 1832895"/>
                  <a:gd name="connsiteY9" fmla="*/ 2381 h 2619279"/>
                  <a:gd name="connsiteX10" fmla="*/ 2000 w 1832895"/>
                  <a:gd name="connsiteY10" fmla="*/ 55434 h 2619279"/>
                  <a:gd name="connsiteX11" fmla="*/ 2000 w 1832895"/>
                  <a:gd name="connsiteY11" fmla="*/ 55721 h 2619279"/>
                  <a:gd name="connsiteX12" fmla="*/ 2000 w 1832895"/>
                  <a:gd name="connsiteY12" fmla="*/ 2563463 h 2619279"/>
                  <a:gd name="connsiteX13" fmla="*/ 55435 w 1832895"/>
                  <a:gd name="connsiteY13" fmla="*/ 2616899 h 2619279"/>
                  <a:gd name="connsiteX14" fmla="*/ 1777079 w 1832895"/>
                  <a:gd name="connsiteY14" fmla="*/ 2616899 h 2619279"/>
                  <a:gd name="connsiteX15" fmla="*/ 1830514 w 1832895"/>
                  <a:gd name="connsiteY15" fmla="*/ 2563463 h 2619279"/>
                  <a:gd name="connsiteX16" fmla="*/ 1830514 w 1832895"/>
                  <a:gd name="connsiteY16" fmla="*/ 55721 h 2619279"/>
                  <a:gd name="connsiteX17" fmla="*/ 1777079 w 1832895"/>
                  <a:gd name="connsiteY17" fmla="*/ 2286 h 261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32895" h="2619279">
                    <a:moveTo>
                      <a:pt x="1777079" y="2619280"/>
                    </a:moveTo>
                    <a:lnTo>
                      <a:pt x="55816" y="2619280"/>
                    </a:lnTo>
                    <a:cubicBezTo>
                      <a:pt x="25012" y="2619232"/>
                      <a:pt x="57" y="2594267"/>
                      <a:pt x="0" y="2563463"/>
                    </a:cubicBezTo>
                    <a:lnTo>
                      <a:pt x="0" y="55721"/>
                    </a:lnTo>
                    <a:cubicBezTo>
                      <a:pt x="105" y="24954"/>
                      <a:pt x="25051" y="52"/>
                      <a:pt x="55816" y="0"/>
                    </a:cubicBezTo>
                    <a:lnTo>
                      <a:pt x="1777079" y="0"/>
                    </a:lnTo>
                    <a:cubicBezTo>
                      <a:pt x="1807845" y="52"/>
                      <a:pt x="1832791" y="24954"/>
                      <a:pt x="1832896" y="55721"/>
                    </a:cubicBezTo>
                    <a:lnTo>
                      <a:pt x="1832896" y="2563463"/>
                    </a:lnTo>
                    <a:cubicBezTo>
                      <a:pt x="1832848" y="2594267"/>
                      <a:pt x="1807883" y="2619223"/>
                      <a:pt x="1777079" y="2619280"/>
                    </a:cubicBezTo>
                    <a:close/>
                    <a:moveTo>
                      <a:pt x="55816" y="2381"/>
                    </a:moveTo>
                    <a:cubicBezTo>
                      <a:pt x="26308" y="2171"/>
                      <a:pt x="2210" y="25923"/>
                      <a:pt x="2000" y="55434"/>
                    </a:cubicBezTo>
                    <a:cubicBezTo>
                      <a:pt x="2000" y="55530"/>
                      <a:pt x="2000" y="55626"/>
                      <a:pt x="2000" y="55721"/>
                    </a:cubicBezTo>
                    <a:lnTo>
                      <a:pt x="2000" y="2563463"/>
                    </a:lnTo>
                    <a:cubicBezTo>
                      <a:pt x="2000" y="2592972"/>
                      <a:pt x="25927" y="2616899"/>
                      <a:pt x="55435" y="2616899"/>
                    </a:cubicBezTo>
                    <a:lnTo>
                      <a:pt x="1777079" y="2616899"/>
                    </a:lnTo>
                    <a:cubicBezTo>
                      <a:pt x="1806588" y="2616899"/>
                      <a:pt x="1830514" y="2592972"/>
                      <a:pt x="1830514" y="2563463"/>
                    </a:cubicBezTo>
                    <a:lnTo>
                      <a:pt x="1830514" y="55721"/>
                    </a:lnTo>
                    <a:cubicBezTo>
                      <a:pt x="1830514" y="26210"/>
                      <a:pt x="1806588" y="2286"/>
                      <a:pt x="1777079" y="228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138E1571-DB04-0442-C63A-281FD8FFE1EE}"/>
                  </a:ext>
                </a:extLst>
              </p:cNvPr>
              <p:cNvSpPr/>
              <p:nvPr/>
            </p:nvSpPr>
            <p:spPr>
              <a:xfrm>
                <a:off x="7355635" y="2560428"/>
                <a:ext cx="1833276" cy="2619375"/>
              </a:xfrm>
              <a:custGeom>
                <a:avLst/>
                <a:gdLst>
                  <a:gd name="connsiteX0" fmla="*/ 1777460 w 1833276"/>
                  <a:gd name="connsiteY0" fmla="*/ 2619375 h 2619375"/>
                  <a:gd name="connsiteX1" fmla="*/ 55817 w 1833276"/>
                  <a:gd name="connsiteY1" fmla="*/ 2619375 h 2619375"/>
                  <a:gd name="connsiteX2" fmla="*/ 0 w 1833276"/>
                  <a:gd name="connsiteY2" fmla="*/ 2563559 h 2619375"/>
                  <a:gd name="connsiteX3" fmla="*/ 0 w 1833276"/>
                  <a:gd name="connsiteY3" fmla="*/ 55817 h 2619375"/>
                  <a:gd name="connsiteX4" fmla="*/ 55817 w 1833276"/>
                  <a:gd name="connsiteY4" fmla="*/ 0 h 2619375"/>
                  <a:gd name="connsiteX5" fmla="*/ 1777460 w 1833276"/>
                  <a:gd name="connsiteY5" fmla="*/ 0 h 2619375"/>
                  <a:gd name="connsiteX6" fmla="*/ 1833277 w 1833276"/>
                  <a:gd name="connsiteY6" fmla="*/ 55817 h 2619375"/>
                  <a:gd name="connsiteX7" fmla="*/ 1833277 w 1833276"/>
                  <a:gd name="connsiteY7" fmla="*/ 2563559 h 2619375"/>
                  <a:gd name="connsiteX8" fmla="*/ 1777460 w 1833276"/>
                  <a:gd name="connsiteY8" fmla="*/ 2619375 h 2619375"/>
                  <a:gd name="connsiteX9" fmla="*/ 55817 w 1833276"/>
                  <a:gd name="connsiteY9" fmla="*/ 2477 h 2619375"/>
                  <a:gd name="connsiteX10" fmla="*/ 2381 w 1833276"/>
                  <a:gd name="connsiteY10" fmla="*/ 55817 h 2619375"/>
                  <a:gd name="connsiteX11" fmla="*/ 2381 w 1833276"/>
                  <a:gd name="connsiteY11" fmla="*/ 2563559 h 2619375"/>
                  <a:gd name="connsiteX12" fmla="*/ 55817 w 1833276"/>
                  <a:gd name="connsiteY12" fmla="*/ 2616994 h 2619375"/>
                  <a:gd name="connsiteX13" fmla="*/ 1777460 w 1833276"/>
                  <a:gd name="connsiteY13" fmla="*/ 2616994 h 2619375"/>
                  <a:gd name="connsiteX14" fmla="*/ 1830896 w 1833276"/>
                  <a:gd name="connsiteY14" fmla="*/ 2563559 h 2619375"/>
                  <a:gd name="connsiteX15" fmla="*/ 1830896 w 1833276"/>
                  <a:gd name="connsiteY15" fmla="*/ 55817 h 2619375"/>
                  <a:gd name="connsiteX16" fmla="*/ 1777460 w 1833276"/>
                  <a:gd name="connsiteY16" fmla="*/ 2381 h 261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33276" h="2619375">
                    <a:moveTo>
                      <a:pt x="1777460" y="2619375"/>
                    </a:moveTo>
                    <a:lnTo>
                      <a:pt x="55817" y="2619375"/>
                    </a:lnTo>
                    <a:cubicBezTo>
                      <a:pt x="25012" y="2619328"/>
                      <a:pt x="52" y="2594363"/>
                      <a:pt x="0" y="2563559"/>
                    </a:cubicBezTo>
                    <a:lnTo>
                      <a:pt x="0" y="55817"/>
                    </a:lnTo>
                    <a:cubicBezTo>
                      <a:pt x="52" y="25012"/>
                      <a:pt x="25012" y="52"/>
                      <a:pt x="55817" y="0"/>
                    </a:cubicBezTo>
                    <a:lnTo>
                      <a:pt x="1777460" y="0"/>
                    </a:lnTo>
                    <a:cubicBezTo>
                      <a:pt x="1808264" y="52"/>
                      <a:pt x="1833220" y="25012"/>
                      <a:pt x="1833277" y="55817"/>
                    </a:cubicBezTo>
                    <a:lnTo>
                      <a:pt x="1833277" y="2563559"/>
                    </a:lnTo>
                    <a:cubicBezTo>
                      <a:pt x="1833220" y="2594363"/>
                      <a:pt x="1808264" y="2619318"/>
                      <a:pt x="1777460" y="2619375"/>
                    </a:cubicBezTo>
                    <a:close/>
                    <a:moveTo>
                      <a:pt x="55817" y="2477"/>
                    </a:moveTo>
                    <a:cubicBezTo>
                      <a:pt x="26342" y="2477"/>
                      <a:pt x="2434" y="26342"/>
                      <a:pt x="2381" y="55817"/>
                    </a:cubicBezTo>
                    <a:lnTo>
                      <a:pt x="2381" y="2563559"/>
                    </a:lnTo>
                    <a:cubicBezTo>
                      <a:pt x="2381" y="2593067"/>
                      <a:pt x="26305" y="2616994"/>
                      <a:pt x="55817" y="2616994"/>
                    </a:cubicBezTo>
                    <a:lnTo>
                      <a:pt x="1777460" y="2616994"/>
                    </a:lnTo>
                    <a:cubicBezTo>
                      <a:pt x="1806969" y="2616994"/>
                      <a:pt x="1830896" y="2593067"/>
                      <a:pt x="1830896" y="2563559"/>
                    </a:cubicBezTo>
                    <a:lnTo>
                      <a:pt x="1830896" y="55817"/>
                    </a:lnTo>
                    <a:cubicBezTo>
                      <a:pt x="1830896" y="26305"/>
                      <a:pt x="1806969" y="2381"/>
                      <a:pt x="1777460" y="2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C66E788-215B-7ADF-C63A-AB7E968FC118}"/>
                  </a:ext>
                </a:extLst>
              </p:cNvPr>
              <p:cNvSpPr/>
              <p:nvPr/>
            </p:nvSpPr>
            <p:spPr>
              <a:xfrm>
                <a:off x="6890053" y="5761495"/>
                <a:ext cx="4762500" cy="2381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1ADAF38F-3D7A-5C93-6721-5FF06DE76819}"/>
                  </a:ext>
                </a:extLst>
              </p:cNvPr>
              <p:cNvSpPr/>
              <p:nvPr/>
            </p:nvSpPr>
            <p:spPr>
              <a:xfrm rot="5400000">
                <a:off x="7859317" y="3295758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E226A0F4-9878-046D-6E2B-B43E88C87216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F0341761-8E95-3BB8-C07C-63A2A299672C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A822C3C7-5B22-25EB-4E80-13B6F5BE51D5}"/>
                  </a:ext>
                </a:extLst>
              </p:cNvPr>
              <p:cNvSpPr/>
              <p:nvPr/>
            </p:nvSpPr>
            <p:spPr>
              <a:xfrm>
                <a:off x="8375477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7A26F81E-F487-E698-D273-CFD30E2E912A}"/>
                  </a:ext>
                </a:extLst>
              </p:cNvPr>
              <p:cNvSpPr/>
              <p:nvPr/>
            </p:nvSpPr>
            <p:spPr>
              <a:xfrm>
                <a:off x="8658465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E306BC10-C2DB-F0C0-8559-F3E444065336}"/>
                  </a:ext>
                </a:extLst>
              </p:cNvPr>
              <p:cNvSpPr/>
              <p:nvPr/>
            </p:nvSpPr>
            <p:spPr>
              <a:xfrm rot="5400000">
                <a:off x="9009080" y="3295663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DD289891-D343-3881-8403-63EE0098AE45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76015185-F7B4-1BE7-C218-D294E0984687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A4051F24-86FD-BB28-4C6F-CA7F7134AE85}"/>
                  </a:ext>
                </a:extLst>
              </p:cNvPr>
              <p:cNvSpPr/>
              <p:nvPr/>
            </p:nvSpPr>
            <p:spPr>
              <a:xfrm>
                <a:off x="9525335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8D47D505-84D1-D96A-5145-3060EAB32F67}"/>
                  </a:ext>
                </a:extLst>
              </p:cNvPr>
              <p:cNvSpPr/>
              <p:nvPr/>
            </p:nvSpPr>
            <p:spPr>
              <a:xfrm>
                <a:off x="9808228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02E52F97-E639-C4D3-283D-D5B2B41873B4}"/>
                  </a:ext>
                </a:extLst>
              </p:cNvPr>
              <p:cNvSpPr/>
              <p:nvPr/>
            </p:nvSpPr>
            <p:spPr>
              <a:xfrm>
                <a:off x="7658721" y="2798744"/>
                <a:ext cx="389953" cy="389953"/>
              </a:xfrm>
              <a:custGeom>
                <a:avLst/>
                <a:gdLst>
                  <a:gd name="connsiteX0" fmla="*/ 389954 w 389953"/>
                  <a:gd name="connsiteY0" fmla="*/ 194977 h 389953"/>
                  <a:gd name="connsiteX1" fmla="*/ 194977 w 389953"/>
                  <a:gd name="connsiteY1" fmla="*/ 389953 h 389953"/>
                  <a:gd name="connsiteX2" fmla="*/ 0 w 389953"/>
                  <a:gd name="connsiteY2" fmla="*/ 194977 h 389953"/>
                  <a:gd name="connsiteX3" fmla="*/ 194977 w 389953"/>
                  <a:gd name="connsiteY3" fmla="*/ 0 h 389953"/>
                  <a:gd name="connsiteX4" fmla="*/ 389954 w 389953"/>
                  <a:gd name="connsiteY4" fmla="*/ 194977 h 3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953" h="389953">
                    <a:moveTo>
                      <a:pt x="389954" y="194977"/>
                    </a:moveTo>
                    <a:cubicBezTo>
                      <a:pt x="389954" y="302659"/>
                      <a:pt x="302659" y="389953"/>
                      <a:pt x="194977" y="389953"/>
                    </a:cubicBezTo>
                    <a:cubicBezTo>
                      <a:pt x="87294" y="389953"/>
                      <a:pt x="0" y="302659"/>
                      <a:pt x="0" y="194977"/>
                    </a:cubicBezTo>
                    <a:cubicBezTo>
                      <a:pt x="0" y="87294"/>
                      <a:pt x="87294" y="0"/>
                      <a:pt x="194977" y="0"/>
                    </a:cubicBezTo>
                    <a:cubicBezTo>
                      <a:pt x="302659" y="0"/>
                      <a:pt x="389954" y="87294"/>
                      <a:pt x="389954" y="1949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5E9CF974-44E5-61DD-CC63-C8F5F215CC01}"/>
                  </a:ext>
                </a:extLst>
              </p:cNvPr>
              <p:cNvSpPr/>
              <p:nvPr/>
            </p:nvSpPr>
            <p:spPr>
              <a:xfrm rot="-4616401">
                <a:off x="7674110" y="2814081"/>
                <a:ext cx="359282" cy="359282"/>
              </a:xfrm>
              <a:custGeom>
                <a:avLst/>
                <a:gdLst>
                  <a:gd name="connsiteX0" fmla="*/ 359283 w 359282"/>
                  <a:gd name="connsiteY0" fmla="*/ 179641 h 359282"/>
                  <a:gd name="connsiteX1" fmla="*/ 179641 w 359282"/>
                  <a:gd name="connsiteY1" fmla="*/ 359283 h 359282"/>
                  <a:gd name="connsiteX2" fmla="*/ 0 w 359282"/>
                  <a:gd name="connsiteY2" fmla="*/ 179641 h 359282"/>
                  <a:gd name="connsiteX3" fmla="*/ 179641 w 359282"/>
                  <a:gd name="connsiteY3" fmla="*/ 0 h 359282"/>
                  <a:gd name="connsiteX4" fmla="*/ 359283 w 359282"/>
                  <a:gd name="connsiteY4" fmla="*/ 179641 h 35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282" h="359282">
                    <a:moveTo>
                      <a:pt x="359283" y="179641"/>
                    </a:moveTo>
                    <a:cubicBezTo>
                      <a:pt x="359283" y="278855"/>
                      <a:pt x="278855" y="359283"/>
                      <a:pt x="179641" y="359283"/>
                    </a:cubicBezTo>
                    <a:cubicBezTo>
                      <a:pt x="80428" y="359283"/>
                      <a:pt x="0" y="278855"/>
                      <a:pt x="0" y="179641"/>
                    </a:cubicBezTo>
                    <a:cubicBezTo>
                      <a:pt x="0" y="80428"/>
                      <a:pt x="80428" y="0"/>
                      <a:pt x="179641" y="0"/>
                    </a:cubicBezTo>
                    <a:cubicBezTo>
                      <a:pt x="278855" y="0"/>
                      <a:pt x="359283" y="80428"/>
                      <a:pt x="359283" y="179641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3E27B9CC-93DB-6919-1005-C6E00442D666}"/>
                  </a:ext>
                </a:extLst>
              </p:cNvPr>
              <p:cNvSpPr/>
              <p:nvPr/>
            </p:nvSpPr>
            <p:spPr>
              <a:xfrm>
                <a:off x="7847506" y="2830367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BFB449F2-83C6-B682-B58A-EE4D886DE03D}"/>
                  </a:ext>
                </a:extLst>
              </p:cNvPr>
              <p:cNvSpPr/>
              <p:nvPr/>
            </p:nvSpPr>
            <p:spPr>
              <a:xfrm>
                <a:off x="7847506" y="311859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1BD2E18C-B6D3-C3E3-09C2-7DAA7FCD5B48}"/>
                  </a:ext>
                </a:extLst>
              </p:cNvPr>
              <p:cNvSpPr/>
              <p:nvPr/>
            </p:nvSpPr>
            <p:spPr>
              <a:xfrm>
                <a:off x="7687963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541BB724-DF03-E7BC-09A8-11FEC577386B}"/>
                  </a:ext>
                </a:extLst>
              </p:cNvPr>
              <p:cNvSpPr/>
              <p:nvPr/>
            </p:nvSpPr>
            <p:spPr>
              <a:xfrm>
                <a:off x="7976189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69037E27-7B6D-1955-24E9-D713859B69A5}"/>
                  </a:ext>
                </a:extLst>
              </p:cNvPr>
              <p:cNvSpPr/>
              <p:nvPr/>
            </p:nvSpPr>
            <p:spPr>
              <a:xfrm rot="-2700000">
                <a:off x="7934044" y="28880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AD2CAAC-548B-42F8-ED87-2C863086450F}"/>
                  </a:ext>
                </a:extLst>
              </p:cNvPr>
              <p:cNvSpPr/>
              <p:nvPr/>
            </p:nvSpPr>
            <p:spPr>
              <a:xfrm rot="-2701201">
                <a:off x="7730302" y="30916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30AECE0E-1D8E-71EF-30BC-379AF5B0213A}"/>
                  </a:ext>
                </a:extLst>
              </p:cNvPr>
              <p:cNvSpPr/>
              <p:nvPr/>
            </p:nvSpPr>
            <p:spPr>
              <a:xfrm rot="-2700600">
                <a:off x="7745545" y="2872606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F851D38D-EC72-1E02-BB81-5A60C5645C76}"/>
                  </a:ext>
                </a:extLst>
              </p:cNvPr>
              <p:cNvSpPr/>
              <p:nvPr/>
            </p:nvSpPr>
            <p:spPr>
              <a:xfrm rot="-2699399">
                <a:off x="7949310" y="307655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A38080E4-EF64-4616-80B1-4CB1707C9945}"/>
                  </a:ext>
                </a:extLst>
              </p:cNvPr>
              <p:cNvSpPr/>
              <p:nvPr/>
            </p:nvSpPr>
            <p:spPr>
              <a:xfrm rot="-4110600">
                <a:off x="7877394" y="2969774"/>
                <a:ext cx="5715" cy="68294"/>
              </a:xfrm>
              <a:custGeom>
                <a:avLst/>
                <a:gdLst>
                  <a:gd name="connsiteX0" fmla="*/ 0 w 5715"/>
                  <a:gd name="connsiteY0" fmla="*/ 0 h 68294"/>
                  <a:gd name="connsiteX1" fmla="*/ 5715 w 5715"/>
                  <a:gd name="connsiteY1" fmla="*/ 0 h 68294"/>
                  <a:gd name="connsiteX2" fmla="*/ 5715 w 5715"/>
                  <a:gd name="connsiteY2" fmla="*/ 68294 h 68294"/>
                  <a:gd name="connsiteX3" fmla="*/ 0 w 5715"/>
                  <a:gd name="connsiteY3" fmla="*/ 68294 h 68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" h="68294">
                    <a:moveTo>
                      <a:pt x="0" y="0"/>
                    </a:moveTo>
                    <a:lnTo>
                      <a:pt x="5715" y="0"/>
                    </a:lnTo>
                    <a:lnTo>
                      <a:pt x="5715" y="68294"/>
                    </a:lnTo>
                    <a:lnTo>
                      <a:pt x="0" y="6829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2ACA8631-E447-384C-0767-9B2BE69964DC}"/>
                  </a:ext>
                </a:extLst>
              </p:cNvPr>
              <p:cNvSpPr/>
              <p:nvPr/>
            </p:nvSpPr>
            <p:spPr>
              <a:xfrm>
                <a:off x="7748922" y="2909043"/>
                <a:ext cx="104775" cy="87058"/>
              </a:xfrm>
              <a:custGeom>
                <a:avLst/>
                <a:gdLst>
                  <a:gd name="connsiteX0" fmla="*/ 104775 w 104775"/>
                  <a:gd name="connsiteY0" fmla="*/ 87058 h 87058"/>
                  <a:gd name="connsiteX1" fmla="*/ 0 w 104775"/>
                  <a:gd name="connsiteY1" fmla="*/ 87058 h 87058"/>
                  <a:gd name="connsiteX2" fmla="*/ 0 w 104775"/>
                  <a:gd name="connsiteY2" fmla="*/ 81248 h 87058"/>
                  <a:gd name="connsiteX3" fmla="*/ 99060 w 104775"/>
                  <a:gd name="connsiteY3" fmla="*/ 81248 h 87058"/>
                  <a:gd name="connsiteX4" fmla="*/ 99060 w 104775"/>
                  <a:gd name="connsiteY4" fmla="*/ 0 h 87058"/>
                  <a:gd name="connsiteX5" fmla="*/ 104775 w 104775"/>
                  <a:gd name="connsiteY5" fmla="*/ 0 h 87058"/>
                  <a:gd name="connsiteX6" fmla="*/ 104775 w 104775"/>
                  <a:gd name="connsiteY6" fmla="*/ 87058 h 8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5" h="87058">
                    <a:moveTo>
                      <a:pt x="104775" y="87058"/>
                    </a:moveTo>
                    <a:lnTo>
                      <a:pt x="0" y="87058"/>
                    </a:lnTo>
                    <a:lnTo>
                      <a:pt x="0" y="81248"/>
                    </a:lnTo>
                    <a:lnTo>
                      <a:pt x="99060" y="81248"/>
                    </a:lnTo>
                    <a:lnTo>
                      <a:pt x="99060" y="0"/>
                    </a:lnTo>
                    <a:lnTo>
                      <a:pt x="104775" y="0"/>
                    </a:lnTo>
                    <a:lnTo>
                      <a:pt x="104775" y="8705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B452F3FC-1D73-5548-55EC-7AF97F9A9867}"/>
                  </a:ext>
                </a:extLst>
              </p:cNvPr>
              <p:cNvSpPr/>
              <p:nvPr/>
            </p:nvSpPr>
            <p:spPr>
              <a:xfrm>
                <a:off x="10296384" y="2816555"/>
                <a:ext cx="658463" cy="223647"/>
              </a:xfrm>
              <a:custGeom>
                <a:avLst/>
                <a:gdLst>
                  <a:gd name="connsiteX0" fmla="*/ 5715 w 658463"/>
                  <a:gd name="connsiteY0" fmla="*/ 219075 h 223647"/>
                  <a:gd name="connsiteX1" fmla="*/ 0 w 658463"/>
                  <a:gd name="connsiteY1" fmla="*/ 210026 h 223647"/>
                  <a:gd name="connsiteX2" fmla="*/ 333280 w 658463"/>
                  <a:gd name="connsiteY2" fmla="*/ 0 h 223647"/>
                  <a:gd name="connsiteX3" fmla="*/ 658463 w 658463"/>
                  <a:gd name="connsiteY3" fmla="*/ 214694 h 223647"/>
                  <a:gd name="connsiteX4" fmla="*/ 652558 w 658463"/>
                  <a:gd name="connsiteY4" fmla="*/ 223647 h 223647"/>
                  <a:gd name="connsiteX5" fmla="*/ 333185 w 658463"/>
                  <a:gd name="connsiteY5" fmla="*/ 12764 h 223647"/>
                  <a:gd name="connsiteX6" fmla="*/ 5715 w 658463"/>
                  <a:gd name="connsiteY6" fmla="*/ 219075 h 22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463" h="223647">
                    <a:moveTo>
                      <a:pt x="5715" y="219075"/>
                    </a:moveTo>
                    <a:lnTo>
                      <a:pt x="0" y="210026"/>
                    </a:lnTo>
                    <a:lnTo>
                      <a:pt x="333280" y="0"/>
                    </a:lnTo>
                    <a:lnTo>
                      <a:pt x="658463" y="214694"/>
                    </a:lnTo>
                    <a:lnTo>
                      <a:pt x="652558" y="223647"/>
                    </a:lnTo>
                    <a:lnTo>
                      <a:pt x="333185" y="12764"/>
                    </a:lnTo>
                    <a:lnTo>
                      <a:pt x="5715" y="21907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417C016-314A-0D2C-A223-A8196EC7F3EF}"/>
                  </a:ext>
                </a:extLst>
              </p:cNvPr>
              <p:cNvSpPr/>
              <p:nvPr/>
            </p:nvSpPr>
            <p:spPr>
              <a:xfrm>
                <a:off x="10290669" y="3027058"/>
                <a:ext cx="671322" cy="419861"/>
              </a:xfrm>
              <a:custGeom>
                <a:avLst/>
                <a:gdLst>
                  <a:gd name="connsiteX0" fmla="*/ 0 w 671322"/>
                  <a:gd name="connsiteY0" fmla="*/ 0 h 419861"/>
                  <a:gd name="connsiteX1" fmla="*/ 671322 w 671322"/>
                  <a:gd name="connsiteY1" fmla="*/ 0 h 419861"/>
                  <a:gd name="connsiteX2" fmla="*/ 671322 w 671322"/>
                  <a:gd name="connsiteY2" fmla="*/ 419862 h 419861"/>
                  <a:gd name="connsiteX3" fmla="*/ 0 w 671322"/>
                  <a:gd name="connsiteY3" fmla="*/ 419862 h 419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322" h="419861">
                    <a:moveTo>
                      <a:pt x="0" y="0"/>
                    </a:moveTo>
                    <a:lnTo>
                      <a:pt x="671322" y="0"/>
                    </a:lnTo>
                    <a:lnTo>
                      <a:pt x="671322" y="419862"/>
                    </a:lnTo>
                    <a:lnTo>
                      <a:pt x="0" y="41986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AAC359B8-DCAE-525A-E51A-ACEF4368F999}"/>
                  </a:ext>
                </a:extLst>
              </p:cNvPr>
              <p:cNvSpPr/>
              <p:nvPr/>
            </p:nvSpPr>
            <p:spPr>
              <a:xfrm rot="5400000">
                <a:off x="10434925" y="2920044"/>
                <a:ext cx="382714" cy="634079"/>
              </a:xfrm>
              <a:custGeom>
                <a:avLst/>
                <a:gdLst>
                  <a:gd name="connsiteX0" fmla="*/ 0 w 382714"/>
                  <a:gd name="connsiteY0" fmla="*/ 0 h 634079"/>
                  <a:gd name="connsiteX1" fmla="*/ 382714 w 382714"/>
                  <a:gd name="connsiteY1" fmla="*/ 0 h 634079"/>
                  <a:gd name="connsiteX2" fmla="*/ 382714 w 382714"/>
                  <a:gd name="connsiteY2" fmla="*/ 634079 h 634079"/>
                  <a:gd name="connsiteX3" fmla="*/ 0 w 382714"/>
                  <a:gd name="connsiteY3" fmla="*/ 634079 h 634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714" h="634079">
                    <a:moveTo>
                      <a:pt x="0" y="0"/>
                    </a:moveTo>
                    <a:lnTo>
                      <a:pt x="382714" y="0"/>
                    </a:lnTo>
                    <a:lnTo>
                      <a:pt x="382714" y="634079"/>
                    </a:lnTo>
                    <a:lnTo>
                      <a:pt x="0" y="63407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2856156-50BB-6C33-9ACE-F5FD979A72CD}"/>
                  </a:ext>
                </a:extLst>
              </p:cNvPr>
              <p:cNvSpPr/>
              <p:nvPr/>
            </p:nvSpPr>
            <p:spPr>
              <a:xfrm>
                <a:off x="10358868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ADE6E934-DF06-EAB0-9D13-52AFAA49030A}"/>
                  </a:ext>
                </a:extLst>
              </p:cNvPr>
              <p:cNvSpPr/>
              <p:nvPr/>
            </p:nvSpPr>
            <p:spPr>
              <a:xfrm>
                <a:off x="10421352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E13020F2-6309-3388-D456-5CC3DF07FE49}"/>
                  </a:ext>
                </a:extLst>
              </p:cNvPr>
              <p:cNvSpPr/>
              <p:nvPr/>
            </p:nvSpPr>
            <p:spPr>
              <a:xfrm>
                <a:off x="1048374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1F17BEAD-BF6E-DB5E-8BF9-45B227D7C483}"/>
                  </a:ext>
                </a:extLst>
              </p:cNvPr>
              <p:cNvSpPr/>
              <p:nvPr/>
            </p:nvSpPr>
            <p:spPr>
              <a:xfrm>
                <a:off x="1054622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78A00416-9EA4-0F0C-EFDF-FFFB19E94881}"/>
                  </a:ext>
                </a:extLst>
              </p:cNvPr>
              <p:cNvSpPr/>
              <p:nvPr/>
            </p:nvSpPr>
            <p:spPr>
              <a:xfrm>
                <a:off x="1060870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8FA1E99-54BA-8385-9DF6-4ADDA53839DB}"/>
                  </a:ext>
                </a:extLst>
              </p:cNvPr>
              <p:cNvSpPr/>
              <p:nvPr/>
            </p:nvSpPr>
            <p:spPr>
              <a:xfrm>
                <a:off x="10671193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E369C81-33EA-0EE1-F2BC-FA363BE36D24}"/>
                  </a:ext>
                </a:extLst>
              </p:cNvPr>
              <p:cNvSpPr/>
              <p:nvPr/>
            </p:nvSpPr>
            <p:spPr>
              <a:xfrm>
                <a:off x="1073358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24B74585-C20A-1C49-4C77-7E808BDD9B3D}"/>
                  </a:ext>
                </a:extLst>
              </p:cNvPr>
              <p:cNvSpPr/>
              <p:nvPr/>
            </p:nvSpPr>
            <p:spPr>
              <a:xfrm>
                <a:off x="1079606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C239ECE-80D8-D076-ABA3-902BCEDF0437}"/>
                  </a:ext>
                </a:extLst>
              </p:cNvPr>
              <p:cNvSpPr/>
              <p:nvPr/>
            </p:nvSpPr>
            <p:spPr>
              <a:xfrm>
                <a:off x="1085854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BA27D11-A972-670A-7DB4-FA39AE35A53F}"/>
                  </a:ext>
                </a:extLst>
              </p:cNvPr>
              <p:cNvSpPr/>
              <p:nvPr/>
            </p:nvSpPr>
            <p:spPr>
              <a:xfrm>
                <a:off x="10358868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0CBE6FB4-3A68-F24C-C1F0-4BA7C36C2BD4}"/>
                  </a:ext>
                </a:extLst>
              </p:cNvPr>
              <p:cNvSpPr/>
              <p:nvPr/>
            </p:nvSpPr>
            <p:spPr>
              <a:xfrm>
                <a:off x="10421352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497A287-626A-2924-9C2E-5706716FEC3E}"/>
                  </a:ext>
                </a:extLst>
              </p:cNvPr>
              <p:cNvSpPr/>
              <p:nvPr/>
            </p:nvSpPr>
            <p:spPr>
              <a:xfrm>
                <a:off x="1048374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FF79310-3B1E-ACC9-E055-63E294D555D1}"/>
                  </a:ext>
                </a:extLst>
              </p:cNvPr>
              <p:cNvSpPr/>
              <p:nvPr/>
            </p:nvSpPr>
            <p:spPr>
              <a:xfrm>
                <a:off x="1054622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A501DFBF-730D-1532-A193-4AD0B8AA780C}"/>
                  </a:ext>
                </a:extLst>
              </p:cNvPr>
              <p:cNvSpPr/>
              <p:nvPr/>
            </p:nvSpPr>
            <p:spPr>
              <a:xfrm>
                <a:off x="1060870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CC943CE3-925C-918A-2C82-C7FDECEA1937}"/>
                  </a:ext>
                </a:extLst>
              </p:cNvPr>
              <p:cNvSpPr/>
              <p:nvPr/>
            </p:nvSpPr>
            <p:spPr>
              <a:xfrm>
                <a:off x="10671193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3ABB485B-81DF-E890-ABB8-A9D158DE3E15}"/>
                  </a:ext>
                </a:extLst>
              </p:cNvPr>
              <p:cNvSpPr/>
              <p:nvPr/>
            </p:nvSpPr>
            <p:spPr>
              <a:xfrm>
                <a:off x="1073358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15FCF351-22CA-8BFC-732B-5EF42457E903}"/>
                  </a:ext>
                </a:extLst>
              </p:cNvPr>
              <p:cNvSpPr/>
              <p:nvPr/>
            </p:nvSpPr>
            <p:spPr>
              <a:xfrm>
                <a:off x="1079606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CB05E76D-006B-2A07-4848-777FF0706C71}"/>
                  </a:ext>
                </a:extLst>
              </p:cNvPr>
              <p:cNvSpPr/>
              <p:nvPr/>
            </p:nvSpPr>
            <p:spPr>
              <a:xfrm>
                <a:off x="1085854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0BD2EF3A-1C14-3348-457C-69D0861A6A9E}"/>
                  </a:ext>
                </a:extLst>
              </p:cNvPr>
              <p:cNvSpPr/>
              <p:nvPr/>
            </p:nvSpPr>
            <p:spPr>
              <a:xfrm>
                <a:off x="10358868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D29FFB3-24A1-9229-3E88-6F5E1DCF796C}"/>
                  </a:ext>
                </a:extLst>
              </p:cNvPr>
              <p:cNvSpPr/>
              <p:nvPr/>
            </p:nvSpPr>
            <p:spPr>
              <a:xfrm>
                <a:off x="10421352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8708CEA-1ED6-7A84-021B-4E49C21F1E85}"/>
                  </a:ext>
                </a:extLst>
              </p:cNvPr>
              <p:cNvSpPr/>
              <p:nvPr/>
            </p:nvSpPr>
            <p:spPr>
              <a:xfrm>
                <a:off x="1048374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136AF2D-B153-F36F-350D-EAC14E387A50}"/>
                  </a:ext>
                </a:extLst>
              </p:cNvPr>
              <p:cNvSpPr/>
              <p:nvPr/>
            </p:nvSpPr>
            <p:spPr>
              <a:xfrm>
                <a:off x="1054622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E2D2486A-0819-A020-5B59-3C0B46C4D344}"/>
                  </a:ext>
                </a:extLst>
              </p:cNvPr>
              <p:cNvSpPr/>
              <p:nvPr/>
            </p:nvSpPr>
            <p:spPr>
              <a:xfrm>
                <a:off x="1060870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7323CDC-B9E5-B8FE-35E8-4F9D6C743BE2}"/>
                  </a:ext>
                </a:extLst>
              </p:cNvPr>
              <p:cNvSpPr/>
              <p:nvPr/>
            </p:nvSpPr>
            <p:spPr>
              <a:xfrm>
                <a:off x="10671193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79C40616-DA05-3FC5-8B89-521D2E6762D7}"/>
                  </a:ext>
                </a:extLst>
              </p:cNvPr>
              <p:cNvSpPr/>
              <p:nvPr/>
            </p:nvSpPr>
            <p:spPr>
              <a:xfrm>
                <a:off x="1073358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43A9941E-8DF2-AEF5-7DD3-BC4136CBBBC2}"/>
                  </a:ext>
                </a:extLst>
              </p:cNvPr>
              <p:cNvSpPr/>
              <p:nvPr/>
            </p:nvSpPr>
            <p:spPr>
              <a:xfrm>
                <a:off x="1079606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1D56FEB9-29DC-A009-387A-9CB8DCDEC23C}"/>
                  </a:ext>
                </a:extLst>
              </p:cNvPr>
              <p:cNvSpPr/>
              <p:nvPr/>
            </p:nvSpPr>
            <p:spPr>
              <a:xfrm>
                <a:off x="1085854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65328A2E-558A-DF01-4BF6-4B38EDEC97B2}"/>
                  </a:ext>
                </a:extLst>
              </p:cNvPr>
              <p:cNvSpPr/>
              <p:nvPr/>
            </p:nvSpPr>
            <p:spPr>
              <a:xfrm>
                <a:off x="10358868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8539198B-83B6-AD8F-B0CD-088981AA11E3}"/>
                  </a:ext>
                </a:extLst>
              </p:cNvPr>
              <p:cNvSpPr/>
              <p:nvPr/>
            </p:nvSpPr>
            <p:spPr>
              <a:xfrm>
                <a:off x="10421352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673734D6-4590-E0CC-3246-8E01F25CC614}"/>
                  </a:ext>
                </a:extLst>
              </p:cNvPr>
              <p:cNvSpPr/>
              <p:nvPr/>
            </p:nvSpPr>
            <p:spPr>
              <a:xfrm>
                <a:off x="10483741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54430C2C-E246-078B-DDDF-B97BF0498CCB}"/>
                  </a:ext>
                </a:extLst>
              </p:cNvPr>
              <p:cNvSpPr/>
              <p:nvPr/>
            </p:nvSpPr>
            <p:spPr>
              <a:xfrm>
                <a:off x="10546225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33C266F2-F348-DC3A-CB6C-22273A265467}"/>
                  </a:ext>
                </a:extLst>
              </p:cNvPr>
              <p:cNvSpPr/>
              <p:nvPr/>
            </p:nvSpPr>
            <p:spPr>
              <a:xfrm>
                <a:off x="10448784" y="3083160"/>
                <a:ext cx="360425" cy="35052"/>
              </a:xfrm>
              <a:custGeom>
                <a:avLst/>
                <a:gdLst>
                  <a:gd name="connsiteX0" fmla="*/ 0 w 360425"/>
                  <a:gd name="connsiteY0" fmla="*/ 0 h 35052"/>
                  <a:gd name="connsiteX1" fmla="*/ 360426 w 360425"/>
                  <a:gd name="connsiteY1" fmla="*/ 0 h 35052"/>
                  <a:gd name="connsiteX2" fmla="*/ 360426 w 360425"/>
                  <a:gd name="connsiteY2" fmla="*/ 35052 h 35052"/>
                  <a:gd name="connsiteX3" fmla="*/ 0 w 360425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425" h="35052">
                    <a:moveTo>
                      <a:pt x="0" y="0"/>
                    </a:moveTo>
                    <a:lnTo>
                      <a:pt x="360426" y="0"/>
                    </a:lnTo>
                    <a:lnTo>
                      <a:pt x="360426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C6E2A79A-46A8-6BDE-836E-8A9B903E91AE}"/>
                  </a:ext>
                </a:extLst>
              </p:cNvPr>
              <p:cNvSpPr/>
              <p:nvPr/>
            </p:nvSpPr>
            <p:spPr>
              <a:xfrm>
                <a:off x="10610328" y="2799982"/>
                <a:ext cx="40766" cy="40766"/>
              </a:xfrm>
              <a:custGeom>
                <a:avLst/>
                <a:gdLst>
                  <a:gd name="connsiteX0" fmla="*/ 40767 w 40766"/>
                  <a:gd name="connsiteY0" fmla="*/ 20383 h 40766"/>
                  <a:gd name="connsiteX1" fmla="*/ 20384 w 40766"/>
                  <a:gd name="connsiteY1" fmla="*/ 40767 h 40766"/>
                  <a:gd name="connsiteX2" fmla="*/ 0 w 40766"/>
                  <a:gd name="connsiteY2" fmla="*/ 20383 h 40766"/>
                  <a:gd name="connsiteX3" fmla="*/ 20384 w 40766"/>
                  <a:gd name="connsiteY3" fmla="*/ 0 h 40766"/>
                  <a:gd name="connsiteX4" fmla="*/ 40767 w 40766"/>
                  <a:gd name="connsiteY4" fmla="*/ 20383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6" h="40766">
                    <a:moveTo>
                      <a:pt x="40767" y="20383"/>
                    </a:moveTo>
                    <a:cubicBezTo>
                      <a:pt x="40767" y="31642"/>
                      <a:pt x="31642" y="40767"/>
                      <a:pt x="20384" y="40767"/>
                    </a:cubicBezTo>
                    <a:cubicBezTo>
                      <a:pt x="9125" y="40767"/>
                      <a:pt x="0" y="31642"/>
                      <a:pt x="0" y="20383"/>
                    </a:cubicBezTo>
                    <a:cubicBezTo>
                      <a:pt x="0" y="9125"/>
                      <a:pt x="9125" y="0"/>
                      <a:pt x="20384" y="0"/>
                    </a:cubicBezTo>
                    <a:cubicBezTo>
                      <a:pt x="31642" y="0"/>
                      <a:pt x="40767" y="9125"/>
                      <a:pt x="40767" y="2038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BBD4EE60-4B15-C085-A377-175C4EAA386F}"/>
                </a:ext>
              </a:extLst>
            </p:cNvPr>
            <p:cNvSpPr/>
            <p:nvPr/>
          </p:nvSpPr>
          <p:spPr>
            <a:xfrm>
              <a:off x="7325441" y="6124302"/>
              <a:ext cx="3979068" cy="116871"/>
            </a:xfrm>
            <a:custGeom>
              <a:avLst/>
              <a:gdLst>
                <a:gd name="connsiteX0" fmla="*/ 3979069 w 3979068"/>
                <a:gd name="connsiteY0" fmla="*/ 58484 h 116871"/>
                <a:gd name="connsiteX1" fmla="*/ 1989582 w 3979068"/>
                <a:gd name="connsiteY1" fmla="*/ 116872 h 116871"/>
                <a:gd name="connsiteX2" fmla="*/ 0 w 3979068"/>
                <a:gd name="connsiteY2" fmla="*/ 58484 h 116871"/>
                <a:gd name="connsiteX3" fmla="*/ 1989582 w 3979068"/>
                <a:gd name="connsiteY3" fmla="*/ 0 h 116871"/>
                <a:gd name="connsiteX4" fmla="*/ 3979069 w 3979068"/>
                <a:gd name="connsiteY4" fmla="*/ 58484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9068" h="116871">
                  <a:moveTo>
                    <a:pt x="3979069" y="58484"/>
                  </a:moveTo>
                  <a:cubicBezTo>
                    <a:pt x="3979069" y="90678"/>
                    <a:pt x="3088291" y="116872"/>
                    <a:pt x="1989582" y="116872"/>
                  </a:cubicBezTo>
                  <a:cubicBezTo>
                    <a:pt x="890873" y="116872"/>
                    <a:pt x="0" y="90678"/>
                    <a:pt x="0" y="58484"/>
                  </a:cubicBezTo>
                  <a:cubicBezTo>
                    <a:pt x="0" y="26289"/>
                    <a:pt x="890588" y="0"/>
                    <a:pt x="1989582" y="0"/>
                  </a:cubicBezTo>
                  <a:cubicBezTo>
                    <a:pt x="3088577" y="0"/>
                    <a:pt x="3979069" y="26194"/>
                    <a:pt x="3979069" y="58484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2" name="图形 286">
              <a:extLst>
                <a:ext uri="{FF2B5EF4-FFF2-40B4-BE49-F238E27FC236}">
                  <a16:creationId xmlns:a16="http://schemas.microsoft.com/office/drawing/2014/main" id="{38C7249B-F0E4-CD46-2F76-750828FB179E}"/>
                </a:ext>
              </a:extLst>
            </p:cNvPr>
            <p:cNvGrpSpPr/>
            <p:nvPr/>
          </p:nvGrpSpPr>
          <p:grpSpPr>
            <a:xfrm>
              <a:off x="7381734" y="2980957"/>
              <a:ext cx="3905440" cy="1230153"/>
              <a:chOff x="7381734" y="2980957"/>
              <a:chExt cx="3905440" cy="1230153"/>
            </a:xfrm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CF718C91-4BCD-AC78-33FA-93295BD35546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BD454F5-5C29-5453-B35A-B80333FB23CF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AA17B47B-5FB9-0FD6-5D40-B8AC8F02FF3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D8B503F8-1B01-253B-89F2-9A4E37810D8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7" name="图形 286">
              <a:extLst>
                <a:ext uri="{FF2B5EF4-FFF2-40B4-BE49-F238E27FC236}">
                  <a16:creationId xmlns:a16="http://schemas.microsoft.com/office/drawing/2014/main" id="{D021D3F6-3682-0DA1-DA85-902B65BA9265}"/>
                </a:ext>
              </a:extLst>
            </p:cNvPr>
            <p:cNvGrpSpPr/>
            <p:nvPr/>
          </p:nvGrpSpPr>
          <p:grpSpPr>
            <a:xfrm>
              <a:off x="7640396" y="3420440"/>
              <a:ext cx="347506" cy="348901"/>
              <a:chOff x="7640396" y="3420440"/>
              <a:chExt cx="347506" cy="348901"/>
            </a:xfrm>
          </p:grpSpPr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41CD646-74FA-52AC-9CB6-2D248528AE8D}"/>
                  </a:ext>
                </a:extLst>
              </p:cNvPr>
              <p:cNvSpPr/>
              <p:nvPr/>
            </p:nvSpPr>
            <p:spPr>
              <a:xfrm>
                <a:off x="7640396" y="3420440"/>
                <a:ext cx="347506" cy="348901"/>
              </a:xfrm>
              <a:custGeom>
                <a:avLst/>
                <a:gdLst>
                  <a:gd name="connsiteX0" fmla="*/ 172439 w 347506"/>
                  <a:gd name="connsiteY0" fmla="*/ 348901 h 348901"/>
                  <a:gd name="connsiteX1" fmla="*/ 123290 w 347506"/>
                  <a:gd name="connsiteY1" fmla="*/ 341853 h 348901"/>
                  <a:gd name="connsiteX2" fmla="*/ 120853 w 347506"/>
                  <a:gd name="connsiteY2" fmla="*/ 337662 h 348901"/>
                  <a:gd name="connsiteX3" fmla="*/ 120909 w 347506"/>
                  <a:gd name="connsiteY3" fmla="*/ 337471 h 348901"/>
                  <a:gd name="connsiteX4" fmla="*/ 125224 w 347506"/>
                  <a:gd name="connsiteY4" fmla="*/ 334976 h 348901"/>
                  <a:gd name="connsiteX5" fmla="*/ 125290 w 347506"/>
                  <a:gd name="connsiteY5" fmla="*/ 334995 h 348901"/>
                  <a:gd name="connsiteX6" fmla="*/ 172344 w 347506"/>
                  <a:gd name="connsiteY6" fmla="*/ 341757 h 348901"/>
                  <a:gd name="connsiteX7" fmla="*/ 176249 w 347506"/>
                  <a:gd name="connsiteY7" fmla="*/ 345377 h 348901"/>
                  <a:gd name="connsiteX8" fmla="*/ 173310 w 347506"/>
                  <a:gd name="connsiteY8" fmla="*/ 348892 h 348901"/>
                  <a:gd name="connsiteX9" fmla="*/ 173106 w 347506"/>
                  <a:gd name="connsiteY9" fmla="*/ 348901 h 348901"/>
                  <a:gd name="connsiteX10" fmla="*/ 173106 w 347506"/>
                  <a:gd name="connsiteY10" fmla="*/ 345377 h 348901"/>
                  <a:gd name="connsiteX11" fmla="*/ 221112 w 347506"/>
                  <a:gd name="connsiteY11" fmla="*/ 341853 h 348901"/>
                  <a:gd name="connsiteX12" fmla="*/ 217683 w 347506"/>
                  <a:gd name="connsiteY12" fmla="*/ 339281 h 348901"/>
                  <a:gd name="connsiteX13" fmla="*/ 219874 w 347506"/>
                  <a:gd name="connsiteY13" fmla="*/ 334956 h 348901"/>
                  <a:gd name="connsiteX14" fmla="*/ 220064 w 347506"/>
                  <a:gd name="connsiteY14" fmla="*/ 334899 h 348901"/>
                  <a:gd name="connsiteX15" fmla="*/ 263212 w 347506"/>
                  <a:gd name="connsiteY15" fmla="*/ 314897 h 348901"/>
                  <a:gd name="connsiteX16" fmla="*/ 268165 w 347506"/>
                  <a:gd name="connsiteY16" fmla="*/ 315945 h 348901"/>
                  <a:gd name="connsiteX17" fmla="*/ 267118 w 347506"/>
                  <a:gd name="connsiteY17" fmla="*/ 320898 h 348901"/>
                  <a:gd name="connsiteX18" fmla="*/ 222160 w 347506"/>
                  <a:gd name="connsiteY18" fmla="*/ 341662 h 348901"/>
                  <a:gd name="connsiteX19" fmla="*/ 80332 w 347506"/>
                  <a:gd name="connsiteY19" fmla="*/ 321850 h 348901"/>
                  <a:gd name="connsiteX20" fmla="*/ 78427 w 347506"/>
                  <a:gd name="connsiteY20" fmla="*/ 321279 h 348901"/>
                  <a:gd name="connsiteX21" fmla="*/ 40899 w 347506"/>
                  <a:gd name="connsiteY21" fmla="*/ 288798 h 348901"/>
                  <a:gd name="connsiteX22" fmla="*/ 40899 w 347506"/>
                  <a:gd name="connsiteY22" fmla="*/ 283750 h 348901"/>
                  <a:gd name="connsiteX23" fmla="*/ 45882 w 347506"/>
                  <a:gd name="connsiteY23" fmla="*/ 283683 h 348901"/>
                  <a:gd name="connsiteX24" fmla="*/ 45947 w 347506"/>
                  <a:gd name="connsiteY24" fmla="*/ 283750 h 348901"/>
                  <a:gd name="connsiteX25" fmla="*/ 81856 w 347506"/>
                  <a:gd name="connsiteY25" fmla="*/ 314897 h 348901"/>
                  <a:gd name="connsiteX26" fmla="*/ 83106 w 347506"/>
                  <a:gd name="connsiteY26" fmla="*/ 319583 h 348901"/>
                  <a:gd name="connsiteX27" fmla="*/ 82999 w 347506"/>
                  <a:gd name="connsiteY27" fmla="*/ 319755 h 348901"/>
                  <a:gd name="connsiteX28" fmla="*/ 80332 w 347506"/>
                  <a:gd name="connsiteY28" fmla="*/ 321850 h 348901"/>
                  <a:gd name="connsiteX29" fmla="*/ 301979 w 347506"/>
                  <a:gd name="connsiteY29" fmla="*/ 289465 h 348901"/>
                  <a:gd name="connsiteX30" fmla="*/ 299598 w 347506"/>
                  <a:gd name="connsiteY30" fmla="*/ 288608 h 348901"/>
                  <a:gd name="connsiteX31" fmla="*/ 299598 w 347506"/>
                  <a:gd name="connsiteY31" fmla="*/ 283560 h 348901"/>
                  <a:gd name="connsiteX32" fmla="*/ 325220 w 347506"/>
                  <a:gd name="connsiteY32" fmla="*/ 243555 h 348901"/>
                  <a:gd name="connsiteX33" fmla="*/ 330154 w 347506"/>
                  <a:gd name="connsiteY33" fmla="*/ 242211 h 348901"/>
                  <a:gd name="connsiteX34" fmla="*/ 331792 w 347506"/>
                  <a:gd name="connsiteY34" fmla="*/ 246507 h 348901"/>
                  <a:gd name="connsiteX35" fmla="*/ 305027 w 347506"/>
                  <a:gd name="connsiteY35" fmla="*/ 288227 h 348901"/>
                  <a:gd name="connsiteX36" fmla="*/ 301789 w 347506"/>
                  <a:gd name="connsiteY36" fmla="*/ 289465 h 348901"/>
                  <a:gd name="connsiteX37" fmla="*/ 17277 w 347506"/>
                  <a:gd name="connsiteY37" fmla="*/ 249174 h 348901"/>
                  <a:gd name="connsiteX38" fmla="*/ 14038 w 347506"/>
                  <a:gd name="connsiteY38" fmla="*/ 247079 h 348901"/>
                  <a:gd name="connsiteX39" fmla="*/ 37 w 347506"/>
                  <a:gd name="connsiteY39" fmla="*/ 199454 h 348901"/>
                  <a:gd name="connsiteX40" fmla="*/ 3021 w 347506"/>
                  <a:gd name="connsiteY40" fmla="*/ 195463 h 348901"/>
                  <a:gd name="connsiteX41" fmla="*/ 3085 w 347506"/>
                  <a:gd name="connsiteY41" fmla="*/ 195453 h 348901"/>
                  <a:gd name="connsiteX42" fmla="*/ 7058 w 347506"/>
                  <a:gd name="connsiteY42" fmla="*/ 198235 h 348901"/>
                  <a:gd name="connsiteX43" fmla="*/ 7085 w 347506"/>
                  <a:gd name="connsiteY43" fmla="*/ 198406 h 348901"/>
                  <a:gd name="connsiteX44" fmla="*/ 20515 w 347506"/>
                  <a:gd name="connsiteY44" fmla="*/ 244031 h 348901"/>
                  <a:gd name="connsiteX45" fmla="*/ 18901 w 347506"/>
                  <a:gd name="connsiteY45" fmla="*/ 248746 h 348901"/>
                  <a:gd name="connsiteX46" fmla="*/ 18801 w 347506"/>
                  <a:gd name="connsiteY46" fmla="*/ 248793 h 348901"/>
                  <a:gd name="connsiteX47" fmla="*/ 17086 w 347506"/>
                  <a:gd name="connsiteY47" fmla="*/ 249174 h 348901"/>
                  <a:gd name="connsiteX48" fmla="*/ 341698 w 347506"/>
                  <a:gd name="connsiteY48" fmla="*/ 201549 h 348901"/>
                  <a:gd name="connsiteX49" fmla="*/ 341698 w 347506"/>
                  <a:gd name="connsiteY49" fmla="*/ 201549 h 348901"/>
                  <a:gd name="connsiteX50" fmla="*/ 338650 w 347506"/>
                  <a:gd name="connsiteY50" fmla="*/ 197454 h 348901"/>
                  <a:gd name="connsiteX51" fmla="*/ 338650 w 347506"/>
                  <a:gd name="connsiteY51" fmla="*/ 149829 h 348901"/>
                  <a:gd name="connsiteX52" fmla="*/ 341632 w 347506"/>
                  <a:gd name="connsiteY52" fmla="*/ 145838 h 348901"/>
                  <a:gd name="connsiteX53" fmla="*/ 341698 w 347506"/>
                  <a:gd name="connsiteY53" fmla="*/ 145828 h 348901"/>
                  <a:gd name="connsiteX54" fmla="*/ 345699 w 347506"/>
                  <a:gd name="connsiteY54" fmla="*/ 148781 h 348901"/>
                  <a:gd name="connsiteX55" fmla="*/ 345699 w 347506"/>
                  <a:gd name="connsiteY55" fmla="*/ 198406 h 348901"/>
                  <a:gd name="connsiteX56" fmla="*/ 342032 w 347506"/>
                  <a:gd name="connsiteY56" fmla="*/ 201978 h 348901"/>
                  <a:gd name="connsiteX57" fmla="*/ 341508 w 347506"/>
                  <a:gd name="connsiteY57" fmla="*/ 201930 h 348901"/>
                  <a:gd name="connsiteX58" fmla="*/ 3466 w 347506"/>
                  <a:gd name="connsiteY58" fmla="*/ 153924 h 348901"/>
                  <a:gd name="connsiteX59" fmla="*/ 3466 w 347506"/>
                  <a:gd name="connsiteY59" fmla="*/ 153924 h 348901"/>
                  <a:gd name="connsiteX60" fmla="*/ 418 w 347506"/>
                  <a:gd name="connsiteY60" fmla="*/ 149924 h 348901"/>
                  <a:gd name="connsiteX61" fmla="*/ 14419 w 347506"/>
                  <a:gd name="connsiteY61" fmla="*/ 102299 h 348901"/>
                  <a:gd name="connsiteX62" fmla="*/ 19058 w 347506"/>
                  <a:gd name="connsiteY62" fmla="*/ 100480 h 348901"/>
                  <a:gd name="connsiteX63" fmla="*/ 19087 w 347506"/>
                  <a:gd name="connsiteY63" fmla="*/ 100489 h 348901"/>
                  <a:gd name="connsiteX64" fmla="*/ 20896 w 347506"/>
                  <a:gd name="connsiteY64" fmla="*/ 105252 h 348901"/>
                  <a:gd name="connsiteX65" fmla="*/ 7561 w 347506"/>
                  <a:gd name="connsiteY65" fmla="*/ 150876 h 348901"/>
                  <a:gd name="connsiteX66" fmla="*/ 3555 w 347506"/>
                  <a:gd name="connsiteY66" fmla="*/ 154067 h 348901"/>
                  <a:gd name="connsiteX67" fmla="*/ 3275 w 347506"/>
                  <a:gd name="connsiteY67" fmla="*/ 154020 h 348901"/>
                  <a:gd name="connsiteX68" fmla="*/ 327316 w 347506"/>
                  <a:gd name="connsiteY68" fmla="*/ 106776 h 348901"/>
                  <a:gd name="connsiteX69" fmla="*/ 324077 w 347506"/>
                  <a:gd name="connsiteY69" fmla="*/ 104680 h 348901"/>
                  <a:gd name="connsiteX70" fmla="*/ 298169 w 347506"/>
                  <a:gd name="connsiteY70" fmla="*/ 64770 h 348901"/>
                  <a:gd name="connsiteX71" fmla="*/ 298169 w 347506"/>
                  <a:gd name="connsiteY71" fmla="*/ 59722 h 348901"/>
                  <a:gd name="connsiteX72" fmla="*/ 303151 w 347506"/>
                  <a:gd name="connsiteY72" fmla="*/ 59655 h 348901"/>
                  <a:gd name="connsiteX73" fmla="*/ 303217 w 347506"/>
                  <a:gd name="connsiteY73" fmla="*/ 59722 h 348901"/>
                  <a:gd name="connsiteX74" fmla="*/ 330173 w 347506"/>
                  <a:gd name="connsiteY74" fmla="*/ 101251 h 348901"/>
                  <a:gd name="connsiteX75" fmla="*/ 328459 w 347506"/>
                  <a:gd name="connsiteY75" fmla="*/ 106014 h 348901"/>
                  <a:gd name="connsiteX76" fmla="*/ 327982 w 347506"/>
                  <a:gd name="connsiteY76" fmla="*/ 106871 h 348901"/>
                  <a:gd name="connsiteX77" fmla="*/ 43185 w 347506"/>
                  <a:gd name="connsiteY77" fmla="*/ 66580 h 348901"/>
                  <a:gd name="connsiteX78" fmla="*/ 40899 w 347506"/>
                  <a:gd name="connsiteY78" fmla="*/ 65723 h 348901"/>
                  <a:gd name="connsiteX79" fmla="*/ 40834 w 347506"/>
                  <a:gd name="connsiteY79" fmla="*/ 60741 h 348901"/>
                  <a:gd name="connsiteX80" fmla="*/ 40899 w 347506"/>
                  <a:gd name="connsiteY80" fmla="*/ 60675 h 348901"/>
                  <a:gd name="connsiteX81" fmla="*/ 78332 w 347506"/>
                  <a:gd name="connsiteY81" fmla="*/ 28099 h 348901"/>
                  <a:gd name="connsiteX82" fmla="*/ 83285 w 347506"/>
                  <a:gd name="connsiteY82" fmla="*/ 29147 h 348901"/>
                  <a:gd name="connsiteX83" fmla="*/ 82262 w 347506"/>
                  <a:gd name="connsiteY83" fmla="*/ 34024 h 348901"/>
                  <a:gd name="connsiteX84" fmla="*/ 82142 w 347506"/>
                  <a:gd name="connsiteY84" fmla="*/ 34100 h 348901"/>
                  <a:gd name="connsiteX85" fmla="*/ 46328 w 347506"/>
                  <a:gd name="connsiteY85" fmla="*/ 65342 h 348901"/>
                  <a:gd name="connsiteX86" fmla="*/ 43185 w 347506"/>
                  <a:gd name="connsiteY86" fmla="*/ 66580 h 348901"/>
                  <a:gd name="connsiteX87" fmla="*/ 264355 w 347506"/>
                  <a:gd name="connsiteY87" fmla="*/ 34005 h 348901"/>
                  <a:gd name="connsiteX88" fmla="*/ 262355 w 347506"/>
                  <a:gd name="connsiteY88" fmla="*/ 33528 h 348901"/>
                  <a:gd name="connsiteX89" fmla="*/ 219112 w 347506"/>
                  <a:gd name="connsiteY89" fmla="*/ 13812 h 348901"/>
                  <a:gd name="connsiteX90" fmla="*/ 216730 w 347506"/>
                  <a:gd name="connsiteY90" fmla="*/ 9335 h 348901"/>
                  <a:gd name="connsiteX91" fmla="*/ 220921 w 347506"/>
                  <a:gd name="connsiteY91" fmla="*/ 6896 h 348901"/>
                  <a:gd name="connsiteX92" fmla="*/ 221112 w 347506"/>
                  <a:gd name="connsiteY92" fmla="*/ 6954 h 348901"/>
                  <a:gd name="connsiteX93" fmla="*/ 266260 w 347506"/>
                  <a:gd name="connsiteY93" fmla="*/ 27432 h 348901"/>
                  <a:gd name="connsiteX94" fmla="*/ 267308 w 347506"/>
                  <a:gd name="connsiteY94" fmla="*/ 32385 h 348901"/>
                  <a:gd name="connsiteX95" fmla="*/ 264355 w 347506"/>
                  <a:gd name="connsiteY95" fmla="*/ 34005 h 348901"/>
                  <a:gd name="connsiteX96" fmla="*/ 123957 w 347506"/>
                  <a:gd name="connsiteY96" fmla="*/ 14097 h 348901"/>
                  <a:gd name="connsiteX97" fmla="*/ 120283 w 347506"/>
                  <a:gd name="connsiteY97" fmla="*/ 10725 h 348901"/>
                  <a:gd name="connsiteX98" fmla="*/ 123004 w 347506"/>
                  <a:gd name="connsiteY98" fmla="*/ 7144 h 348901"/>
                  <a:gd name="connsiteX99" fmla="*/ 172058 w 347506"/>
                  <a:gd name="connsiteY99" fmla="*/ 0 h 348901"/>
                  <a:gd name="connsiteX100" fmla="*/ 172058 w 347506"/>
                  <a:gd name="connsiteY100" fmla="*/ 0 h 348901"/>
                  <a:gd name="connsiteX101" fmla="*/ 175045 w 347506"/>
                  <a:gd name="connsiteY101" fmla="*/ 4153 h 348901"/>
                  <a:gd name="connsiteX102" fmla="*/ 172058 w 347506"/>
                  <a:gd name="connsiteY102" fmla="*/ 7144 h 348901"/>
                  <a:gd name="connsiteX103" fmla="*/ 125005 w 347506"/>
                  <a:gd name="connsiteY103" fmla="*/ 14002 h 34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347506" h="348901">
                    <a:moveTo>
                      <a:pt x="172439" y="348901"/>
                    </a:moveTo>
                    <a:cubicBezTo>
                      <a:pt x="155804" y="348911"/>
                      <a:pt x="139252" y="346539"/>
                      <a:pt x="123290" y="341853"/>
                    </a:cubicBezTo>
                    <a:cubicBezTo>
                      <a:pt x="121459" y="341367"/>
                      <a:pt x="120368" y="339490"/>
                      <a:pt x="120853" y="337662"/>
                    </a:cubicBezTo>
                    <a:cubicBezTo>
                      <a:pt x="120870" y="337595"/>
                      <a:pt x="120888" y="337538"/>
                      <a:pt x="120909" y="337471"/>
                    </a:cubicBezTo>
                    <a:cubicBezTo>
                      <a:pt x="121411" y="335595"/>
                      <a:pt x="123343" y="334471"/>
                      <a:pt x="125224" y="334976"/>
                    </a:cubicBezTo>
                    <a:cubicBezTo>
                      <a:pt x="125246" y="334985"/>
                      <a:pt x="125268" y="334985"/>
                      <a:pt x="125290" y="334995"/>
                    </a:cubicBezTo>
                    <a:cubicBezTo>
                      <a:pt x="140571" y="339481"/>
                      <a:pt x="156417" y="341757"/>
                      <a:pt x="172344" y="341757"/>
                    </a:cubicBezTo>
                    <a:cubicBezTo>
                      <a:pt x="174394" y="341748"/>
                      <a:pt x="176100" y="343329"/>
                      <a:pt x="176249" y="345377"/>
                    </a:cubicBezTo>
                    <a:cubicBezTo>
                      <a:pt x="176407" y="347158"/>
                      <a:pt x="175092" y="348730"/>
                      <a:pt x="173310" y="348892"/>
                    </a:cubicBezTo>
                    <a:cubicBezTo>
                      <a:pt x="173242" y="348892"/>
                      <a:pt x="173174" y="348901"/>
                      <a:pt x="173106" y="348901"/>
                    </a:cubicBezTo>
                    <a:lnTo>
                      <a:pt x="173106" y="345377"/>
                    </a:lnTo>
                    <a:close/>
                    <a:moveTo>
                      <a:pt x="221112" y="341853"/>
                    </a:moveTo>
                    <a:cubicBezTo>
                      <a:pt x="219531" y="341833"/>
                      <a:pt x="218140" y="340795"/>
                      <a:pt x="217683" y="339281"/>
                    </a:cubicBezTo>
                    <a:cubicBezTo>
                      <a:pt x="217092" y="337481"/>
                      <a:pt x="218073" y="335547"/>
                      <a:pt x="219874" y="334956"/>
                    </a:cubicBezTo>
                    <a:cubicBezTo>
                      <a:pt x="219940" y="334937"/>
                      <a:pt x="219997" y="334918"/>
                      <a:pt x="220064" y="334899"/>
                    </a:cubicBezTo>
                    <a:cubicBezTo>
                      <a:pt x="235323" y="330318"/>
                      <a:pt x="249849" y="323584"/>
                      <a:pt x="263212" y="314897"/>
                    </a:cubicBezTo>
                    <a:cubicBezTo>
                      <a:pt x="264870" y="313840"/>
                      <a:pt x="267070" y="314306"/>
                      <a:pt x="268165" y="315945"/>
                    </a:cubicBezTo>
                    <a:cubicBezTo>
                      <a:pt x="269223" y="317602"/>
                      <a:pt x="268756" y="319802"/>
                      <a:pt x="267118" y="320898"/>
                    </a:cubicBezTo>
                    <a:cubicBezTo>
                      <a:pt x="253202" y="329937"/>
                      <a:pt x="238057" y="336928"/>
                      <a:pt x="222160" y="341662"/>
                    </a:cubicBezTo>
                    <a:close/>
                    <a:moveTo>
                      <a:pt x="80332" y="321850"/>
                    </a:moveTo>
                    <a:cubicBezTo>
                      <a:pt x="79655" y="321850"/>
                      <a:pt x="78992" y="321650"/>
                      <a:pt x="78427" y="321279"/>
                    </a:cubicBezTo>
                    <a:cubicBezTo>
                      <a:pt x="64455" y="312268"/>
                      <a:pt x="51821" y="301333"/>
                      <a:pt x="40899" y="288798"/>
                    </a:cubicBezTo>
                    <a:cubicBezTo>
                      <a:pt x="39532" y="287389"/>
                      <a:pt x="39532" y="285160"/>
                      <a:pt x="40899" y="283750"/>
                    </a:cubicBezTo>
                    <a:cubicBezTo>
                      <a:pt x="42257" y="282359"/>
                      <a:pt x="44489" y="282331"/>
                      <a:pt x="45882" y="283683"/>
                    </a:cubicBezTo>
                    <a:cubicBezTo>
                      <a:pt x="45904" y="283702"/>
                      <a:pt x="45926" y="283731"/>
                      <a:pt x="45947" y="283750"/>
                    </a:cubicBezTo>
                    <a:cubicBezTo>
                      <a:pt x="56421" y="295742"/>
                      <a:pt x="68506" y="306220"/>
                      <a:pt x="81856" y="314897"/>
                    </a:cubicBezTo>
                    <a:cubicBezTo>
                      <a:pt x="83496" y="315849"/>
                      <a:pt x="84055" y="317945"/>
                      <a:pt x="83106" y="319583"/>
                    </a:cubicBezTo>
                    <a:cubicBezTo>
                      <a:pt x="83072" y="319640"/>
                      <a:pt x="83036" y="319697"/>
                      <a:pt x="82999" y="319755"/>
                    </a:cubicBezTo>
                    <a:cubicBezTo>
                      <a:pt x="82513" y="320850"/>
                      <a:pt x="81513" y="321641"/>
                      <a:pt x="80332" y="321850"/>
                    </a:cubicBezTo>
                    <a:close/>
                    <a:moveTo>
                      <a:pt x="301979" y="289465"/>
                    </a:moveTo>
                    <a:cubicBezTo>
                      <a:pt x="301112" y="289475"/>
                      <a:pt x="300265" y="289170"/>
                      <a:pt x="299598" y="288608"/>
                    </a:cubicBezTo>
                    <a:cubicBezTo>
                      <a:pt x="298226" y="287208"/>
                      <a:pt x="298226" y="284969"/>
                      <a:pt x="299598" y="283560"/>
                    </a:cubicBezTo>
                    <a:cubicBezTo>
                      <a:pt x="310018" y="271529"/>
                      <a:pt x="318648" y="258052"/>
                      <a:pt x="325220" y="243555"/>
                    </a:cubicBezTo>
                    <a:cubicBezTo>
                      <a:pt x="326211" y="241821"/>
                      <a:pt x="328421" y="241211"/>
                      <a:pt x="330154" y="242211"/>
                    </a:cubicBezTo>
                    <a:cubicBezTo>
                      <a:pt x="331659" y="243069"/>
                      <a:pt x="332345" y="244869"/>
                      <a:pt x="331792" y="246507"/>
                    </a:cubicBezTo>
                    <a:cubicBezTo>
                      <a:pt x="324896" y="261614"/>
                      <a:pt x="315886" y="275663"/>
                      <a:pt x="305027" y="288227"/>
                    </a:cubicBezTo>
                    <a:cubicBezTo>
                      <a:pt x="304265" y="289217"/>
                      <a:pt x="303017" y="289694"/>
                      <a:pt x="301789" y="289465"/>
                    </a:cubicBezTo>
                    <a:close/>
                    <a:moveTo>
                      <a:pt x="17277" y="249174"/>
                    </a:moveTo>
                    <a:cubicBezTo>
                      <a:pt x="15877" y="249184"/>
                      <a:pt x="14606" y="248355"/>
                      <a:pt x="14038" y="247079"/>
                    </a:cubicBezTo>
                    <a:cubicBezTo>
                      <a:pt x="7085" y="231963"/>
                      <a:pt x="2368" y="215923"/>
                      <a:pt x="37" y="199454"/>
                    </a:cubicBezTo>
                    <a:cubicBezTo>
                      <a:pt x="-241" y="197530"/>
                      <a:pt x="1095" y="195739"/>
                      <a:pt x="3021" y="195463"/>
                    </a:cubicBezTo>
                    <a:cubicBezTo>
                      <a:pt x="3042" y="195463"/>
                      <a:pt x="3064" y="195453"/>
                      <a:pt x="3085" y="195453"/>
                    </a:cubicBezTo>
                    <a:cubicBezTo>
                      <a:pt x="4950" y="195120"/>
                      <a:pt x="6729" y="196368"/>
                      <a:pt x="7058" y="198235"/>
                    </a:cubicBezTo>
                    <a:cubicBezTo>
                      <a:pt x="7069" y="198292"/>
                      <a:pt x="7077" y="198349"/>
                      <a:pt x="7085" y="198406"/>
                    </a:cubicBezTo>
                    <a:cubicBezTo>
                      <a:pt x="9342" y="214179"/>
                      <a:pt x="13865" y="229553"/>
                      <a:pt x="20515" y="244031"/>
                    </a:cubicBezTo>
                    <a:cubicBezTo>
                      <a:pt x="21372" y="245774"/>
                      <a:pt x="20649" y="247888"/>
                      <a:pt x="18901" y="248746"/>
                    </a:cubicBezTo>
                    <a:cubicBezTo>
                      <a:pt x="18868" y="248765"/>
                      <a:pt x="18834" y="248774"/>
                      <a:pt x="18801" y="248793"/>
                    </a:cubicBezTo>
                    <a:cubicBezTo>
                      <a:pt x="18262" y="249041"/>
                      <a:pt x="17678" y="249165"/>
                      <a:pt x="17086" y="249174"/>
                    </a:cubicBezTo>
                    <a:close/>
                    <a:moveTo>
                      <a:pt x="341698" y="201549"/>
                    </a:moveTo>
                    <a:lnTo>
                      <a:pt x="341698" y="201549"/>
                    </a:lnTo>
                    <a:cubicBezTo>
                      <a:pt x="339727" y="201254"/>
                      <a:pt x="338365" y="199425"/>
                      <a:pt x="338650" y="197454"/>
                    </a:cubicBezTo>
                    <a:cubicBezTo>
                      <a:pt x="340946" y="181661"/>
                      <a:pt x="340946" y="165621"/>
                      <a:pt x="338650" y="149829"/>
                    </a:cubicBezTo>
                    <a:cubicBezTo>
                      <a:pt x="338374" y="147904"/>
                      <a:pt x="339708" y="146114"/>
                      <a:pt x="341632" y="145838"/>
                    </a:cubicBezTo>
                    <a:cubicBezTo>
                      <a:pt x="341660" y="145838"/>
                      <a:pt x="341679" y="145828"/>
                      <a:pt x="341698" y="145828"/>
                    </a:cubicBezTo>
                    <a:cubicBezTo>
                      <a:pt x="343613" y="145542"/>
                      <a:pt x="345404" y="146866"/>
                      <a:pt x="345699" y="148781"/>
                    </a:cubicBezTo>
                    <a:cubicBezTo>
                      <a:pt x="348109" y="165230"/>
                      <a:pt x="348109" y="181956"/>
                      <a:pt x="345699" y="198406"/>
                    </a:cubicBezTo>
                    <a:cubicBezTo>
                      <a:pt x="345670" y="200406"/>
                      <a:pt x="344032" y="202007"/>
                      <a:pt x="342032" y="201978"/>
                    </a:cubicBezTo>
                    <a:cubicBezTo>
                      <a:pt x="341851" y="201968"/>
                      <a:pt x="341679" y="201959"/>
                      <a:pt x="341508" y="201930"/>
                    </a:cubicBezTo>
                    <a:close/>
                    <a:moveTo>
                      <a:pt x="3466" y="153924"/>
                    </a:moveTo>
                    <a:lnTo>
                      <a:pt x="3466" y="153924"/>
                    </a:lnTo>
                    <a:cubicBezTo>
                      <a:pt x="1538" y="153629"/>
                      <a:pt x="190" y="151857"/>
                      <a:pt x="418" y="149924"/>
                    </a:cubicBezTo>
                    <a:cubicBezTo>
                      <a:pt x="2776" y="133455"/>
                      <a:pt x="7492" y="117424"/>
                      <a:pt x="14419" y="102299"/>
                    </a:cubicBezTo>
                    <a:cubicBezTo>
                      <a:pt x="15198" y="100518"/>
                      <a:pt x="17274" y="99699"/>
                      <a:pt x="19058" y="100480"/>
                    </a:cubicBezTo>
                    <a:cubicBezTo>
                      <a:pt x="19068" y="100480"/>
                      <a:pt x="19077" y="100489"/>
                      <a:pt x="19087" y="100489"/>
                    </a:cubicBezTo>
                    <a:cubicBezTo>
                      <a:pt x="20855" y="101346"/>
                      <a:pt x="21648" y="103432"/>
                      <a:pt x="20896" y="105252"/>
                    </a:cubicBezTo>
                    <a:cubicBezTo>
                      <a:pt x="14231" y="119720"/>
                      <a:pt x="9738" y="135093"/>
                      <a:pt x="7561" y="150876"/>
                    </a:cubicBezTo>
                    <a:cubicBezTo>
                      <a:pt x="7335" y="152867"/>
                      <a:pt x="5541" y="154286"/>
                      <a:pt x="3555" y="154067"/>
                    </a:cubicBezTo>
                    <a:cubicBezTo>
                      <a:pt x="3462" y="154048"/>
                      <a:pt x="3368" y="154039"/>
                      <a:pt x="3275" y="154020"/>
                    </a:cubicBezTo>
                    <a:close/>
                    <a:moveTo>
                      <a:pt x="327316" y="106776"/>
                    </a:moveTo>
                    <a:cubicBezTo>
                      <a:pt x="325925" y="106737"/>
                      <a:pt x="324677" y="105928"/>
                      <a:pt x="324077" y="104680"/>
                    </a:cubicBezTo>
                    <a:cubicBezTo>
                      <a:pt x="317429" y="90193"/>
                      <a:pt x="308694" y="76743"/>
                      <a:pt x="298169" y="64770"/>
                    </a:cubicBezTo>
                    <a:cubicBezTo>
                      <a:pt x="296798" y="63361"/>
                      <a:pt x="296798" y="61132"/>
                      <a:pt x="298169" y="59722"/>
                    </a:cubicBezTo>
                    <a:cubicBezTo>
                      <a:pt x="299531" y="58331"/>
                      <a:pt x="301760" y="58303"/>
                      <a:pt x="303151" y="59655"/>
                    </a:cubicBezTo>
                    <a:cubicBezTo>
                      <a:pt x="303179" y="59675"/>
                      <a:pt x="303198" y="59703"/>
                      <a:pt x="303217" y="59722"/>
                    </a:cubicBezTo>
                    <a:cubicBezTo>
                      <a:pt x="314152" y="72200"/>
                      <a:pt x="323229" y="86182"/>
                      <a:pt x="330173" y="101251"/>
                    </a:cubicBezTo>
                    <a:cubicBezTo>
                      <a:pt x="330992" y="103042"/>
                      <a:pt x="330230" y="105156"/>
                      <a:pt x="328459" y="106014"/>
                    </a:cubicBezTo>
                    <a:cubicBezTo>
                      <a:pt x="328335" y="106318"/>
                      <a:pt x="328173" y="106604"/>
                      <a:pt x="327982" y="106871"/>
                    </a:cubicBezTo>
                    <a:close/>
                    <a:moveTo>
                      <a:pt x="43185" y="66580"/>
                    </a:moveTo>
                    <a:cubicBezTo>
                      <a:pt x="42347" y="66571"/>
                      <a:pt x="41539" y="66266"/>
                      <a:pt x="40899" y="65723"/>
                    </a:cubicBezTo>
                    <a:cubicBezTo>
                      <a:pt x="39504" y="64361"/>
                      <a:pt x="39476" y="62132"/>
                      <a:pt x="40834" y="60741"/>
                    </a:cubicBezTo>
                    <a:cubicBezTo>
                      <a:pt x="40856" y="60722"/>
                      <a:pt x="40877" y="60694"/>
                      <a:pt x="40899" y="60675"/>
                    </a:cubicBezTo>
                    <a:cubicBezTo>
                      <a:pt x="51763" y="48092"/>
                      <a:pt x="64368" y="37119"/>
                      <a:pt x="78332" y="28099"/>
                    </a:cubicBezTo>
                    <a:cubicBezTo>
                      <a:pt x="79993" y="27042"/>
                      <a:pt x="82194" y="27508"/>
                      <a:pt x="83285" y="29147"/>
                    </a:cubicBezTo>
                    <a:cubicBezTo>
                      <a:pt x="84350" y="30776"/>
                      <a:pt x="83892" y="32957"/>
                      <a:pt x="82262" y="34024"/>
                    </a:cubicBezTo>
                    <a:cubicBezTo>
                      <a:pt x="82223" y="34052"/>
                      <a:pt x="82183" y="34071"/>
                      <a:pt x="82142" y="34100"/>
                    </a:cubicBezTo>
                    <a:cubicBezTo>
                      <a:pt x="68778" y="42758"/>
                      <a:pt x="56718" y="53274"/>
                      <a:pt x="46328" y="65342"/>
                    </a:cubicBezTo>
                    <a:cubicBezTo>
                      <a:pt x="45559" y="66266"/>
                      <a:pt x="44375" y="66733"/>
                      <a:pt x="43185" y="66580"/>
                    </a:cubicBezTo>
                    <a:close/>
                    <a:moveTo>
                      <a:pt x="264355" y="34005"/>
                    </a:moveTo>
                    <a:cubicBezTo>
                      <a:pt x="263660" y="34024"/>
                      <a:pt x="262965" y="33862"/>
                      <a:pt x="262355" y="33528"/>
                    </a:cubicBezTo>
                    <a:cubicBezTo>
                      <a:pt x="248982" y="24880"/>
                      <a:pt x="234409" y="18231"/>
                      <a:pt x="219112" y="13812"/>
                    </a:cubicBezTo>
                    <a:cubicBezTo>
                      <a:pt x="217235" y="13221"/>
                      <a:pt x="216168" y="11230"/>
                      <a:pt x="216730" y="9335"/>
                    </a:cubicBezTo>
                    <a:cubicBezTo>
                      <a:pt x="217216" y="7506"/>
                      <a:pt x="219093" y="6411"/>
                      <a:pt x="220921" y="6896"/>
                    </a:cubicBezTo>
                    <a:cubicBezTo>
                      <a:pt x="220988" y="6916"/>
                      <a:pt x="221045" y="6935"/>
                      <a:pt x="221112" y="6954"/>
                    </a:cubicBezTo>
                    <a:cubicBezTo>
                      <a:pt x="237066" y="11573"/>
                      <a:pt x="252278" y="18469"/>
                      <a:pt x="266260" y="27432"/>
                    </a:cubicBezTo>
                    <a:cubicBezTo>
                      <a:pt x="267899" y="28528"/>
                      <a:pt x="268365" y="30728"/>
                      <a:pt x="267308" y="32385"/>
                    </a:cubicBezTo>
                    <a:cubicBezTo>
                      <a:pt x="266660" y="33395"/>
                      <a:pt x="265546" y="34005"/>
                      <a:pt x="264355" y="34005"/>
                    </a:cubicBezTo>
                    <a:close/>
                    <a:moveTo>
                      <a:pt x="123957" y="14097"/>
                    </a:moveTo>
                    <a:cubicBezTo>
                      <a:pt x="122012" y="14183"/>
                      <a:pt x="120368" y="12678"/>
                      <a:pt x="120283" y="10725"/>
                    </a:cubicBezTo>
                    <a:cubicBezTo>
                      <a:pt x="120210" y="9040"/>
                      <a:pt x="121353" y="7525"/>
                      <a:pt x="123004" y="7144"/>
                    </a:cubicBezTo>
                    <a:cubicBezTo>
                      <a:pt x="138918" y="2372"/>
                      <a:pt x="155446" y="-28"/>
                      <a:pt x="172058" y="0"/>
                    </a:cubicBezTo>
                    <a:lnTo>
                      <a:pt x="172058" y="0"/>
                    </a:lnTo>
                    <a:cubicBezTo>
                      <a:pt x="174031" y="324"/>
                      <a:pt x="175368" y="2182"/>
                      <a:pt x="175045" y="4153"/>
                    </a:cubicBezTo>
                    <a:cubicBezTo>
                      <a:pt x="174794" y="5687"/>
                      <a:pt x="173592" y="6896"/>
                      <a:pt x="172058" y="7144"/>
                    </a:cubicBezTo>
                    <a:cubicBezTo>
                      <a:pt x="156123" y="7125"/>
                      <a:pt x="140271" y="9440"/>
                      <a:pt x="125005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91DD503-C42E-BB14-7A25-499D32662B51}"/>
                  </a:ext>
                </a:extLst>
              </p:cNvPr>
              <p:cNvSpPr/>
              <p:nvPr/>
            </p:nvSpPr>
            <p:spPr>
              <a:xfrm>
                <a:off x="7670532" y="3452825"/>
                <a:ext cx="284416" cy="284416"/>
              </a:xfrm>
              <a:custGeom>
                <a:avLst/>
                <a:gdLst>
                  <a:gd name="connsiteX0" fmla="*/ 284416 w 284416"/>
                  <a:gd name="connsiteY0" fmla="*/ 142208 h 284416"/>
                  <a:gd name="connsiteX1" fmla="*/ 142208 w 284416"/>
                  <a:gd name="connsiteY1" fmla="*/ 284416 h 284416"/>
                  <a:gd name="connsiteX2" fmla="*/ 0 w 284416"/>
                  <a:gd name="connsiteY2" fmla="*/ 142208 h 284416"/>
                  <a:gd name="connsiteX3" fmla="*/ 142208 w 284416"/>
                  <a:gd name="connsiteY3" fmla="*/ 0 h 284416"/>
                  <a:gd name="connsiteX4" fmla="*/ 284416 w 284416"/>
                  <a:gd name="connsiteY4" fmla="*/ 142208 h 28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16" h="284416">
                    <a:moveTo>
                      <a:pt x="284416" y="142208"/>
                    </a:moveTo>
                    <a:cubicBezTo>
                      <a:pt x="284416" y="220748"/>
                      <a:pt x="220748" y="284416"/>
                      <a:pt x="142208" y="284416"/>
                    </a:cubicBezTo>
                    <a:cubicBezTo>
                      <a:pt x="63669" y="284416"/>
                      <a:pt x="0" y="220748"/>
                      <a:pt x="0" y="142208"/>
                    </a:cubicBezTo>
                    <a:cubicBezTo>
                      <a:pt x="0" y="63669"/>
                      <a:pt x="63669" y="0"/>
                      <a:pt x="142208" y="0"/>
                    </a:cubicBezTo>
                    <a:cubicBezTo>
                      <a:pt x="220748" y="0"/>
                      <a:pt x="284416" y="63669"/>
                      <a:pt x="284416" y="1422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CC51306D-7679-FD68-AEB9-55ADAB6EAF3C}"/>
                  </a:ext>
                </a:extLst>
              </p:cNvPr>
              <p:cNvSpPr/>
              <p:nvPr/>
            </p:nvSpPr>
            <p:spPr>
              <a:xfrm>
                <a:off x="7736346" y="3542209"/>
                <a:ext cx="160508" cy="114554"/>
              </a:xfrm>
              <a:custGeom>
                <a:avLst/>
                <a:gdLst>
                  <a:gd name="connsiteX0" fmla="*/ 51724 w 160508"/>
                  <a:gd name="connsiteY0" fmla="*/ 114547 h 114554"/>
                  <a:gd name="connsiteX1" fmla="*/ 51724 w 160508"/>
                  <a:gd name="connsiteY1" fmla="*/ 114547 h 114554"/>
                  <a:gd name="connsiteX2" fmla="*/ 44961 w 160508"/>
                  <a:gd name="connsiteY2" fmla="*/ 111403 h 114554"/>
                  <a:gd name="connsiteX3" fmla="*/ 2099 w 160508"/>
                  <a:gd name="connsiteY3" fmla="*/ 63778 h 114554"/>
                  <a:gd name="connsiteX4" fmla="*/ 3562 w 160508"/>
                  <a:gd name="connsiteY4" fmla="*/ 50386 h 114554"/>
                  <a:gd name="connsiteX5" fmla="*/ 16196 w 160508"/>
                  <a:gd name="connsiteY5" fmla="*/ 51015 h 114554"/>
                  <a:gd name="connsiteX6" fmla="*/ 52486 w 160508"/>
                  <a:gd name="connsiteY6" fmla="*/ 91210 h 114554"/>
                  <a:gd name="connsiteX7" fmla="*/ 144212 w 160508"/>
                  <a:gd name="connsiteY7" fmla="*/ 2818 h 114554"/>
                  <a:gd name="connsiteX8" fmla="*/ 157680 w 160508"/>
                  <a:gd name="connsiteY8" fmla="*/ 2761 h 114554"/>
                  <a:gd name="connsiteX9" fmla="*/ 157737 w 160508"/>
                  <a:gd name="connsiteY9" fmla="*/ 2818 h 114554"/>
                  <a:gd name="connsiteX10" fmla="*/ 157737 w 160508"/>
                  <a:gd name="connsiteY10" fmla="*/ 16249 h 114554"/>
                  <a:gd name="connsiteX11" fmla="*/ 58296 w 160508"/>
                  <a:gd name="connsiteY11" fmla="*/ 112261 h 114554"/>
                  <a:gd name="connsiteX12" fmla="*/ 51724 w 160508"/>
                  <a:gd name="connsiteY12" fmla="*/ 114547 h 11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0508" h="114554">
                    <a:moveTo>
                      <a:pt x="51724" y="114547"/>
                    </a:moveTo>
                    <a:lnTo>
                      <a:pt x="51724" y="114547"/>
                    </a:lnTo>
                    <a:cubicBezTo>
                      <a:pt x="49136" y="114461"/>
                      <a:pt x="46695" y="113327"/>
                      <a:pt x="44961" y="111403"/>
                    </a:cubicBezTo>
                    <a:lnTo>
                      <a:pt x="2099" y="63778"/>
                    </a:lnTo>
                    <a:cubicBezTo>
                      <a:pt x="-1195" y="59673"/>
                      <a:pt x="-541" y="53682"/>
                      <a:pt x="3562" y="50386"/>
                    </a:cubicBezTo>
                    <a:cubicBezTo>
                      <a:pt x="7324" y="47367"/>
                      <a:pt x="12751" y="47633"/>
                      <a:pt x="16196" y="51015"/>
                    </a:cubicBezTo>
                    <a:lnTo>
                      <a:pt x="52486" y="91210"/>
                    </a:lnTo>
                    <a:lnTo>
                      <a:pt x="144212" y="2818"/>
                    </a:lnTo>
                    <a:cubicBezTo>
                      <a:pt x="147917" y="-916"/>
                      <a:pt x="153946" y="-944"/>
                      <a:pt x="157680" y="2761"/>
                    </a:cubicBezTo>
                    <a:cubicBezTo>
                      <a:pt x="157699" y="2780"/>
                      <a:pt x="157718" y="2799"/>
                      <a:pt x="157737" y="2818"/>
                    </a:cubicBezTo>
                    <a:cubicBezTo>
                      <a:pt x="161433" y="6533"/>
                      <a:pt x="161433" y="12534"/>
                      <a:pt x="157737" y="16249"/>
                    </a:cubicBezTo>
                    <a:lnTo>
                      <a:pt x="58296" y="112261"/>
                    </a:lnTo>
                    <a:cubicBezTo>
                      <a:pt x="56472" y="113823"/>
                      <a:pt x="54124" y="114642"/>
                      <a:pt x="51724" y="1145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1" name="图形 286">
              <a:extLst>
                <a:ext uri="{FF2B5EF4-FFF2-40B4-BE49-F238E27FC236}">
                  <a16:creationId xmlns:a16="http://schemas.microsoft.com/office/drawing/2014/main" id="{E89950F7-018B-9F76-E0B8-26736DF279C5}"/>
                </a:ext>
              </a:extLst>
            </p:cNvPr>
            <p:cNvGrpSpPr/>
            <p:nvPr/>
          </p:nvGrpSpPr>
          <p:grpSpPr>
            <a:xfrm>
              <a:off x="8406351" y="2792878"/>
              <a:ext cx="1817249" cy="3383144"/>
              <a:chOff x="8406351" y="2792878"/>
              <a:chExt cx="1817249" cy="3383144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B012CD64-1526-981A-4200-3FECDF98F216}"/>
                  </a:ext>
                </a:extLst>
              </p:cNvPr>
              <p:cNvSpPr/>
              <p:nvPr/>
            </p:nvSpPr>
            <p:spPr>
              <a:xfrm>
                <a:off x="8406351" y="3867734"/>
                <a:ext cx="435984" cy="1325656"/>
              </a:xfrm>
              <a:custGeom>
                <a:avLst/>
                <a:gdLst>
                  <a:gd name="connsiteX0" fmla="*/ 412610 w 435984"/>
                  <a:gd name="connsiteY0" fmla="*/ 0 h 1325656"/>
                  <a:gd name="connsiteX1" fmla="*/ 35896 w 435984"/>
                  <a:gd name="connsiteY1" fmla="*/ 511683 h 1325656"/>
                  <a:gd name="connsiteX2" fmla="*/ 106096 w 435984"/>
                  <a:gd name="connsiteY2" fmla="*/ 1322070 h 1325656"/>
                  <a:gd name="connsiteX3" fmla="*/ 234302 w 435984"/>
                  <a:gd name="connsiteY3" fmla="*/ 940022 h 1325656"/>
                  <a:gd name="connsiteX4" fmla="*/ 431565 w 435984"/>
                  <a:gd name="connsiteY4" fmla="*/ 685895 h 1325656"/>
                  <a:gd name="connsiteX5" fmla="*/ 412610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412610" y="0"/>
                    </a:moveTo>
                    <a:cubicBezTo>
                      <a:pt x="412610" y="0"/>
                      <a:pt x="123050" y="146018"/>
                      <a:pt x="35896" y="511683"/>
                    </a:cubicBezTo>
                    <a:cubicBezTo>
                      <a:pt x="-27635" y="778383"/>
                      <a:pt x="-8395" y="1281684"/>
                      <a:pt x="106096" y="1322070"/>
                    </a:cubicBezTo>
                    <a:cubicBezTo>
                      <a:pt x="220586" y="1362456"/>
                      <a:pt x="233350" y="1050798"/>
                      <a:pt x="234302" y="940022"/>
                    </a:cubicBezTo>
                    <a:cubicBezTo>
                      <a:pt x="235255" y="829247"/>
                      <a:pt x="339077" y="693992"/>
                      <a:pt x="431565" y="685895"/>
                    </a:cubicBezTo>
                    <a:cubicBezTo>
                      <a:pt x="431565" y="685895"/>
                      <a:pt x="449662" y="101060"/>
                      <a:pt x="41261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0CF207A-4A6A-1B6B-B643-00DBF9E29604}"/>
                  </a:ext>
                </a:extLst>
              </p:cNvPr>
              <p:cNvSpPr/>
              <p:nvPr/>
            </p:nvSpPr>
            <p:spPr>
              <a:xfrm>
                <a:off x="8479282" y="3939968"/>
                <a:ext cx="387398" cy="1165756"/>
              </a:xfrm>
              <a:custGeom>
                <a:avLst/>
                <a:gdLst>
                  <a:gd name="connsiteX0" fmla="*/ 383018 w 387398"/>
                  <a:gd name="connsiteY0" fmla="*/ 251 h 1165756"/>
                  <a:gd name="connsiteX1" fmla="*/ 212616 w 387398"/>
                  <a:gd name="connsiteY1" fmla="*/ 132459 h 1165756"/>
                  <a:gd name="connsiteX2" fmla="*/ 93839 w 387398"/>
                  <a:gd name="connsiteY2" fmla="*/ 334484 h 1165756"/>
                  <a:gd name="connsiteX3" fmla="*/ 20973 w 387398"/>
                  <a:gd name="connsiteY3" fmla="*/ 575847 h 1165756"/>
                  <a:gd name="connsiteX4" fmla="*/ 684 w 387398"/>
                  <a:gd name="connsiteY4" fmla="*/ 840261 h 1165756"/>
                  <a:gd name="connsiteX5" fmla="*/ 38784 w 387398"/>
                  <a:gd name="connsiteY5" fmla="*/ 1163445 h 1165756"/>
                  <a:gd name="connsiteX6" fmla="*/ 45452 w 387398"/>
                  <a:gd name="connsiteY6" fmla="*/ 1161635 h 1165756"/>
                  <a:gd name="connsiteX7" fmla="*/ 7352 w 387398"/>
                  <a:gd name="connsiteY7" fmla="*/ 880743 h 1165756"/>
                  <a:gd name="connsiteX8" fmla="*/ 22116 w 387398"/>
                  <a:gd name="connsiteY8" fmla="*/ 612804 h 1165756"/>
                  <a:gd name="connsiteX9" fmla="*/ 195661 w 387398"/>
                  <a:gd name="connsiteY9" fmla="*/ 166177 h 1165756"/>
                  <a:gd name="connsiteX10" fmla="*/ 385018 w 387398"/>
                  <a:gd name="connsiteY10" fmla="*/ 6919 h 1165756"/>
                  <a:gd name="connsiteX11" fmla="*/ 383208 w 387398"/>
                  <a:gd name="connsiteY11" fmla="*/ 251 h 1165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398" h="1165756">
                    <a:moveTo>
                      <a:pt x="383018" y="251"/>
                    </a:moveTo>
                    <a:cubicBezTo>
                      <a:pt x="314533" y="26350"/>
                      <a:pt x="258240" y="76451"/>
                      <a:pt x="212616" y="132459"/>
                    </a:cubicBezTo>
                    <a:cubicBezTo>
                      <a:pt x="164038" y="194095"/>
                      <a:pt x="124081" y="262065"/>
                      <a:pt x="93839" y="334484"/>
                    </a:cubicBezTo>
                    <a:cubicBezTo>
                      <a:pt x="60301" y="411846"/>
                      <a:pt x="35851" y="492846"/>
                      <a:pt x="20973" y="575847"/>
                    </a:cubicBezTo>
                    <a:cubicBezTo>
                      <a:pt x="7076" y="663296"/>
                      <a:pt x="284" y="751717"/>
                      <a:pt x="684" y="840261"/>
                    </a:cubicBezTo>
                    <a:cubicBezTo>
                      <a:pt x="-840" y="948560"/>
                      <a:pt x="-3507" y="1061336"/>
                      <a:pt x="38784" y="1163445"/>
                    </a:cubicBezTo>
                    <a:cubicBezTo>
                      <a:pt x="40404" y="1167540"/>
                      <a:pt x="47166" y="1165730"/>
                      <a:pt x="45452" y="1161635"/>
                    </a:cubicBezTo>
                    <a:cubicBezTo>
                      <a:pt x="8876" y="1072671"/>
                      <a:pt x="6685" y="975516"/>
                      <a:pt x="7352" y="880743"/>
                    </a:cubicBezTo>
                    <a:cubicBezTo>
                      <a:pt x="8114" y="791303"/>
                      <a:pt x="9447" y="701482"/>
                      <a:pt x="22116" y="612804"/>
                    </a:cubicBezTo>
                    <a:cubicBezTo>
                      <a:pt x="44785" y="455261"/>
                      <a:pt x="102221" y="295907"/>
                      <a:pt x="195661" y="166177"/>
                    </a:cubicBezTo>
                    <a:cubicBezTo>
                      <a:pt x="244143" y="98930"/>
                      <a:pt x="306342" y="36923"/>
                      <a:pt x="385018" y="6919"/>
                    </a:cubicBezTo>
                    <a:cubicBezTo>
                      <a:pt x="389209" y="5300"/>
                      <a:pt x="387399" y="-1368"/>
                      <a:pt x="383208" y="25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E78344E-32AC-8E07-52E6-657740E03D75}"/>
                  </a:ext>
                </a:extLst>
              </p:cNvPr>
              <p:cNvSpPr/>
              <p:nvPr/>
            </p:nvSpPr>
            <p:spPr>
              <a:xfrm>
                <a:off x="9787616" y="3867734"/>
                <a:ext cx="435984" cy="1325656"/>
              </a:xfrm>
              <a:custGeom>
                <a:avLst/>
                <a:gdLst>
                  <a:gd name="connsiteX0" fmla="*/ 23374 w 435984"/>
                  <a:gd name="connsiteY0" fmla="*/ 0 h 1325656"/>
                  <a:gd name="connsiteX1" fmla="*/ 400088 w 435984"/>
                  <a:gd name="connsiteY1" fmla="*/ 511683 h 1325656"/>
                  <a:gd name="connsiteX2" fmla="*/ 329888 w 435984"/>
                  <a:gd name="connsiteY2" fmla="*/ 1322070 h 1325656"/>
                  <a:gd name="connsiteX3" fmla="*/ 201682 w 435984"/>
                  <a:gd name="connsiteY3" fmla="*/ 940022 h 1325656"/>
                  <a:gd name="connsiteX4" fmla="*/ 4419 w 435984"/>
                  <a:gd name="connsiteY4" fmla="*/ 685895 h 1325656"/>
                  <a:gd name="connsiteX5" fmla="*/ 23374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23374" y="0"/>
                    </a:moveTo>
                    <a:cubicBezTo>
                      <a:pt x="23374" y="0"/>
                      <a:pt x="312934" y="146018"/>
                      <a:pt x="400088" y="511683"/>
                    </a:cubicBezTo>
                    <a:cubicBezTo>
                      <a:pt x="463620" y="778383"/>
                      <a:pt x="444379" y="1281684"/>
                      <a:pt x="329888" y="1322070"/>
                    </a:cubicBezTo>
                    <a:cubicBezTo>
                      <a:pt x="215398" y="1362456"/>
                      <a:pt x="202634" y="1050798"/>
                      <a:pt x="201682" y="940022"/>
                    </a:cubicBezTo>
                    <a:cubicBezTo>
                      <a:pt x="200729" y="829247"/>
                      <a:pt x="96907" y="693992"/>
                      <a:pt x="4419" y="685895"/>
                    </a:cubicBezTo>
                    <a:cubicBezTo>
                      <a:pt x="4419" y="685895"/>
                      <a:pt x="-13678" y="101060"/>
                      <a:pt x="23374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D86AD65C-628A-79C0-3B23-A14FAF877590}"/>
                  </a:ext>
                </a:extLst>
              </p:cNvPr>
              <p:cNvSpPr/>
              <p:nvPr/>
            </p:nvSpPr>
            <p:spPr>
              <a:xfrm>
                <a:off x="9763461" y="3939968"/>
                <a:ext cx="386666" cy="1165661"/>
              </a:xfrm>
              <a:custGeom>
                <a:avLst/>
                <a:gdLst>
                  <a:gd name="connsiteX0" fmla="*/ 2381 w 386666"/>
                  <a:gd name="connsiteY0" fmla="*/ 6824 h 1165661"/>
                  <a:gd name="connsiteX1" fmla="*/ 172878 w 386666"/>
                  <a:gd name="connsiteY1" fmla="*/ 141222 h 1165661"/>
                  <a:gd name="connsiteX2" fmla="*/ 288702 w 386666"/>
                  <a:gd name="connsiteY2" fmla="*/ 341247 h 1165661"/>
                  <a:gd name="connsiteX3" fmla="*/ 360235 w 386666"/>
                  <a:gd name="connsiteY3" fmla="*/ 581277 h 1165661"/>
                  <a:gd name="connsiteX4" fmla="*/ 379285 w 386666"/>
                  <a:gd name="connsiteY4" fmla="*/ 844452 h 1165661"/>
                  <a:gd name="connsiteX5" fmla="*/ 341756 w 386666"/>
                  <a:gd name="connsiteY5" fmla="*/ 1161540 h 1165661"/>
                  <a:gd name="connsiteX6" fmla="*/ 348424 w 386666"/>
                  <a:gd name="connsiteY6" fmla="*/ 1163349 h 1165661"/>
                  <a:gd name="connsiteX7" fmla="*/ 386524 w 386666"/>
                  <a:gd name="connsiteY7" fmla="*/ 878552 h 1165661"/>
                  <a:gd name="connsiteX8" fmla="*/ 370998 w 386666"/>
                  <a:gd name="connsiteY8" fmla="*/ 607185 h 1165661"/>
                  <a:gd name="connsiteX9" fmla="*/ 302799 w 386666"/>
                  <a:gd name="connsiteY9" fmla="*/ 357915 h 1165661"/>
                  <a:gd name="connsiteX10" fmla="*/ 191262 w 386666"/>
                  <a:gd name="connsiteY10" fmla="*/ 154366 h 1165661"/>
                  <a:gd name="connsiteX11" fmla="*/ 4190 w 386666"/>
                  <a:gd name="connsiteY11" fmla="*/ 251 h 1165661"/>
                  <a:gd name="connsiteX12" fmla="*/ 2381 w 386666"/>
                  <a:gd name="connsiteY12" fmla="*/ 6919 h 1165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6666" h="1165661">
                    <a:moveTo>
                      <a:pt x="2381" y="6824"/>
                    </a:moveTo>
                    <a:cubicBezTo>
                      <a:pt x="71247" y="33113"/>
                      <a:pt x="127539" y="84167"/>
                      <a:pt x="172878" y="141222"/>
                    </a:cubicBezTo>
                    <a:cubicBezTo>
                      <a:pt x="220275" y="202401"/>
                      <a:pt x="259232" y="269685"/>
                      <a:pt x="288702" y="341247"/>
                    </a:cubicBezTo>
                    <a:cubicBezTo>
                      <a:pt x="321725" y="418227"/>
                      <a:pt x="345728" y="498771"/>
                      <a:pt x="360235" y="581277"/>
                    </a:cubicBezTo>
                    <a:cubicBezTo>
                      <a:pt x="375380" y="668144"/>
                      <a:pt x="378428" y="756441"/>
                      <a:pt x="379285" y="844452"/>
                    </a:cubicBezTo>
                    <a:cubicBezTo>
                      <a:pt x="380714" y="950846"/>
                      <a:pt x="383000" y="1061241"/>
                      <a:pt x="341756" y="1161540"/>
                    </a:cubicBezTo>
                    <a:cubicBezTo>
                      <a:pt x="340137" y="1165635"/>
                      <a:pt x="346805" y="1167445"/>
                      <a:pt x="348424" y="1163349"/>
                    </a:cubicBezTo>
                    <a:cubicBezTo>
                      <a:pt x="385476" y="1073243"/>
                      <a:pt x="387381" y="974564"/>
                      <a:pt x="386524" y="878552"/>
                    </a:cubicBezTo>
                    <a:cubicBezTo>
                      <a:pt x="385762" y="787969"/>
                      <a:pt x="384143" y="697005"/>
                      <a:pt x="370998" y="607185"/>
                    </a:cubicBezTo>
                    <a:cubicBezTo>
                      <a:pt x="358301" y="521669"/>
                      <a:pt x="335403" y="437982"/>
                      <a:pt x="302799" y="357915"/>
                    </a:cubicBezTo>
                    <a:cubicBezTo>
                      <a:pt x="274462" y="285582"/>
                      <a:pt x="236981" y="217174"/>
                      <a:pt x="191262" y="154366"/>
                    </a:cubicBezTo>
                    <a:cubicBezTo>
                      <a:pt x="142970" y="88929"/>
                      <a:pt x="81343" y="29684"/>
                      <a:pt x="4190" y="251"/>
                    </a:cubicBezTo>
                    <a:cubicBezTo>
                      <a:pt x="-1" y="-1368"/>
                      <a:pt x="-1810" y="5300"/>
                      <a:pt x="2381" y="6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74BE7D9A-B12D-F53A-6A7F-EAB19300B96F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29E043DE-3823-DE94-F0A0-968C2AD6BD04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C9EFA1A0-4E41-6F54-9EEA-0223CD2EF283}"/>
                  </a:ext>
                </a:extLst>
              </p:cNvPr>
              <p:cNvSpPr/>
              <p:nvPr/>
            </p:nvSpPr>
            <p:spPr>
              <a:xfrm>
                <a:off x="9022987" y="4898816"/>
                <a:ext cx="599979" cy="9143"/>
              </a:xfrm>
              <a:custGeom>
                <a:avLst/>
                <a:gdLst>
                  <a:gd name="connsiteX0" fmla="*/ 0 w 599979"/>
                  <a:gd name="connsiteY0" fmla="*/ 0 h 9143"/>
                  <a:gd name="connsiteX1" fmla="*/ 599980 w 599979"/>
                  <a:gd name="connsiteY1" fmla="*/ 0 h 9143"/>
                  <a:gd name="connsiteX2" fmla="*/ 599980 w 599979"/>
                  <a:gd name="connsiteY2" fmla="*/ 9144 h 9143"/>
                  <a:gd name="connsiteX3" fmla="*/ 0 w 599979"/>
                  <a:gd name="connsiteY3" fmla="*/ 9144 h 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9979" h="9143">
                    <a:moveTo>
                      <a:pt x="0" y="0"/>
                    </a:moveTo>
                    <a:lnTo>
                      <a:pt x="599980" y="0"/>
                    </a:lnTo>
                    <a:lnTo>
                      <a:pt x="599980" y="9144"/>
                    </a:lnTo>
                    <a:lnTo>
                      <a:pt x="0" y="9144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6F56020C-C2B3-6F54-5159-9C323B5FA607}"/>
                  </a:ext>
                </a:extLst>
              </p:cNvPr>
              <p:cNvSpPr/>
              <p:nvPr/>
            </p:nvSpPr>
            <p:spPr>
              <a:xfrm>
                <a:off x="8896103" y="4979016"/>
                <a:ext cx="849724" cy="214312"/>
              </a:xfrm>
              <a:custGeom>
                <a:avLst/>
                <a:gdLst>
                  <a:gd name="connsiteX0" fmla="*/ 833543 w 849724"/>
                  <a:gd name="connsiteY0" fmla="*/ 214313 h 214312"/>
                  <a:gd name="connsiteX1" fmla="*/ 24775 w 849724"/>
                  <a:gd name="connsiteY1" fmla="*/ 214313 h 214312"/>
                  <a:gd name="connsiteX2" fmla="*/ 28109 w 849724"/>
                  <a:gd name="connsiteY2" fmla="*/ 0 h 214312"/>
                  <a:gd name="connsiteX3" fmla="*/ 817160 w 849724"/>
                  <a:gd name="connsiteY3" fmla="*/ 0 h 214312"/>
                  <a:gd name="connsiteX4" fmla="*/ 833543 w 849724"/>
                  <a:gd name="connsiteY4" fmla="*/ 214313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9724" h="214312">
                    <a:moveTo>
                      <a:pt x="833543" y="214313"/>
                    </a:moveTo>
                    <a:lnTo>
                      <a:pt x="24775" y="214313"/>
                    </a:lnTo>
                    <a:cubicBezTo>
                      <a:pt x="-32851" y="131350"/>
                      <a:pt x="28109" y="0"/>
                      <a:pt x="28109" y="0"/>
                    </a:cubicBezTo>
                    <a:lnTo>
                      <a:pt x="817160" y="0"/>
                    </a:lnTo>
                    <a:cubicBezTo>
                      <a:pt x="817160" y="0"/>
                      <a:pt x="877834" y="107156"/>
                      <a:pt x="833543" y="2143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89F6537-734B-4AB2-A816-446586E06C7B}"/>
                  </a:ext>
                </a:extLst>
              </p:cNvPr>
              <p:cNvSpPr/>
              <p:nvPr/>
            </p:nvSpPr>
            <p:spPr>
              <a:xfrm>
                <a:off x="9108633" y="5161420"/>
                <a:ext cx="424771" cy="107156"/>
              </a:xfrm>
              <a:custGeom>
                <a:avLst/>
                <a:gdLst>
                  <a:gd name="connsiteX0" fmla="*/ 416702 w 424771"/>
                  <a:gd name="connsiteY0" fmla="*/ 107156 h 107156"/>
                  <a:gd name="connsiteX1" fmla="*/ 12270 w 424771"/>
                  <a:gd name="connsiteY1" fmla="*/ 107156 h 107156"/>
                  <a:gd name="connsiteX2" fmla="*/ 13985 w 424771"/>
                  <a:gd name="connsiteY2" fmla="*/ 0 h 107156"/>
                  <a:gd name="connsiteX3" fmla="*/ 408510 w 424771"/>
                  <a:gd name="connsiteY3" fmla="*/ 0 h 107156"/>
                  <a:gd name="connsiteX4" fmla="*/ 416702 w 424771"/>
                  <a:gd name="connsiteY4" fmla="*/ 107156 h 10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771" h="107156">
                    <a:moveTo>
                      <a:pt x="416702" y="107156"/>
                    </a:moveTo>
                    <a:lnTo>
                      <a:pt x="12270" y="107156"/>
                    </a:lnTo>
                    <a:cubicBezTo>
                      <a:pt x="-16305" y="65627"/>
                      <a:pt x="13985" y="0"/>
                      <a:pt x="13985" y="0"/>
                    </a:cubicBezTo>
                    <a:lnTo>
                      <a:pt x="408510" y="0"/>
                    </a:lnTo>
                    <a:cubicBezTo>
                      <a:pt x="408510" y="0"/>
                      <a:pt x="438800" y="53530"/>
                      <a:pt x="416702" y="1071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5185997D-9E67-7800-1E89-E9A9FA8367CF}"/>
                  </a:ext>
                </a:extLst>
              </p:cNvPr>
              <p:cNvSpPr/>
              <p:nvPr/>
            </p:nvSpPr>
            <p:spPr>
              <a:xfrm>
                <a:off x="8863221" y="5268576"/>
                <a:ext cx="931584" cy="322040"/>
              </a:xfrm>
              <a:custGeom>
                <a:avLst/>
                <a:gdLst>
                  <a:gd name="connsiteX0" fmla="*/ 662305 w 931584"/>
                  <a:gd name="connsiteY0" fmla="*/ 0 h 322040"/>
                  <a:gd name="connsiteX1" fmla="*/ 259016 w 931584"/>
                  <a:gd name="connsiteY1" fmla="*/ 0 h 322040"/>
                  <a:gd name="connsiteX2" fmla="*/ 2698 w 931584"/>
                  <a:gd name="connsiteY2" fmla="*/ 322040 h 322040"/>
                  <a:gd name="connsiteX3" fmla="*/ 929005 w 931584"/>
                  <a:gd name="connsiteY3" fmla="*/ 322040 h 322040"/>
                  <a:gd name="connsiteX4" fmla="*/ 662305 w 931584"/>
                  <a:gd name="connsiteY4" fmla="*/ 0 h 32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584" h="322040">
                    <a:moveTo>
                      <a:pt x="662305" y="0"/>
                    </a:moveTo>
                    <a:lnTo>
                      <a:pt x="259016" y="0"/>
                    </a:lnTo>
                    <a:cubicBezTo>
                      <a:pt x="177387" y="43339"/>
                      <a:pt x="-25686" y="146780"/>
                      <a:pt x="2698" y="322040"/>
                    </a:cubicBezTo>
                    <a:lnTo>
                      <a:pt x="929005" y="322040"/>
                    </a:lnTo>
                    <a:cubicBezTo>
                      <a:pt x="957389" y="146780"/>
                      <a:pt x="743934" y="43244"/>
                      <a:pt x="66230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ED2C70B8-3CDC-E94D-1FFB-9436CA947B2B}"/>
                  </a:ext>
                </a:extLst>
              </p:cNvPr>
              <p:cNvSpPr/>
              <p:nvPr/>
            </p:nvSpPr>
            <p:spPr>
              <a:xfrm>
                <a:off x="8831153" y="5553564"/>
                <a:ext cx="988980" cy="76295"/>
              </a:xfrm>
              <a:custGeom>
                <a:avLst/>
                <a:gdLst>
                  <a:gd name="connsiteX0" fmla="*/ 0 w 988980"/>
                  <a:gd name="connsiteY0" fmla="*/ 0 h 76295"/>
                  <a:gd name="connsiteX1" fmla="*/ 988981 w 988980"/>
                  <a:gd name="connsiteY1" fmla="*/ 0 h 76295"/>
                  <a:gd name="connsiteX2" fmla="*/ 988981 w 988980"/>
                  <a:gd name="connsiteY2" fmla="*/ 76295 h 76295"/>
                  <a:gd name="connsiteX3" fmla="*/ 0 w 988980"/>
                  <a:gd name="connsiteY3" fmla="*/ 76295 h 76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980" h="76295">
                    <a:moveTo>
                      <a:pt x="0" y="0"/>
                    </a:moveTo>
                    <a:lnTo>
                      <a:pt x="988981" y="0"/>
                    </a:lnTo>
                    <a:lnTo>
                      <a:pt x="988981" y="76295"/>
                    </a:lnTo>
                    <a:lnTo>
                      <a:pt x="0" y="7629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19AB90C-1859-C58C-3D66-94D6AE5E708E}"/>
                  </a:ext>
                </a:extLst>
              </p:cNvPr>
              <p:cNvSpPr/>
              <p:nvPr/>
            </p:nvSpPr>
            <p:spPr>
              <a:xfrm>
                <a:off x="9003460" y="2792878"/>
                <a:ext cx="629221" cy="515643"/>
              </a:xfrm>
              <a:custGeom>
                <a:avLst/>
                <a:gdLst>
                  <a:gd name="connsiteX0" fmla="*/ 629222 w 629221"/>
                  <a:gd name="connsiteY0" fmla="*/ 404963 h 515643"/>
                  <a:gd name="connsiteX1" fmla="*/ 311277 w 629221"/>
                  <a:gd name="connsiteY1" fmla="*/ 515643 h 515643"/>
                  <a:gd name="connsiteX2" fmla="*/ 0 w 629221"/>
                  <a:gd name="connsiteY2" fmla="*/ 391818 h 515643"/>
                  <a:gd name="connsiteX3" fmla="*/ 23050 w 629221"/>
                  <a:gd name="connsiteY3" fmla="*/ 349718 h 515643"/>
                  <a:gd name="connsiteX4" fmla="*/ 26765 w 629221"/>
                  <a:gd name="connsiteY4" fmla="*/ 343336 h 515643"/>
                  <a:gd name="connsiteX5" fmla="*/ 263557 w 629221"/>
                  <a:gd name="connsiteY5" fmla="*/ 21582 h 515643"/>
                  <a:gd name="connsiteX6" fmla="*/ 352939 w 629221"/>
                  <a:gd name="connsiteY6" fmla="*/ 15714 h 515643"/>
                  <a:gd name="connsiteX7" fmla="*/ 358807 w 629221"/>
                  <a:gd name="connsiteY7" fmla="*/ 21582 h 515643"/>
                  <a:gd name="connsiteX8" fmla="*/ 596170 w 629221"/>
                  <a:gd name="connsiteY8" fmla="*/ 344193 h 515643"/>
                  <a:gd name="connsiteX9" fmla="*/ 599884 w 629221"/>
                  <a:gd name="connsiteY9" fmla="*/ 350766 h 515643"/>
                  <a:gd name="connsiteX10" fmla="*/ 629222 w 629221"/>
                  <a:gd name="connsiteY10" fmla="*/ 404963 h 51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9221" h="515643">
                    <a:moveTo>
                      <a:pt x="629222" y="404963"/>
                    </a:moveTo>
                    <a:cubicBezTo>
                      <a:pt x="556260" y="457160"/>
                      <a:pt x="444627" y="515643"/>
                      <a:pt x="311277" y="515643"/>
                    </a:cubicBezTo>
                    <a:cubicBezTo>
                      <a:pt x="195634" y="514986"/>
                      <a:pt x="84496" y="470771"/>
                      <a:pt x="0" y="391818"/>
                    </a:cubicBezTo>
                    <a:cubicBezTo>
                      <a:pt x="7620" y="377407"/>
                      <a:pt x="15307" y="363367"/>
                      <a:pt x="23050" y="349718"/>
                    </a:cubicBezTo>
                    <a:lnTo>
                      <a:pt x="26765" y="343336"/>
                    </a:lnTo>
                    <a:cubicBezTo>
                      <a:pt x="92812" y="227169"/>
                      <a:pt x="172288" y="119175"/>
                      <a:pt x="263557" y="21582"/>
                    </a:cubicBezTo>
                    <a:cubicBezTo>
                      <a:pt x="286617" y="-4721"/>
                      <a:pt x="326641" y="-7347"/>
                      <a:pt x="352939" y="15714"/>
                    </a:cubicBezTo>
                    <a:cubicBezTo>
                      <a:pt x="355025" y="17543"/>
                      <a:pt x="356978" y="19505"/>
                      <a:pt x="358807" y="21582"/>
                    </a:cubicBezTo>
                    <a:cubicBezTo>
                      <a:pt x="450351" y="119394"/>
                      <a:pt x="530028" y="227684"/>
                      <a:pt x="596170" y="344193"/>
                    </a:cubicBezTo>
                    <a:lnTo>
                      <a:pt x="599884" y="350766"/>
                    </a:lnTo>
                    <a:cubicBezTo>
                      <a:pt x="609857" y="368358"/>
                      <a:pt x="619630" y="386418"/>
                      <a:pt x="629222" y="40496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ECD7FA5E-7C18-F3F8-05F9-7D411119FADA}"/>
                  </a:ext>
                </a:extLst>
              </p:cNvPr>
              <p:cNvSpPr/>
              <p:nvPr/>
            </p:nvSpPr>
            <p:spPr>
              <a:xfrm>
                <a:off x="9026511" y="3136500"/>
                <a:ext cx="576929" cy="100487"/>
              </a:xfrm>
              <a:custGeom>
                <a:avLst/>
                <a:gdLst>
                  <a:gd name="connsiteX0" fmla="*/ 576929 w 576929"/>
                  <a:gd name="connsiteY0" fmla="*/ 7429 h 100487"/>
                  <a:gd name="connsiteX1" fmla="*/ 502730 w 576929"/>
                  <a:gd name="connsiteY1" fmla="*/ 51530 h 100487"/>
                  <a:gd name="connsiteX2" fmla="*/ 208121 w 576929"/>
                  <a:gd name="connsiteY2" fmla="*/ 93821 h 100487"/>
                  <a:gd name="connsiteX3" fmla="*/ 0 w 576929"/>
                  <a:gd name="connsiteY3" fmla="*/ 6382 h 100487"/>
                  <a:gd name="connsiteX4" fmla="*/ 3715 w 576929"/>
                  <a:gd name="connsiteY4" fmla="*/ 0 h 100487"/>
                  <a:gd name="connsiteX5" fmla="*/ 83725 w 576929"/>
                  <a:gd name="connsiteY5" fmla="*/ 47149 h 100487"/>
                  <a:gd name="connsiteX6" fmla="*/ 376904 w 576929"/>
                  <a:gd name="connsiteY6" fmla="*/ 85249 h 100487"/>
                  <a:gd name="connsiteX7" fmla="*/ 573214 w 576929"/>
                  <a:gd name="connsiteY7" fmla="*/ 953 h 10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6929" h="100487">
                    <a:moveTo>
                      <a:pt x="576929" y="7429"/>
                    </a:moveTo>
                    <a:cubicBezTo>
                      <a:pt x="553507" y="24241"/>
                      <a:pt x="528685" y="38995"/>
                      <a:pt x="502730" y="51530"/>
                    </a:cubicBezTo>
                    <a:cubicBezTo>
                      <a:pt x="411251" y="95717"/>
                      <a:pt x="308334" y="110490"/>
                      <a:pt x="208121" y="93821"/>
                    </a:cubicBezTo>
                    <a:cubicBezTo>
                      <a:pt x="133007" y="80877"/>
                      <a:pt x="61827" y="50968"/>
                      <a:pt x="0" y="6382"/>
                    </a:cubicBezTo>
                    <a:lnTo>
                      <a:pt x="3715" y="0"/>
                    </a:lnTo>
                    <a:cubicBezTo>
                      <a:pt x="28823" y="18221"/>
                      <a:pt x="55617" y="34004"/>
                      <a:pt x="83725" y="47149"/>
                    </a:cubicBezTo>
                    <a:cubicBezTo>
                      <a:pt x="175060" y="90202"/>
                      <a:pt x="277597" y="103527"/>
                      <a:pt x="376904" y="85249"/>
                    </a:cubicBezTo>
                    <a:cubicBezTo>
                      <a:pt x="447713" y="71828"/>
                      <a:pt x="514722" y="43053"/>
                      <a:pt x="573214" y="95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E6340141-4CA6-7642-32D0-C42FF74C8F2B}"/>
                  </a:ext>
                </a:extLst>
              </p:cNvPr>
              <p:cNvSpPr/>
              <p:nvPr/>
            </p:nvSpPr>
            <p:spPr>
              <a:xfrm>
                <a:off x="8939119" y="3293186"/>
                <a:ext cx="771344" cy="1689639"/>
              </a:xfrm>
              <a:custGeom>
                <a:avLst/>
                <a:gdLst>
                  <a:gd name="connsiteX0" fmla="*/ 759095 w 771344"/>
                  <a:gd name="connsiteY0" fmla="*/ 592455 h 1689639"/>
                  <a:gd name="connsiteX1" fmla="*/ 690419 w 771344"/>
                  <a:gd name="connsiteY1" fmla="*/ 57626 h 1689639"/>
                  <a:gd name="connsiteX2" fmla="*/ 728519 w 771344"/>
                  <a:gd name="connsiteY2" fmla="*/ 35052 h 1689639"/>
                  <a:gd name="connsiteX3" fmla="*/ 748522 w 771344"/>
                  <a:gd name="connsiteY3" fmla="*/ 22003 h 1689639"/>
                  <a:gd name="connsiteX4" fmla="*/ 745569 w 771344"/>
                  <a:gd name="connsiteY4" fmla="*/ 15145 h 1689639"/>
                  <a:gd name="connsiteX5" fmla="*/ 724614 w 771344"/>
                  <a:gd name="connsiteY5" fmla="*/ 28861 h 1689639"/>
                  <a:gd name="connsiteX6" fmla="*/ 378571 w 771344"/>
                  <a:gd name="connsiteY6" fmla="*/ 134398 h 1689639"/>
                  <a:gd name="connsiteX7" fmla="*/ 53673 w 771344"/>
                  <a:gd name="connsiteY7" fmla="*/ 32290 h 1689639"/>
                  <a:gd name="connsiteX8" fmla="*/ 11477 w 771344"/>
                  <a:gd name="connsiteY8" fmla="*/ 0 h 1689639"/>
                  <a:gd name="connsiteX9" fmla="*/ 8430 w 771344"/>
                  <a:gd name="connsiteY9" fmla="*/ 7048 h 1689639"/>
                  <a:gd name="connsiteX10" fmla="*/ 49197 w 771344"/>
                  <a:gd name="connsiteY10" fmla="*/ 38195 h 1689639"/>
                  <a:gd name="connsiteX11" fmla="*/ 80819 w 771344"/>
                  <a:gd name="connsiteY11" fmla="*/ 58674 h 1689639"/>
                  <a:gd name="connsiteX12" fmla="*/ 12430 w 771344"/>
                  <a:gd name="connsiteY12" fmla="*/ 592074 h 1689639"/>
                  <a:gd name="connsiteX13" fmla="*/ 36433 w 771344"/>
                  <a:gd name="connsiteY13" fmla="*/ 1345311 h 1689639"/>
                  <a:gd name="connsiteX14" fmla="*/ 101393 w 771344"/>
                  <a:gd name="connsiteY14" fmla="*/ 1686401 h 1689639"/>
                  <a:gd name="connsiteX15" fmla="*/ 104727 w 771344"/>
                  <a:gd name="connsiteY15" fmla="*/ 1688973 h 1689639"/>
                  <a:gd name="connsiteX16" fmla="*/ 105585 w 771344"/>
                  <a:gd name="connsiteY16" fmla="*/ 1688973 h 1689639"/>
                  <a:gd name="connsiteX17" fmla="*/ 108061 w 771344"/>
                  <a:gd name="connsiteY17" fmla="*/ 1684782 h 1689639"/>
                  <a:gd name="connsiteX18" fmla="*/ 43291 w 771344"/>
                  <a:gd name="connsiteY18" fmla="*/ 1344358 h 1689639"/>
                  <a:gd name="connsiteX19" fmla="*/ 19288 w 771344"/>
                  <a:gd name="connsiteY19" fmla="*/ 592931 h 1689639"/>
                  <a:gd name="connsiteX20" fmla="*/ 87106 w 771344"/>
                  <a:gd name="connsiteY20" fmla="*/ 62198 h 1689639"/>
                  <a:gd name="connsiteX21" fmla="*/ 378952 w 771344"/>
                  <a:gd name="connsiteY21" fmla="*/ 142208 h 1689639"/>
                  <a:gd name="connsiteX22" fmla="*/ 683752 w 771344"/>
                  <a:gd name="connsiteY22" fmla="*/ 61627 h 1689639"/>
                  <a:gd name="connsiteX23" fmla="*/ 751856 w 771344"/>
                  <a:gd name="connsiteY23" fmla="*/ 593598 h 1689639"/>
                  <a:gd name="connsiteX24" fmla="*/ 727853 w 771344"/>
                  <a:gd name="connsiteY24" fmla="*/ 1345025 h 1689639"/>
                  <a:gd name="connsiteX25" fmla="*/ 663083 w 771344"/>
                  <a:gd name="connsiteY25" fmla="*/ 1685449 h 1689639"/>
                  <a:gd name="connsiteX26" fmla="*/ 665559 w 771344"/>
                  <a:gd name="connsiteY26" fmla="*/ 1689640 h 1689639"/>
                  <a:gd name="connsiteX27" fmla="*/ 666417 w 771344"/>
                  <a:gd name="connsiteY27" fmla="*/ 1689640 h 1689639"/>
                  <a:gd name="connsiteX28" fmla="*/ 669750 w 771344"/>
                  <a:gd name="connsiteY28" fmla="*/ 1687068 h 1689639"/>
                  <a:gd name="connsiteX29" fmla="*/ 734711 w 771344"/>
                  <a:gd name="connsiteY29" fmla="*/ 1345978 h 1689639"/>
                  <a:gd name="connsiteX30" fmla="*/ 759095 w 771344"/>
                  <a:gd name="connsiteY30" fmla="*/ 592455 h 168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71344" h="1689639">
                    <a:moveTo>
                      <a:pt x="759095" y="592455"/>
                    </a:moveTo>
                    <a:cubicBezTo>
                      <a:pt x="722424" y="222123"/>
                      <a:pt x="693753" y="73914"/>
                      <a:pt x="690419" y="57626"/>
                    </a:cubicBezTo>
                    <a:cubicBezTo>
                      <a:pt x="704231" y="50101"/>
                      <a:pt x="717185" y="42481"/>
                      <a:pt x="728519" y="35052"/>
                    </a:cubicBezTo>
                    <a:cubicBezTo>
                      <a:pt x="735473" y="30766"/>
                      <a:pt x="742140" y="26384"/>
                      <a:pt x="748522" y="22003"/>
                    </a:cubicBezTo>
                    <a:lnTo>
                      <a:pt x="745569" y="15145"/>
                    </a:lnTo>
                    <a:cubicBezTo>
                      <a:pt x="738807" y="19717"/>
                      <a:pt x="731853" y="24670"/>
                      <a:pt x="724614" y="28861"/>
                    </a:cubicBezTo>
                    <a:cubicBezTo>
                      <a:pt x="648414" y="76962"/>
                      <a:pt x="526018" y="134398"/>
                      <a:pt x="378571" y="134398"/>
                    </a:cubicBezTo>
                    <a:cubicBezTo>
                      <a:pt x="262366" y="134464"/>
                      <a:pt x="148952" y="98822"/>
                      <a:pt x="53673" y="32290"/>
                    </a:cubicBezTo>
                    <a:cubicBezTo>
                      <a:pt x="37957" y="21431"/>
                      <a:pt x="23955" y="10477"/>
                      <a:pt x="11477" y="0"/>
                    </a:cubicBezTo>
                    <a:cubicBezTo>
                      <a:pt x="10430" y="2286"/>
                      <a:pt x="9382" y="4667"/>
                      <a:pt x="8430" y="7048"/>
                    </a:cubicBezTo>
                    <a:cubicBezTo>
                      <a:pt x="20526" y="17145"/>
                      <a:pt x="34147" y="27622"/>
                      <a:pt x="49197" y="38195"/>
                    </a:cubicBezTo>
                    <a:cubicBezTo>
                      <a:pt x="58722" y="44863"/>
                      <a:pt x="69485" y="51816"/>
                      <a:pt x="80819" y="58674"/>
                    </a:cubicBezTo>
                    <a:cubicBezTo>
                      <a:pt x="76724" y="79248"/>
                      <a:pt x="48435" y="228695"/>
                      <a:pt x="12430" y="592074"/>
                    </a:cubicBezTo>
                    <a:cubicBezTo>
                      <a:pt x="-16145" y="875919"/>
                      <a:pt x="9954" y="1158335"/>
                      <a:pt x="36433" y="1345311"/>
                    </a:cubicBezTo>
                    <a:cubicBezTo>
                      <a:pt x="52159" y="1460059"/>
                      <a:pt x="73838" y="1573911"/>
                      <a:pt x="101393" y="1686401"/>
                    </a:cubicBezTo>
                    <a:cubicBezTo>
                      <a:pt x="101784" y="1687916"/>
                      <a:pt x="103156" y="1688982"/>
                      <a:pt x="104727" y="1688973"/>
                    </a:cubicBezTo>
                    <a:lnTo>
                      <a:pt x="105585" y="1688973"/>
                    </a:lnTo>
                    <a:cubicBezTo>
                      <a:pt x="107394" y="1688459"/>
                      <a:pt x="108490" y="1686620"/>
                      <a:pt x="108061" y="1684782"/>
                    </a:cubicBezTo>
                    <a:cubicBezTo>
                      <a:pt x="80562" y="1572511"/>
                      <a:pt x="58950" y="1458878"/>
                      <a:pt x="43291" y="1344358"/>
                    </a:cubicBezTo>
                    <a:cubicBezTo>
                      <a:pt x="16811" y="1157859"/>
                      <a:pt x="-8811" y="876109"/>
                      <a:pt x="19288" y="592931"/>
                    </a:cubicBezTo>
                    <a:cubicBezTo>
                      <a:pt x="54150" y="241078"/>
                      <a:pt x="81772" y="90106"/>
                      <a:pt x="87106" y="62198"/>
                    </a:cubicBezTo>
                    <a:cubicBezTo>
                      <a:pt x="175431" y="114605"/>
                      <a:pt x="276244" y="142246"/>
                      <a:pt x="378952" y="142208"/>
                    </a:cubicBezTo>
                    <a:cubicBezTo>
                      <a:pt x="485642" y="140865"/>
                      <a:pt x="590340" y="113186"/>
                      <a:pt x="683752" y="61627"/>
                    </a:cubicBezTo>
                    <a:cubicBezTo>
                      <a:pt x="688515" y="85820"/>
                      <a:pt x="716423" y="235934"/>
                      <a:pt x="751856" y="593598"/>
                    </a:cubicBezTo>
                    <a:cubicBezTo>
                      <a:pt x="779954" y="876776"/>
                      <a:pt x="754332" y="1158526"/>
                      <a:pt x="727853" y="1345025"/>
                    </a:cubicBezTo>
                    <a:cubicBezTo>
                      <a:pt x="712194" y="1459544"/>
                      <a:pt x="690581" y="1573178"/>
                      <a:pt x="663083" y="1685449"/>
                    </a:cubicBezTo>
                    <a:cubicBezTo>
                      <a:pt x="662654" y="1687287"/>
                      <a:pt x="663750" y="1689125"/>
                      <a:pt x="665559" y="1689640"/>
                    </a:cubicBezTo>
                    <a:lnTo>
                      <a:pt x="666417" y="1689640"/>
                    </a:lnTo>
                    <a:cubicBezTo>
                      <a:pt x="667988" y="1689649"/>
                      <a:pt x="669360" y="1688582"/>
                      <a:pt x="669750" y="1687068"/>
                    </a:cubicBezTo>
                    <a:cubicBezTo>
                      <a:pt x="697306" y="1574578"/>
                      <a:pt x="718985" y="1460725"/>
                      <a:pt x="734711" y="1345978"/>
                    </a:cubicBezTo>
                    <a:cubicBezTo>
                      <a:pt x="761571" y="1158716"/>
                      <a:pt x="787289" y="876300"/>
                      <a:pt x="759095" y="5924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B9D68D8-AA09-4ACA-F1B0-52A749B85D35}"/>
                  </a:ext>
                </a:extLst>
              </p:cNvPr>
              <p:cNvSpPr/>
              <p:nvPr/>
            </p:nvSpPr>
            <p:spPr>
              <a:xfrm>
                <a:off x="9052895" y="3748577"/>
                <a:ext cx="530161" cy="530161"/>
              </a:xfrm>
              <a:custGeom>
                <a:avLst/>
                <a:gdLst>
                  <a:gd name="connsiteX0" fmla="*/ 265176 w 530161"/>
                  <a:gd name="connsiteY0" fmla="*/ 530161 h 530161"/>
                  <a:gd name="connsiteX1" fmla="*/ 0 w 530161"/>
                  <a:gd name="connsiteY1" fmla="*/ 265176 h 530161"/>
                  <a:gd name="connsiteX2" fmla="*/ 264985 w 530161"/>
                  <a:gd name="connsiteY2" fmla="*/ 0 h 530161"/>
                  <a:gd name="connsiteX3" fmla="*/ 530161 w 530161"/>
                  <a:gd name="connsiteY3" fmla="*/ 264985 h 530161"/>
                  <a:gd name="connsiteX4" fmla="*/ 530161 w 530161"/>
                  <a:gd name="connsiteY4" fmla="*/ 265176 h 530161"/>
                  <a:gd name="connsiteX5" fmla="*/ 265176 w 530161"/>
                  <a:gd name="connsiteY5" fmla="*/ 530161 h 530161"/>
                  <a:gd name="connsiteX6" fmla="*/ 265176 w 530161"/>
                  <a:gd name="connsiteY6" fmla="*/ 7048 h 530161"/>
                  <a:gd name="connsiteX7" fmla="*/ 7049 w 530161"/>
                  <a:gd name="connsiteY7" fmla="*/ 265176 h 530161"/>
                  <a:gd name="connsiteX8" fmla="*/ 265176 w 530161"/>
                  <a:gd name="connsiteY8" fmla="*/ 523304 h 530161"/>
                  <a:gd name="connsiteX9" fmla="*/ 523303 w 530161"/>
                  <a:gd name="connsiteY9" fmla="*/ 265176 h 530161"/>
                  <a:gd name="connsiteX10" fmla="*/ 265176 w 530161"/>
                  <a:gd name="connsiteY10" fmla="*/ 7048 h 530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161" h="530161">
                    <a:moveTo>
                      <a:pt x="265176" y="530161"/>
                    </a:moveTo>
                    <a:cubicBezTo>
                      <a:pt x="118777" y="530219"/>
                      <a:pt x="57" y="411575"/>
                      <a:pt x="0" y="265176"/>
                    </a:cubicBezTo>
                    <a:cubicBezTo>
                      <a:pt x="-57" y="118777"/>
                      <a:pt x="118586" y="57"/>
                      <a:pt x="264985" y="0"/>
                    </a:cubicBezTo>
                    <a:cubicBezTo>
                      <a:pt x="411385" y="-57"/>
                      <a:pt x="530104" y="118586"/>
                      <a:pt x="530161" y="264985"/>
                    </a:cubicBezTo>
                    <a:cubicBezTo>
                      <a:pt x="530161" y="265052"/>
                      <a:pt x="530161" y="265109"/>
                      <a:pt x="530161" y="265176"/>
                    </a:cubicBezTo>
                    <a:cubicBezTo>
                      <a:pt x="530000" y="411461"/>
                      <a:pt x="411461" y="530000"/>
                      <a:pt x="265176" y="530161"/>
                    </a:cubicBezTo>
                    <a:close/>
                    <a:moveTo>
                      <a:pt x="265176" y="7048"/>
                    </a:moveTo>
                    <a:cubicBezTo>
                      <a:pt x="122615" y="7048"/>
                      <a:pt x="7049" y="122615"/>
                      <a:pt x="7049" y="265176"/>
                    </a:cubicBezTo>
                    <a:cubicBezTo>
                      <a:pt x="7049" y="407737"/>
                      <a:pt x="122615" y="523304"/>
                      <a:pt x="265176" y="523304"/>
                    </a:cubicBezTo>
                    <a:cubicBezTo>
                      <a:pt x="407737" y="523304"/>
                      <a:pt x="523303" y="407737"/>
                      <a:pt x="523303" y="265176"/>
                    </a:cubicBezTo>
                    <a:cubicBezTo>
                      <a:pt x="523142" y="122682"/>
                      <a:pt x="407670" y="7210"/>
                      <a:pt x="265176" y="70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2D7CF50B-427B-E72A-2E3D-F1EF78ECECE8}"/>
                  </a:ext>
                </a:extLst>
              </p:cNvPr>
              <p:cNvSpPr/>
              <p:nvPr/>
            </p:nvSpPr>
            <p:spPr>
              <a:xfrm>
                <a:off x="9117379" y="3813156"/>
                <a:ext cx="401384" cy="401192"/>
              </a:xfrm>
              <a:custGeom>
                <a:avLst/>
                <a:gdLst>
                  <a:gd name="connsiteX0" fmla="*/ 401384 w 401384"/>
                  <a:gd name="connsiteY0" fmla="*/ 200501 h 401192"/>
                  <a:gd name="connsiteX1" fmla="*/ 200692 w 401384"/>
                  <a:gd name="connsiteY1" fmla="*/ 401193 h 401192"/>
                  <a:gd name="connsiteX2" fmla="*/ 196025 w 401384"/>
                  <a:gd name="connsiteY2" fmla="*/ 401193 h 401192"/>
                  <a:gd name="connsiteX3" fmla="*/ 99537 w 401384"/>
                  <a:gd name="connsiteY3" fmla="*/ 373951 h 401192"/>
                  <a:gd name="connsiteX4" fmla="*/ 41053 w 401384"/>
                  <a:gd name="connsiteY4" fmla="*/ 322326 h 401192"/>
                  <a:gd name="connsiteX5" fmla="*/ 1 w 401384"/>
                  <a:gd name="connsiteY5" fmla="*/ 200596 h 401192"/>
                  <a:gd name="connsiteX6" fmla="*/ 1334 w 401384"/>
                  <a:gd name="connsiteY6" fmla="*/ 177260 h 401192"/>
                  <a:gd name="connsiteX7" fmla="*/ 177261 w 401384"/>
                  <a:gd name="connsiteY7" fmla="*/ 1333 h 401192"/>
                  <a:gd name="connsiteX8" fmla="*/ 200692 w 401384"/>
                  <a:gd name="connsiteY8" fmla="*/ 0 h 401192"/>
                  <a:gd name="connsiteX9" fmla="*/ 401289 w 401384"/>
                  <a:gd name="connsiteY9" fmla="*/ 195929 h 401192"/>
                  <a:gd name="connsiteX10" fmla="*/ 401384 w 401384"/>
                  <a:gd name="connsiteY10" fmla="*/ 200501 h 401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4" h="401192">
                    <a:moveTo>
                      <a:pt x="401384" y="200501"/>
                    </a:moveTo>
                    <a:cubicBezTo>
                      <a:pt x="401384" y="311344"/>
                      <a:pt x="311535" y="401193"/>
                      <a:pt x="200692" y="401193"/>
                    </a:cubicBezTo>
                    <a:lnTo>
                      <a:pt x="196025" y="401193"/>
                    </a:lnTo>
                    <a:cubicBezTo>
                      <a:pt x="162059" y="400517"/>
                      <a:pt x="128836" y="391135"/>
                      <a:pt x="99537" y="373951"/>
                    </a:cubicBezTo>
                    <a:cubicBezTo>
                      <a:pt x="76877" y="360702"/>
                      <a:pt x="57017" y="343167"/>
                      <a:pt x="41053" y="322326"/>
                    </a:cubicBezTo>
                    <a:cubicBezTo>
                      <a:pt x="14317" y="287388"/>
                      <a:pt x="-114" y="244592"/>
                      <a:pt x="1" y="200596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cubicBezTo>
                      <a:pt x="12269" y="85001"/>
                      <a:pt x="85002" y="12268"/>
                      <a:pt x="177261" y="1333"/>
                    </a:cubicBezTo>
                    <a:cubicBezTo>
                      <a:pt x="185043" y="457"/>
                      <a:pt x="192863" y="9"/>
                      <a:pt x="200692" y="0"/>
                    </a:cubicBezTo>
                    <a:cubicBezTo>
                      <a:pt x="309620" y="124"/>
                      <a:pt x="398603" y="87039"/>
                      <a:pt x="401289" y="195929"/>
                    </a:cubicBezTo>
                    <a:cubicBezTo>
                      <a:pt x="401384" y="197453"/>
                      <a:pt x="401384" y="198977"/>
                      <a:pt x="401384" y="20050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9C910086-607B-527F-769D-AE3D824AE858}"/>
                  </a:ext>
                </a:extLst>
              </p:cNvPr>
              <p:cNvSpPr/>
              <p:nvPr/>
            </p:nvSpPr>
            <p:spPr>
              <a:xfrm>
                <a:off x="9117379" y="3813442"/>
                <a:ext cx="322326" cy="322326"/>
              </a:xfrm>
              <a:custGeom>
                <a:avLst/>
                <a:gdLst>
                  <a:gd name="connsiteX0" fmla="*/ 322327 w 322326"/>
                  <a:gd name="connsiteY0" fmla="*/ 41053 h 322326"/>
                  <a:gd name="connsiteX1" fmla="*/ 41053 w 322326"/>
                  <a:gd name="connsiteY1" fmla="*/ 322326 h 322326"/>
                  <a:gd name="connsiteX2" fmla="*/ 1 w 322326"/>
                  <a:gd name="connsiteY2" fmla="*/ 200597 h 322326"/>
                  <a:gd name="connsiteX3" fmla="*/ 1334 w 322326"/>
                  <a:gd name="connsiteY3" fmla="*/ 177260 h 322326"/>
                  <a:gd name="connsiteX4" fmla="*/ 177261 w 322326"/>
                  <a:gd name="connsiteY4" fmla="*/ 1334 h 322326"/>
                  <a:gd name="connsiteX5" fmla="*/ 200692 w 322326"/>
                  <a:gd name="connsiteY5" fmla="*/ 0 h 322326"/>
                  <a:gd name="connsiteX6" fmla="*/ 322327 w 322326"/>
                  <a:gd name="connsiteY6" fmla="*/ 41053 h 32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326" h="322326">
                    <a:moveTo>
                      <a:pt x="322327" y="41053"/>
                    </a:moveTo>
                    <a:lnTo>
                      <a:pt x="41053" y="322326"/>
                    </a:lnTo>
                    <a:cubicBezTo>
                      <a:pt x="14317" y="287388"/>
                      <a:pt x="-114" y="244593"/>
                      <a:pt x="1" y="200597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lnTo>
                      <a:pt x="177261" y="1334"/>
                    </a:lnTo>
                    <a:cubicBezTo>
                      <a:pt x="185043" y="457"/>
                      <a:pt x="192863" y="10"/>
                      <a:pt x="200692" y="0"/>
                    </a:cubicBezTo>
                    <a:cubicBezTo>
                      <a:pt x="244650" y="-48"/>
                      <a:pt x="287399" y="14373"/>
                      <a:pt x="322327" y="4105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192DFA44-F1FC-30DF-B4AD-54B0F79F2AAB}"/>
                  </a:ext>
                </a:extLst>
              </p:cNvPr>
              <p:cNvSpPr/>
              <p:nvPr/>
            </p:nvSpPr>
            <p:spPr>
              <a:xfrm>
                <a:off x="9216916" y="3912692"/>
                <a:ext cx="301752" cy="301561"/>
              </a:xfrm>
              <a:custGeom>
                <a:avLst/>
                <a:gdLst>
                  <a:gd name="connsiteX0" fmla="*/ 301752 w 301752"/>
                  <a:gd name="connsiteY0" fmla="*/ 96298 h 301561"/>
                  <a:gd name="connsiteX1" fmla="*/ 96488 w 301752"/>
                  <a:gd name="connsiteY1" fmla="*/ 301562 h 301561"/>
                  <a:gd name="connsiteX2" fmla="*/ 0 w 301752"/>
                  <a:gd name="connsiteY2" fmla="*/ 274320 h 301561"/>
                  <a:gd name="connsiteX3" fmla="*/ 274415 w 301752"/>
                  <a:gd name="connsiteY3" fmla="*/ 0 h 301561"/>
                  <a:gd name="connsiteX4" fmla="*/ 301752 w 301752"/>
                  <a:gd name="connsiteY4" fmla="*/ 96298 h 301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752" h="301561">
                    <a:moveTo>
                      <a:pt x="301752" y="96298"/>
                    </a:moveTo>
                    <a:lnTo>
                      <a:pt x="96488" y="301562"/>
                    </a:lnTo>
                    <a:cubicBezTo>
                      <a:pt x="62522" y="300885"/>
                      <a:pt x="29299" y="291503"/>
                      <a:pt x="0" y="274320"/>
                    </a:cubicBezTo>
                    <a:lnTo>
                      <a:pt x="274415" y="0"/>
                    </a:lnTo>
                    <a:cubicBezTo>
                      <a:pt x="291636" y="29223"/>
                      <a:pt x="301057" y="62389"/>
                      <a:pt x="301752" y="9629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50DAA49-BCB3-DC96-68D4-C7F8F84B8901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E9068C5A-B573-1EEE-0FBD-C7F5A66C6713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D27340C6-1F3E-B73A-79C9-DABBCC423EAB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6B974166-6683-5FD7-9999-2DCAC9C13B2E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E540B678-A222-A480-A6B8-9A60ACEE0D03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5BC4E9C0-23C2-C739-E9E0-0AE32E165E0A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76B54E04-1F36-C082-98F6-14727947416D}"/>
                  </a:ext>
                </a:extLst>
              </p:cNvPr>
              <p:cNvSpPr/>
              <p:nvPr/>
            </p:nvSpPr>
            <p:spPr>
              <a:xfrm>
                <a:off x="8948311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48006 w 300323"/>
                  <a:gd name="connsiteY4" fmla="*/ 74009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39065 w 300323"/>
                  <a:gd name="connsiteY7" fmla="*/ 66389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48006" y="74009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39065" y="66389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153D04D3-9D74-F891-8FDB-5F987F453B87}"/>
                  </a:ext>
                </a:extLst>
              </p:cNvPr>
              <p:cNvSpPr/>
              <p:nvPr/>
            </p:nvSpPr>
            <p:spPr>
              <a:xfrm>
                <a:off x="9367696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26575 w 300323"/>
                  <a:gd name="connsiteY4" fmla="*/ 40957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22968 w 300323"/>
                  <a:gd name="connsiteY7" fmla="*/ 32956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26575" y="40957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22968" y="32956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88" name="图形 286">
              <a:extLst>
                <a:ext uri="{FF2B5EF4-FFF2-40B4-BE49-F238E27FC236}">
                  <a16:creationId xmlns:a16="http://schemas.microsoft.com/office/drawing/2014/main" id="{AC8EC7A0-D5E2-BD56-B2ED-F038CC59CEC7}"/>
                </a:ext>
              </a:extLst>
            </p:cNvPr>
            <p:cNvGrpSpPr/>
            <p:nvPr/>
          </p:nvGrpSpPr>
          <p:grpSpPr>
            <a:xfrm>
              <a:off x="6882529" y="1854245"/>
              <a:ext cx="4188317" cy="4310443"/>
              <a:chOff x="6882529" y="1854245"/>
              <a:chExt cx="4188317" cy="4310443"/>
            </a:xfrm>
          </p:grpSpPr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DF6295F-F030-3CE5-2652-E019358BEB6A}"/>
                  </a:ext>
                </a:extLst>
              </p:cNvPr>
              <p:cNvSpPr/>
              <p:nvPr/>
            </p:nvSpPr>
            <p:spPr>
              <a:xfrm>
                <a:off x="10096454" y="3713239"/>
                <a:ext cx="535019" cy="425613"/>
              </a:xfrm>
              <a:custGeom>
                <a:avLst/>
                <a:gdLst>
                  <a:gd name="connsiteX0" fmla="*/ 535019 w 535019"/>
                  <a:gd name="connsiteY0" fmla="*/ 130397 h 425613"/>
                  <a:gd name="connsiteX1" fmla="*/ 427672 w 535019"/>
                  <a:gd name="connsiteY1" fmla="*/ 315849 h 425613"/>
                  <a:gd name="connsiteX2" fmla="*/ 405193 w 535019"/>
                  <a:gd name="connsiteY2" fmla="*/ 346424 h 425613"/>
                  <a:gd name="connsiteX3" fmla="*/ 293275 w 535019"/>
                  <a:gd name="connsiteY3" fmla="*/ 424339 h 425613"/>
                  <a:gd name="connsiteX4" fmla="*/ 0 w 535019"/>
                  <a:gd name="connsiteY4" fmla="*/ 224314 h 425613"/>
                  <a:gd name="connsiteX5" fmla="*/ 33718 w 535019"/>
                  <a:gd name="connsiteY5" fmla="*/ 186214 h 425613"/>
                  <a:gd name="connsiteX6" fmla="*/ 267462 w 535019"/>
                  <a:gd name="connsiteY6" fmla="*/ 269081 h 425613"/>
                  <a:gd name="connsiteX7" fmla="*/ 391287 w 535019"/>
                  <a:gd name="connsiteY7" fmla="*/ 0 h 42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019" h="425613">
                    <a:moveTo>
                      <a:pt x="535019" y="130397"/>
                    </a:moveTo>
                    <a:cubicBezTo>
                      <a:pt x="503529" y="194605"/>
                      <a:pt x="467668" y="256565"/>
                      <a:pt x="427672" y="315849"/>
                    </a:cubicBezTo>
                    <a:cubicBezTo>
                      <a:pt x="420243" y="326422"/>
                      <a:pt x="412813" y="336709"/>
                      <a:pt x="405193" y="346424"/>
                    </a:cubicBezTo>
                    <a:cubicBezTo>
                      <a:pt x="366331" y="396430"/>
                      <a:pt x="325564" y="433007"/>
                      <a:pt x="293275" y="424339"/>
                    </a:cubicBezTo>
                    <a:cubicBezTo>
                      <a:pt x="113538" y="376142"/>
                      <a:pt x="0" y="224314"/>
                      <a:pt x="0" y="224314"/>
                    </a:cubicBezTo>
                    <a:lnTo>
                      <a:pt x="33718" y="186214"/>
                    </a:lnTo>
                    <a:cubicBezTo>
                      <a:pt x="33718" y="186214"/>
                      <a:pt x="250507" y="270700"/>
                      <a:pt x="267462" y="269081"/>
                    </a:cubicBezTo>
                    <a:cubicBezTo>
                      <a:pt x="284416" y="267462"/>
                      <a:pt x="391287" y="0"/>
                      <a:pt x="391287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469AB0B-9580-120C-0F2B-340C2F7FBD14}"/>
                  </a:ext>
                </a:extLst>
              </p:cNvPr>
              <p:cNvSpPr/>
              <p:nvPr/>
            </p:nvSpPr>
            <p:spPr>
              <a:xfrm>
                <a:off x="10444414" y="3748672"/>
                <a:ext cx="96286" cy="310991"/>
              </a:xfrm>
              <a:custGeom>
                <a:avLst/>
                <a:gdLst>
                  <a:gd name="connsiteX0" fmla="*/ 96286 w 96286"/>
                  <a:gd name="connsiteY0" fmla="*/ 214884 h 310991"/>
                  <a:gd name="connsiteX1" fmla="*/ 79713 w 96286"/>
                  <a:gd name="connsiteY1" fmla="*/ 280416 h 310991"/>
                  <a:gd name="connsiteX2" fmla="*/ 57233 w 96286"/>
                  <a:gd name="connsiteY2" fmla="*/ 310991 h 310991"/>
                  <a:gd name="connsiteX3" fmla="*/ 46470 w 96286"/>
                  <a:gd name="connsiteY3" fmla="*/ 254603 h 310991"/>
                  <a:gd name="connsiteX4" fmla="*/ 5227 w 96286"/>
                  <a:gd name="connsiteY4" fmla="*/ 121253 h 310991"/>
                  <a:gd name="connsiteX5" fmla="*/ 43327 w 96286"/>
                  <a:gd name="connsiteY5" fmla="*/ 0 h 31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286" h="310991">
                    <a:moveTo>
                      <a:pt x="96286" y="214884"/>
                    </a:moveTo>
                    <a:lnTo>
                      <a:pt x="79713" y="280416"/>
                    </a:lnTo>
                    <a:cubicBezTo>
                      <a:pt x="72283" y="290989"/>
                      <a:pt x="64854" y="301276"/>
                      <a:pt x="57233" y="310991"/>
                    </a:cubicBezTo>
                    <a:cubicBezTo>
                      <a:pt x="56357" y="291779"/>
                      <a:pt x="52728" y="272787"/>
                      <a:pt x="46470" y="254603"/>
                    </a:cubicBezTo>
                    <a:cubicBezTo>
                      <a:pt x="33040" y="217361"/>
                      <a:pt x="-15918" y="170402"/>
                      <a:pt x="5227" y="121253"/>
                    </a:cubicBezTo>
                    <a:cubicBezTo>
                      <a:pt x="21219" y="81944"/>
                      <a:pt x="33964" y="41386"/>
                      <a:pt x="4332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2B3AC87A-21FA-7CE7-A905-400BE2096CE2}"/>
                  </a:ext>
                </a:extLst>
              </p:cNvPr>
              <p:cNvSpPr/>
              <p:nvPr/>
            </p:nvSpPr>
            <p:spPr>
              <a:xfrm>
                <a:off x="10338043" y="4087498"/>
                <a:ext cx="117248" cy="34802"/>
              </a:xfrm>
              <a:custGeom>
                <a:avLst/>
                <a:gdLst>
                  <a:gd name="connsiteX0" fmla="*/ 112264 w 117248"/>
                  <a:gd name="connsiteY0" fmla="*/ 23504 h 34802"/>
                  <a:gd name="connsiteX1" fmla="*/ 5870 w 117248"/>
                  <a:gd name="connsiteY1" fmla="*/ 33696 h 34802"/>
                  <a:gd name="connsiteX2" fmla="*/ 917 w 117248"/>
                  <a:gd name="connsiteY2" fmla="*/ 28743 h 34802"/>
                  <a:gd name="connsiteX3" fmla="*/ 115789 w 117248"/>
                  <a:gd name="connsiteY3" fmla="*/ 17313 h 34802"/>
                  <a:gd name="connsiteX4" fmla="*/ 112264 w 117248"/>
                  <a:gd name="connsiteY4" fmla="*/ 23314 h 34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48" h="34802">
                    <a:moveTo>
                      <a:pt x="112264" y="23504"/>
                    </a:moveTo>
                    <a:cubicBezTo>
                      <a:pt x="79718" y="-1889"/>
                      <a:pt x="32997" y="2587"/>
                      <a:pt x="5870" y="33696"/>
                    </a:cubicBezTo>
                    <a:cubicBezTo>
                      <a:pt x="2822" y="37030"/>
                      <a:pt x="-2036" y="32077"/>
                      <a:pt x="917" y="28743"/>
                    </a:cubicBezTo>
                    <a:cubicBezTo>
                      <a:pt x="30273" y="-4623"/>
                      <a:pt x="80432" y="-9614"/>
                      <a:pt x="115789" y="17313"/>
                    </a:cubicBezTo>
                    <a:cubicBezTo>
                      <a:pt x="119313" y="19980"/>
                      <a:pt x="115789" y="25981"/>
                      <a:pt x="112264" y="2331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8E4CC488-C960-5AA4-50F8-C8E0A2ADD5EB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D1B3BF5-ABF0-1209-9DD7-3D752B8EA6F9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E24CDFF-E3BD-5491-49DE-40D8973BE305}"/>
                  </a:ext>
                </a:extLst>
              </p:cNvPr>
              <p:cNvSpPr/>
              <p:nvPr/>
            </p:nvSpPr>
            <p:spPr>
              <a:xfrm>
                <a:off x="10030672" y="3653087"/>
                <a:ext cx="359301" cy="359179"/>
              </a:xfrm>
              <a:custGeom>
                <a:avLst/>
                <a:gdLst>
                  <a:gd name="connsiteX0" fmla="*/ 338007 w 359301"/>
                  <a:gd name="connsiteY0" fmla="*/ 359047 h 359179"/>
                  <a:gd name="connsiteX1" fmla="*/ 105597 w 359301"/>
                  <a:gd name="connsiteY1" fmla="*/ 354284 h 359179"/>
                  <a:gd name="connsiteX2" fmla="*/ 73307 w 359301"/>
                  <a:gd name="connsiteY2" fmla="*/ 329043 h 359179"/>
                  <a:gd name="connsiteX3" fmla="*/ 726 w 359301"/>
                  <a:gd name="connsiteY3" fmla="*/ 24243 h 359179"/>
                  <a:gd name="connsiteX4" fmla="*/ 13861 w 359301"/>
                  <a:gd name="connsiteY4" fmla="*/ 726 h 359179"/>
                  <a:gd name="connsiteX5" fmla="*/ 21396 w 359301"/>
                  <a:gd name="connsiteY5" fmla="*/ 145 h 359179"/>
                  <a:gd name="connsiteX6" fmla="*/ 253806 w 359301"/>
                  <a:gd name="connsiteY6" fmla="*/ 4907 h 359179"/>
                  <a:gd name="connsiteX7" fmla="*/ 286095 w 359301"/>
                  <a:gd name="connsiteY7" fmla="*/ 30148 h 359179"/>
                  <a:gd name="connsiteX8" fmla="*/ 358581 w 359301"/>
                  <a:gd name="connsiteY8" fmla="*/ 334948 h 359179"/>
                  <a:gd name="connsiteX9" fmla="*/ 345426 w 359301"/>
                  <a:gd name="connsiteY9" fmla="*/ 358466 h 359179"/>
                  <a:gd name="connsiteX10" fmla="*/ 338007 w 359301"/>
                  <a:gd name="connsiteY10" fmla="*/ 359047 h 35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1" h="359179">
                    <a:moveTo>
                      <a:pt x="338007" y="359047"/>
                    </a:moveTo>
                    <a:lnTo>
                      <a:pt x="105597" y="354284"/>
                    </a:lnTo>
                    <a:cubicBezTo>
                      <a:pt x="90566" y="353579"/>
                      <a:pt x="77622" y="343464"/>
                      <a:pt x="73307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806" y="4907"/>
                    </a:lnTo>
                    <a:cubicBezTo>
                      <a:pt x="268836" y="5612"/>
                      <a:pt x="281780" y="15727"/>
                      <a:pt x="286095" y="30148"/>
                    </a:cubicBezTo>
                    <a:lnTo>
                      <a:pt x="358581" y="334948"/>
                    </a:lnTo>
                    <a:cubicBezTo>
                      <a:pt x="361438" y="345073"/>
                      <a:pt x="355552" y="355599"/>
                      <a:pt x="345426" y="358466"/>
                    </a:cubicBezTo>
                    <a:cubicBezTo>
                      <a:pt x="343017" y="359142"/>
                      <a:pt x="340492" y="359342"/>
                      <a:pt x="338007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CE317C40-AB69-E748-ED16-2F19E43DDAD6}"/>
                  </a:ext>
                </a:extLst>
              </p:cNvPr>
              <p:cNvSpPr/>
              <p:nvPr/>
            </p:nvSpPr>
            <p:spPr>
              <a:xfrm>
                <a:off x="10166260" y="3809902"/>
                <a:ext cx="67694" cy="63385"/>
              </a:xfrm>
              <a:custGeom>
                <a:avLst/>
                <a:gdLst>
                  <a:gd name="connsiteX0" fmla="*/ 964 w 67694"/>
                  <a:gd name="connsiteY0" fmla="*/ 31067 h 63385"/>
                  <a:gd name="connsiteX1" fmla="*/ 41160 w 67694"/>
                  <a:gd name="connsiteY1" fmla="*/ 63261 h 63385"/>
                  <a:gd name="connsiteX2" fmla="*/ 67573 w 67694"/>
                  <a:gd name="connsiteY2" fmla="*/ 41715 h 63385"/>
                  <a:gd name="connsiteX3" fmla="*/ 66687 w 67694"/>
                  <a:gd name="connsiteY3" fmla="*/ 32400 h 63385"/>
                  <a:gd name="connsiteX4" fmla="*/ 26587 w 67694"/>
                  <a:gd name="connsiteY4" fmla="*/ 110 h 63385"/>
                  <a:gd name="connsiteX5" fmla="*/ 107 w 67694"/>
                  <a:gd name="connsiteY5" fmla="*/ 21989 h 63385"/>
                  <a:gd name="connsiteX6" fmla="*/ 964 w 67694"/>
                  <a:gd name="connsiteY6" fmla="*/ 31067 h 63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94" h="63385">
                    <a:moveTo>
                      <a:pt x="964" y="31067"/>
                    </a:moveTo>
                    <a:cubicBezTo>
                      <a:pt x="6079" y="49307"/>
                      <a:pt x="22243" y="62251"/>
                      <a:pt x="41160" y="63261"/>
                    </a:cubicBezTo>
                    <a:cubicBezTo>
                      <a:pt x="54399" y="64604"/>
                      <a:pt x="66220" y="54965"/>
                      <a:pt x="67573" y="41715"/>
                    </a:cubicBezTo>
                    <a:cubicBezTo>
                      <a:pt x="67887" y="38582"/>
                      <a:pt x="67592" y="35419"/>
                      <a:pt x="66687" y="32400"/>
                    </a:cubicBezTo>
                    <a:cubicBezTo>
                      <a:pt x="61639" y="14141"/>
                      <a:pt x="45503" y="1148"/>
                      <a:pt x="26587" y="110"/>
                    </a:cubicBezTo>
                    <a:cubicBezTo>
                      <a:pt x="13233" y="-1156"/>
                      <a:pt x="1374" y="8635"/>
                      <a:pt x="107" y="21989"/>
                    </a:cubicBezTo>
                    <a:cubicBezTo>
                      <a:pt x="-179" y="25047"/>
                      <a:pt x="107" y="28123"/>
                      <a:pt x="964" y="3106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4C07CA2D-579B-B7D7-50F8-D2D992D49AE7}"/>
                  </a:ext>
                </a:extLst>
              </p:cNvPr>
              <p:cNvSpPr/>
              <p:nvPr/>
            </p:nvSpPr>
            <p:spPr>
              <a:xfrm>
                <a:off x="10051441" y="3817513"/>
                <a:ext cx="96841" cy="125860"/>
              </a:xfrm>
              <a:custGeom>
                <a:avLst/>
                <a:gdLst>
                  <a:gd name="connsiteX0" fmla="*/ 37012 w 96841"/>
                  <a:gd name="connsiteY0" fmla="*/ 42982 h 125860"/>
                  <a:gd name="connsiteX1" fmla="*/ 95971 w 96841"/>
                  <a:gd name="connsiteY1" fmla="*/ 50602 h 125860"/>
                  <a:gd name="connsiteX2" fmla="*/ 53014 w 96841"/>
                  <a:gd name="connsiteY2" fmla="*/ 71176 h 125860"/>
                  <a:gd name="connsiteX3" fmla="*/ 91114 w 96841"/>
                  <a:gd name="connsiteY3" fmla="*/ 77463 h 125860"/>
                  <a:gd name="connsiteX4" fmla="*/ 61396 w 96841"/>
                  <a:gd name="connsiteY4" fmla="*/ 96037 h 125860"/>
                  <a:gd name="connsiteX5" fmla="*/ 82255 w 96841"/>
                  <a:gd name="connsiteY5" fmla="*/ 107276 h 125860"/>
                  <a:gd name="connsiteX6" fmla="*/ 64253 w 96841"/>
                  <a:gd name="connsiteY6" fmla="*/ 124993 h 125860"/>
                  <a:gd name="connsiteX7" fmla="*/ 37583 w 96841"/>
                  <a:gd name="connsiteY7" fmla="*/ 118897 h 125860"/>
                  <a:gd name="connsiteX8" fmla="*/ 36917 w 96841"/>
                  <a:gd name="connsiteY8" fmla="*/ 103180 h 125860"/>
                  <a:gd name="connsiteX9" fmla="*/ 17104 w 96841"/>
                  <a:gd name="connsiteY9" fmla="*/ 86416 h 125860"/>
                  <a:gd name="connsiteX10" fmla="*/ 21676 w 96841"/>
                  <a:gd name="connsiteY10" fmla="*/ 74224 h 125860"/>
                  <a:gd name="connsiteX11" fmla="*/ 9389 w 96841"/>
                  <a:gd name="connsiteY11" fmla="*/ 64033 h 125860"/>
                  <a:gd name="connsiteX12" fmla="*/ 10342 w 96841"/>
                  <a:gd name="connsiteY12" fmla="*/ 49936 h 125860"/>
                  <a:gd name="connsiteX13" fmla="*/ 245 w 96841"/>
                  <a:gd name="connsiteY13" fmla="*/ 24123 h 125860"/>
                  <a:gd name="connsiteX14" fmla="*/ 24820 w 96841"/>
                  <a:gd name="connsiteY14" fmla="*/ 1072 h 125860"/>
                  <a:gd name="connsiteX15" fmla="*/ 70159 w 96841"/>
                  <a:gd name="connsiteY15" fmla="*/ 20122 h 125860"/>
                  <a:gd name="connsiteX16" fmla="*/ 69587 w 96841"/>
                  <a:gd name="connsiteY16" fmla="*/ 31743 h 125860"/>
                  <a:gd name="connsiteX17" fmla="*/ 36440 w 96841"/>
                  <a:gd name="connsiteY17" fmla="*/ 28885 h 125860"/>
                  <a:gd name="connsiteX18" fmla="*/ 37012 w 96841"/>
                  <a:gd name="connsiteY18" fmla="*/ 42982 h 12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6841" h="125860">
                    <a:moveTo>
                      <a:pt x="37012" y="42982"/>
                    </a:moveTo>
                    <a:cubicBezTo>
                      <a:pt x="37012" y="42982"/>
                      <a:pt x="87875" y="40125"/>
                      <a:pt x="95971" y="50602"/>
                    </a:cubicBezTo>
                    <a:cubicBezTo>
                      <a:pt x="104068" y="61080"/>
                      <a:pt x="53014" y="71176"/>
                      <a:pt x="53014" y="71176"/>
                    </a:cubicBezTo>
                    <a:cubicBezTo>
                      <a:pt x="53014" y="71176"/>
                      <a:pt x="83113" y="70319"/>
                      <a:pt x="91114" y="77463"/>
                    </a:cubicBezTo>
                    <a:cubicBezTo>
                      <a:pt x="99115" y="84607"/>
                      <a:pt x="61396" y="96037"/>
                      <a:pt x="61396" y="96037"/>
                    </a:cubicBezTo>
                    <a:cubicBezTo>
                      <a:pt x="61396" y="96037"/>
                      <a:pt x="81493" y="96037"/>
                      <a:pt x="82255" y="107276"/>
                    </a:cubicBezTo>
                    <a:cubicBezTo>
                      <a:pt x="83017" y="118516"/>
                      <a:pt x="75397" y="122326"/>
                      <a:pt x="64253" y="124993"/>
                    </a:cubicBezTo>
                    <a:cubicBezTo>
                      <a:pt x="54900" y="127269"/>
                      <a:pt x="45022" y="125012"/>
                      <a:pt x="37583" y="118897"/>
                    </a:cubicBezTo>
                    <a:cubicBezTo>
                      <a:pt x="33202" y="114515"/>
                      <a:pt x="36917" y="103180"/>
                      <a:pt x="36917" y="103180"/>
                    </a:cubicBezTo>
                    <a:cubicBezTo>
                      <a:pt x="36917" y="103180"/>
                      <a:pt x="17867" y="93655"/>
                      <a:pt x="17104" y="86416"/>
                    </a:cubicBezTo>
                    <a:cubicBezTo>
                      <a:pt x="16819" y="81883"/>
                      <a:pt x="18486" y="77453"/>
                      <a:pt x="21676" y="74224"/>
                    </a:cubicBezTo>
                    <a:cubicBezTo>
                      <a:pt x="16114" y="73139"/>
                      <a:pt x="11485" y="69300"/>
                      <a:pt x="9389" y="64033"/>
                    </a:cubicBezTo>
                    <a:cubicBezTo>
                      <a:pt x="7322" y="59470"/>
                      <a:pt x="7684" y="54174"/>
                      <a:pt x="10342" y="49936"/>
                    </a:cubicBezTo>
                    <a:cubicBezTo>
                      <a:pt x="6418" y="41563"/>
                      <a:pt x="3046" y="32943"/>
                      <a:pt x="245" y="24123"/>
                    </a:cubicBezTo>
                    <a:cubicBezTo>
                      <a:pt x="-2231" y="14598"/>
                      <a:pt x="14628" y="7073"/>
                      <a:pt x="24820" y="1072"/>
                    </a:cubicBezTo>
                    <a:cubicBezTo>
                      <a:pt x="35011" y="-4928"/>
                      <a:pt x="53395" y="16027"/>
                      <a:pt x="70159" y="20122"/>
                    </a:cubicBezTo>
                    <a:cubicBezTo>
                      <a:pt x="70159" y="20122"/>
                      <a:pt x="78731" y="25361"/>
                      <a:pt x="69587" y="31743"/>
                    </a:cubicBezTo>
                    <a:cubicBezTo>
                      <a:pt x="60443" y="38125"/>
                      <a:pt x="41012" y="28504"/>
                      <a:pt x="36440" y="28885"/>
                    </a:cubicBezTo>
                    <a:cubicBezTo>
                      <a:pt x="31868" y="29266"/>
                      <a:pt x="37012" y="42982"/>
                      <a:pt x="37012" y="4298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A661C3BD-BAE3-4E77-E2FC-B6C38AB0EB23}"/>
                  </a:ext>
                </a:extLst>
              </p:cNvPr>
              <p:cNvSpPr/>
              <p:nvPr/>
            </p:nvSpPr>
            <p:spPr>
              <a:xfrm>
                <a:off x="10442958" y="3244272"/>
                <a:ext cx="441353" cy="540287"/>
              </a:xfrm>
              <a:custGeom>
                <a:avLst/>
                <a:gdLst>
                  <a:gd name="connsiteX0" fmla="*/ 78120 w 441353"/>
                  <a:gd name="connsiteY0" fmla="*/ 22816 h 540287"/>
                  <a:gd name="connsiteX1" fmla="*/ 30495 w 441353"/>
                  <a:gd name="connsiteY1" fmla="*/ 98254 h 540287"/>
                  <a:gd name="connsiteX2" fmla="*/ 206 w 441353"/>
                  <a:gd name="connsiteY2" fmla="*/ 192837 h 540287"/>
                  <a:gd name="connsiteX3" fmla="*/ 55736 w 441353"/>
                  <a:gd name="connsiteY3" fmla="*/ 300470 h 540287"/>
                  <a:gd name="connsiteX4" fmla="*/ 21256 w 441353"/>
                  <a:gd name="connsiteY4" fmla="*/ 399435 h 540287"/>
                  <a:gd name="connsiteX5" fmla="*/ 74215 w 441353"/>
                  <a:gd name="connsiteY5" fmla="*/ 522307 h 540287"/>
                  <a:gd name="connsiteX6" fmla="*/ 327104 w 441353"/>
                  <a:gd name="connsiteY6" fmla="*/ 443250 h 540287"/>
                  <a:gd name="connsiteX7" fmla="*/ 421020 w 441353"/>
                  <a:gd name="connsiteY7" fmla="*/ 340665 h 540287"/>
                  <a:gd name="connsiteX8" fmla="*/ 334819 w 441353"/>
                  <a:gd name="connsiteY8" fmla="*/ 213793 h 540287"/>
                  <a:gd name="connsiteX9" fmla="*/ 314150 w 441353"/>
                  <a:gd name="connsiteY9" fmla="*/ 84634 h 540287"/>
                  <a:gd name="connsiteX10" fmla="*/ 262715 w 441353"/>
                  <a:gd name="connsiteY10" fmla="*/ 13958 h 540287"/>
                  <a:gd name="connsiteX11" fmla="*/ 157940 w 441353"/>
                  <a:gd name="connsiteY11" fmla="*/ 2718 h 540287"/>
                  <a:gd name="connsiteX12" fmla="*/ 78120 w 441353"/>
                  <a:gd name="connsiteY12" fmla="*/ 22816 h 54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1353" h="540287">
                    <a:moveTo>
                      <a:pt x="78120" y="22816"/>
                    </a:moveTo>
                    <a:cubicBezTo>
                      <a:pt x="78120" y="22816"/>
                      <a:pt x="14969" y="47867"/>
                      <a:pt x="30495" y="98254"/>
                    </a:cubicBezTo>
                    <a:cubicBezTo>
                      <a:pt x="46021" y="148641"/>
                      <a:pt x="5063" y="143974"/>
                      <a:pt x="206" y="192837"/>
                    </a:cubicBezTo>
                    <a:cubicBezTo>
                      <a:pt x="-4652" y="241701"/>
                      <a:pt x="78311" y="256750"/>
                      <a:pt x="55736" y="300470"/>
                    </a:cubicBezTo>
                    <a:cubicBezTo>
                      <a:pt x="33162" y="344190"/>
                      <a:pt x="-1414" y="356858"/>
                      <a:pt x="21256" y="399435"/>
                    </a:cubicBezTo>
                    <a:cubicBezTo>
                      <a:pt x="43926" y="442011"/>
                      <a:pt x="74215" y="490780"/>
                      <a:pt x="74215" y="522307"/>
                    </a:cubicBezTo>
                    <a:cubicBezTo>
                      <a:pt x="74215" y="596983"/>
                      <a:pt x="217090" y="412960"/>
                      <a:pt x="327104" y="443250"/>
                    </a:cubicBezTo>
                    <a:cubicBezTo>
                      <a:pt x="437118" y="473539"/>
                      <a:pt x="465978" y="365621"/>
                      <a:pt x="421020" y="340665"/>
                    </a:cubicBezTo>
                    <a:cubicBezTo>
                      <a:pt x="376062" y="315710"/>
                      <a:pt x="317769" y="279039"/>
                      <a:pt x="334819" y="213793"/>
                    </a:cubicBezTo>
                    <a:cubicBezTo>
                      <a:pt x="351869" y="148546"/>
                      <a:pt x="364156" y="118543"/>
                      <a:pt x="314150" y="84634"/>
                    </a:cubicBezTo>
                    <a:cubicBezTo>
                      <a:pt x="264144" y="50724"/>
                      <a:pt x="291576" y="45105"/>
                      <a:pt x="262715" y="13958"/>
                    </a:cubicBezTo>
                    <a:cubicBezTo>
                      <a:pt x="236711" y="-14045"/>
                      <a:pt x="198802" y="14815"/>
                      <a:pt x="157940" y="2718"/>
                    </a:cubicBezTo>
                    <a:cubicBezTo>
                      <a:pt x="117077" y="-9378"/>
                      <a:pt x="78120" y="22816"/>
                      <a:pt x="78120" y="22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E2DF57B9-D7FC-D276-F806-14164F64EB35}"/>
                  </a:ext>
                </a:extLst>
              </p:cNvPr>
              <p:cNvSpPr/>
              <p:nvPr/>
            </p:nvSpPr>
            <p:spPr>
              <a:xfrm>
                <a:off x="10540731" y="3479909"/>
                <a:ext cx="46869" cy="46867"/>
              </a:xfrm>
              <a:custGeom>
                <a:avLst/>
                <a:gdLst>
                  <a:gd name="connsiteX0" fmla="*/ 159 w 46869"/>
                  <a:gd name="connsiteY0" fmla="*/ 26161 h 46867"/>
                  <a:gd name="connsiteX1" fmla="*/ 26162 w 46869"/>
                  <a:gd name="connsiteY1" fmla="*/ 46706 h 46867"/>
                  <a:gd name="connsiteX2" fmla="*/ 46708 w 46869"/>
                  <a:gd name="connsiteY2" fmla="*/ 20703 h 46867"/>
                  <a:gd name="connsiteX3" fmla="*/ 20733 w 46869"/>
                  <a:gd name="connsiteY3" fmla="*/ 158 h 46867"/>
                  <a:gd name="connsiteX4" fmla="*/ 159 w 46869"/>
                  <a:gd name="connsiteY4" fmla="*/ 26132 h 46867"/>
                  <a:gd name="connsiteX5" fmla="*/ 159 w 46869"/>
                  <a:gd name="connsiteY5" fmla="*/ 26161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869" h="46867">
                    <a:moveTo>
                      <a:pt x="159" y="26161"/>
                    </a:moveTo>
                    <a:cubicBezTo>
                      <a:pt x="1664" y="39010"/>
                      <a:pt x="13304" y="48211"/>
                      <a:pt x="26162" y="46706"/>
                    </a:cubicBezTo>
                    <a:cubicBezTo>
                      <a:pt x="39012" y="45201"/>
                      <a:pt x="48213" y="33562"/>
                      <a:pt x="46708" y="20703"/>
                    </a:cubicBezTo>
                    <a:cubicBezTo>
                      <a:pt x="45203" y="7863"/>
                      <a:pt x="33573" y="-1328"/>
                      <a:pt x="20733" y="158"/>
                    </a:cubicBezTo>
                    <a:cubicBezTo>
                      <a:pt x="7875" y="1643"/>
                      <a:pt x="-1336" y="13273"/>
                      <a:pt x="159" y="26132"/>
                    </a:cubicBezTo>
                    <a:cubicBezTo>
                      <a:pt x="159" y="26142"/>
                      <a:pt x="159" y="26151"/>
                      <a:pt x="159" y="261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927E6925-FE9F-0FA9-5FF8-887FBCE83A5A}"/>
                  </a:ext>
                </a:extLst>
              </p:cNvPr>
              <p:cNvSpPr/>
              <p:nvPr/>
            </p:nvSpPr>
            <p:spPr>
              <a:xfrm>
                <a:off x="10411351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817 w 83248"/>
                  <a:gd name="connsiteY1" fmla="*/ 104870 h 104870"/>
                  <a:gd name="connsiteX2" fmla="*/ 2572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817" y="104870"/>
                    </a:lnTo>
                    <a:lnTo>
                      <a:pt x="2572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FBB25D2-FB88-5B16-8DF6-86799DBDFD4D}"/>
                  </a:ext>
                </a:extLst>
              </p:cNvPr>
              <p:cNvSpPr/>
              <p:nvPr/>
            </p:nvSpPr>
            <p:spPr>
              <a:xfrm>
                <a:off x="10253426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829 w 238243"/>
                  <a:gd name="connsiteY3" fmla="*/ 3289 h 99206"/>
                  <a:gd name="connsiteX4" fmla="*/ 176689 w 238243"/>
                  <a:gd name="connsiteY4" fmla="*/ 11766 h 99206"/>
                  <a:gd name="connsiteX5" fmla="*/ 211455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3048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829" y="3289"/>
                    </a:cubicBezTo>
                    <a:cubicBezTo>
                      <a:pt x="164592" y="-1092"/>
                      <a:pt x="176689" y="11766"/>
                      <a:pt x="176689" y="11766"/>
                    </a:cubicBezTo>
                    <a:lnTo>
                      <a:pt x="211455" y="7576"/>
                    </a:lnTo>
                    <a:cubicBezTo>
                      <a:pt x="211455" y="7576"/>
                      <a:pt x="221837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973EFC7-DB6C-6364-3C65-03808726AF43}"/>
                  </a:ext>
                </a:extLst>
              </p:cNvPr>
              <p:cNvSpPr/>
              <p:nvPr/>
            </p:nvSpPr>
            <p:spPr>
              <a:xfrm>
                <a:off x="10255901" y="6097582"/>
                <a:ext cx="235215" cy="58154"/>
              </a:xfrm>
              <a:custGeom>
                <a:avLst/>
                <a:gdLst>
                  <a:gd name="connsiteX0" fmla="*/ 2097 w 235215"/>
                  <a:gd name="connsiteY0" fmla="*/ 58153 h 58154"/>
                  <a:gd name="connsiteX1" fmla="*/ 45150 w 235215"/>
                  <a:gd name="connsiteY1" fmla="*/ 58153 h 58154"/>
                  <a:gd name="connsiteX2" fmla="*/ 233650 w 235215"/>
                  <a:gd name="connsiteY2" fmla="*/ 57200 h 58154"/>
                  <a:gd name="connsiteX3" fmla="*/ 233174 w 235215"/>
                  <a:gd name="connsiteY3" fmla="*/ 53581 h 58154"/>
                  <a:gd name="connsiteX4" fmla="*/ 220410 w 235215"/>
                  <a:gd name="connsiteY4" fmla="*/ 53581 h 58154"/>
                  <a:gd name="connsiteX5" fmla="*/ 220410 w 235215"/>
                  <a:gd name="connsiteY5" fmla="*/ 53105 h 58154"/>
                  <a:gd name="connsiteX6" fmla="*/ 230821 w 235215"/>
                  <a:gd name="connsiteY6" fmla="*/ 4775 h 58154"/>
                  <a:gd name="connsiteX7" fmla="*/ 233174 w 235215"/>
                  <a:gd name="connsiteY7" fmla="*/ 3384 h 58154"/>
                  <a:gd name="connsiteX8" fmla="*/ 230983 w 235215"/>
                  <a:gd name="connsiteY8" fmla="*/ 241 h 58154"/>
                  <a:gd name="connsiteX9" fmla="*/ 215848 w 235215"/>
                  <a:gd name="connsiteY9" fmla="*/ 51952 h 58154"/>
                  <a:gd name="connsiteX10" fmla="*/ 216791 w 235215"/>
                  <a:gd name="connsiteY10" fmla="*/ 53581 h 58154"/>
                  <a:gd name="connsiteX11" fmla="*/ 190216 w 235215"/>
                  <a:gd name="connsiteY11" fmla="*/ 53581 h 58154"/>
                  <a:gd name="connsiteX12" fmla="*/ 1716 w 235215"/>
                  <a:gd name="connsiteY12" fmla="*/ 54534 h 58154"/>
                  <a:gd name="connsiteX13" fmla="*/ 2097 w 235215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15" h="58154">
                    <a:moveTo>
                      <a:pt x="2097" y="58153"/>
                    </a:moveTo>
                    <a:lnTo>
                      <a:pt x="45150" y="58153"/>
                    </a:lnTo>
                    <a:lnTo>
                      <a:pt x="233650" y="57200"/>
                    </a:lnTo>
                    <a:cubicBezTo>
                      <a:pt x="236031" y="57200"/>
                      <a:pt x="235555" y="53486"/>
                      <a:pt x="233174" y="53581"/>
                    </a:cubicBezTo>
                    <a:lnTo>
                      <a:pt x="220410" y="53581"/>
                    </a:lnTo>
                    <a:cubicBezTo>
                      <a:pt x="220410" y="53581"/>
                      <a:pt x="220410" y="53581"/>
                      <a:pt x="220410" y="53105"/>
                    </a:cubicBezTo>
                    <a:cubicBezTo>
                      <a:pt x="209942" y="36884"/>
                      <a:pt x="214600" y="15252"/>
                      <a:pt x="230821" y="4775"/>
                    </a:cubicBezTo>
                    <a:cubicBezTo>
                      <a:pt x="231583" y="4280"/>
                      <a:pt x="232374" y="3813"/>
                      <a:pt x="233174" y="3384"/>
                    </a:cubicBezTo>
                    <a:cubicBezTo>
                      <a:pt x="235174" y="2336"/>
                      <a:pt x="233174" y="-902"/>
                      <a:pt x="230983" y="241"/>
                    </a:cubicBezTo>
                    <a:cubicBezTo>
                      <a:pt x="212523" y="10337"/>
                      <a:pt x="205751" y="33493"/>
                      <a:pt x="215848" y="51952"/>
                    </a:cubicBezTo>
                    <a:cubicBezTo>
                      <a:pt x="216152" y="52505"/>
                      <a:pt x="216467" y="53048"/>
                      <a:pt x="216791" y="53581"/>
                    </a:cubicBezTo>
                    <a:lnTo>
                      <a:pt x="190216" y="53581"/>
                    </a:lnTo>
                    <a:lnTo>
                      <a:pt x="1716" y="54534"/>
                    </a:lnTo>
                    <a:cubicBezTo>
                      <a:pt x="-856" y="54534"/>
                      <a:pt x="-379" y="58248"/>
                      <a:pt x="20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059072CC-9D13-A32B-0AAB-ECE61C48ACFB}"/>
                  </a:ext>
                </a:extLst>
              </p:cNvPr>
              <p:cNvSpPr/>
              <p:nvPr/>
            </p:nvSpPr>
            <p:spPr>
              <a:xfrm>
                <a:off x="10351157" y="6095118"/>
                <a:ext cx="40767" cy="15324"/>
              </a:xfrm>
              <a:custGeom>
                <a:avLst/>
                <a:gdLst>
                  <a:gd name="connsiteX0" fmla="*/ 37429 w 40767"/>
                  <a:gd name="connsiteY0" fmla="*/ 14515 h 15324"/>
                  <a:gd name="connsiteX1" fmla="*/ 2853 w 40767"/>
                  <a:gd name="connsiteY1" fmla="*/ 8419 h 15324"/>
                  <a:gd name="connsiteX2" fmla="*/ 567 w 40767"/>
                  <a:gd name="connsiteY2" fmla="*/ 5276 h 15324"/>
                  <a:gd name="connsiteX3" fmla="*/ 40287 w 40767"/>
                  <a:gd name="connsiteY3" fmla="*/ 12705 h 15324"/>
                  <a:gd name="connsiteX4" fmla="*/ 37429 w 4076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324">
                    <a:moveTo>
                      <a:pt x="37429" y="14515"/>
                    </a:moveTo>
                    <a:cubicBezTo>
                      <a:pt x="27904" y="2990"/>
                      <a:pt x="13331" y="-249"/>
                      <a:pt x="2853" y="8419"/>
                    </a:cubicBezTo>
                    <a:cubicBezTo>
                      <a:pt x="1139" y="9848"/>
                      <a:pt x="-1052" y="6705"/>
                      <a:pt x="567" y="5276"/>
                    </a:cubicBezTo>
                    <a:cubicBezTo>
                      <a:pt x="12569" y="-4249"/>
                      <a:pt x="29142" y="-344"/>
                      <a:pt x="40287" y="12705"/>
                    </a:cubicBezTo>
                    <a:cubicBezTo>
                      <a:pt x="41906" y="14610"/>
                      <a:pt x="39048" y="16420"/>
                      <a:pt x="3742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E0C985B6-A4FC-5D25-C534-F4365A89A249}"/>
                  </a:ext>
                </a:extLst>
              </p:cNvPr>
              <p:cNvSpPr/>
              <p:nvPr/>
            </p:nvSpPr>
            <p:spPr>
              <a:xfrm>
                <a:off x="10331303" y="6101070"/>
                <a:ext cx="40798" cy="15501"/>
              </a:xfrm>
              <a:custGeom>
                <a:avLst/>
                <a:gdLst>
                  <a:gd name="connsiteX0" fmla="*/ 37375 w 40798"/>
                  <a:gd name="connsiteY0" fmla="*/ 14755 h 15501"/>
                  <a:gd name="connsiteX1" fmla="*/ 2799 w 40798"/>
                  <a:gd name="connsiteY1" fmla="*/ 8659 h 15501"/>
                  <a:gd name="connsiteX2" fmla="*/ 609 w 40798"/>
                  <a:gd name="connsiteY2" fmla="*/ 5515 h 15501"/>
                  <a:gd name="connsiteX3" fmla="*/ 40328 w 40798"/>
                  <a:gd name="connsiteY3" fmla="*/ 12850 h 15501"/>
                  <a:gd name="connsiteX4" fmla="*/ 37375 w 40798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8" h="15501">
                    <a:moveTo>
                      <a:pt x="37375" y="14755"/>
                    </a:moveTo>
                    <a:cubicBezTo>
                      <a:pt x="27850" y="3230"/>
                      <a:pt x="13277" y="-104"/>
                      <a:pt x="2799" y="8659"/>
                    </a:cubicBezTo>
                    <a:cubicBezTo>
                      <a:pt x="1180" y="9992"/>
                      <a:pt x="-1106" y="6849"/>
                      <a:pt x="609" y="5515"/>
                    </a:cubicBezTo>
                    <a:cubicBezTo>
                      <a:pt x="12515" y="-4486"/>
                      <a:pt x="29184" y="-200"/>
                      <a:pt x="40328" y="12850"/>
                    </a:cubicBezTo>
                    <a:cubicBezTo>
                      <a:pt x="41947" y="14755"/>
                      <a:pt x="38995" y="16564"/>
                      <a:pt x="37375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6410E26D-68E5-0D0F-F8A1-15878B039256}"/>
                  </a:ext>
                </a:extLst>
              </p:cNvPr>
              <p:cNvSpPr/>
              <p:nvPr/>
            </p:nvSpPr>
            <p:spPr>
              <a:xfrm>
                <a:off x="10311533" y="6107191"/>
                <a:ext cx="40767" cy="15536"/>
              </a:xfrm>
              <a:custGeom>
                <a:avLst/>
                <a:gdLst>
                  <a:gd name="connsiteX0" fmla="*/ 37429 w 40767"/>
                  <a:gd name="connsiteY0" fmla="*/ 14729 h 15536"/>
                  <a:gd name="connsiteX1" fmla="*/ 2853 w 40767"/>
                  <a:gd name="connsiteY1" fmla="*/ 8633 h 15536"/>
                  <a:gd name="connsiteX2" fmla="*/ 567 w 40767"/>
                  <a:gd name="connsiteY2" fmla="*/ 5490 h 15536"/>
                  <a:gd name="connsiteX3" fmla="*/ 40286 w 40767"/>
                  <a:gd name="connsiteY3" fmla="*/ 12825 h 15536"/>
                  <a:gd name="connsiteX4" fmla="*/ 37429 w 4076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536">
                    <a:moveTo>
                      <a:pt x="37429" y="14729"/>
                    </a:moveTo>
                    <a:cubicBezTo>
                      <a:pt x="27904" y="3204"/>
                      <a:pt x="13331" y="-34"/>
                      <a:pt x="2853" y="8633"/>
                    </a:cubicBezTo>
                    <a:cubicBezTo>
                      <a:pt x="1139" y="10062"/>
                      <a:pt x="-1052" y="6824"/>
                      <a:pt x="567" y="5490"/>
                    </a:cubicBezTo>
                    <a:cubicBezTo>
                      <a:pt x="12569" y="-4511"/>
                      <a:pt x="29142" y="-130"/>
                      <a:pt x="40286" y="12825"/>
                    </a:cubicBezTo>
                    <a:cubicBezTo>
                      <a:pt x="41906" y="14825"/>
                      <a:pt x="39048" y="16634"/>
                      <a:pt x="3742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90E929A-6BD7-1F14-5F95-A494848D907C}"/>
                  </a:ext>
                </a:extLst>
              </p:cNvPr>
              <p:cNvSpPr/>
              <p:nvPr/>
            </p:nvSpPr>
            <p:spPr>
              <a:xfrm>
                <a:off x="10401548" y="4277309"/>
                <a:ext cx="331584" cy="1737074"/>
              </a:xfrm>
              <a:custGeom>
                <a:avLst/>
                <a:gdLst>
                  <a:gd name="connsiteX0" fmla="*/ 321652 w 331584"/>
                  <a:gd name="connsiteY0" fmla="*/ 333851 h 1737074"/>
                  <a:gd name="connsiteX1" fmla="*/ 248309 w 331584"/>
                  <a:gd name="connsiteY1" fmla="*/ 752380 h 1737074"/>
                  <a:gd name="connsiteX2" fmla="*/ 208685 w 331584"/>
                  <a:gd name="connsiteY2" fmla="*/ 916019 h 1737074"/>
                  <a:gd name="connsiteX3" fmla="*/ 90194 w 331584"/>
                  <a:gd name="connsiteY3" fmla="*/ 1737074 h 1737074"/>
                  <a:gd name="connsiteX4" fmla="*/ 4945 w 331584"/>
                  <a:gd name="connsiteY4" fmla="*/ 1735169 h 1737074"/>
                  <a:gd name="connsiteX5" fmla="*/ 4278 w 331584"/>
                  <a:gd name="connsiteY5" fmla="*/ 909066 h 1737074"/>
                  <a:gd name="connsiteX6" fmla="*/ 77335 w 331584"/>
                  <a:gd name="connsiteY6" fmla="*/ 953 h 1737074"/>
                  <a:gd name="connsiteX7" fmla="*/ 309555 w 331584"/>
                  <a:gd name="connsiteY7" fmla="*/ 0 h 1737074"/>
                  <a:gd name="connsiteX8" fmla="*/ 321652 w 331584"/>
                  <a:gd name="connsiteY8" fmla="*/ 333851 h 173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1584" h="1737074">
                    <a:moveTo>
                      <a:pt x="321652" y="333851"/>
                    </a:moveTo>
                    <a:cubicBezTo>
                      <a:pt x="305345" y="474669"/>
                      <a:pt x="280856" y="614410"/>
                      <a:pt x="248309" y="752380"/>
                    </a:cubicBezTo>
                    <a:cubicBezTo>
                      <a:pt x="236688" y="803558"/>
                      <a:pt x="223477" y="858107"/>
                      <a:pt x="208685" y="916019"/>
                    </a:cubicBezTo>
                    <a:cubicBezTo>
                      <a:pt x="249357" y="1251871"/>
                      <a:pt x="90194" y="1737074"/>
                      <a:pt x="90194" y="1737074"/>
                    </a:cubicBezTo>
                    <a:lnTo>
                      <a:pt x="4945" y="1735169"/>
                    </a:lnTo>
                    <a:cubicBezTo>
                      <a:pt x="4945" y="1735169"/>
                      <a:pt x="-5723" y="1192911"/>
                      <a:pt x="4278" y="909066"/>
                    </a:cubicBezTo>
                    <a:cubicBezTo>
                      <a:pt x="20661" y="443960"/>
                      <a:pt x="77335" y="953"/>
                      <a:pt x="77335" y="953"/>
                    </a:cubicBezTo>
                    <a:lnTo>
                      <a:pt x="309555" y="0"/>
                    </a:lnTo>
                    <a:cubicBezTo>
                      <a:pt x="309555" y="0"/>
                      <a:pt x="349655" y="69914"/>
                      <a:pt x="321652" y="3338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06469FA1-51F8-3F9A-FD5E-1BFE70B1FA7F}"/>
                  </a:ext>
                </a:extLst>
              </p:cNvPr>
              <p:cNvSpPr/>
              <p:nvPr/>
            </p:nvSpPr>
            <p:spPr>
              <a:xfrm>
                <a:off x="10635130" y="4446664"/>
                <a:ext cx="88068" cy="583025"/>
              </a:xfrm>
              <a:custGeom>
                <a:avLst/>
                <a:gdLst>
                  <a:gd name="connsiteX0" fmla="*/ 88069 w 88068"/>
                  <a:gd name="connsiteY0" fmla="*/ 164497 h 583025"/>
                  <a:gd name="connsiteX1" fmla="*/ 14726 w 88068"/>
                  <a:gd name="connsiteY1" fmla="*/ 583025 h 583025"/>
                  <a:gd name="connsiteX2" fmla="*/ 54255 w 88068"/>
                  <a:gd name="connsiteY2" fmla="*/ 0 h 583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068" h="583025">
                    <a:moveTo>
                      <a:pt x="88069" y="164497"/>
                    </a:moveTo>
                    <a:cubicBezTo>
                      <a:pt x="71762" y="305314"/>
                      <a:pt x="47273" y="445055"/>
                      <a:pt x="14726" y="583025"/>
                    </a:cubicBezTo>
                    <a:cubicBezTo>
                      <a:pt x="-34137" y="397002"/>
                      <a:pt x="54255" y="0"/>
                      <a:pt x="5425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F0794554-3888-AB15-E574-49AD3A5670F7}"/>
                  </a:ext>
                </a:extLst>
              </p:cNvPr>
              <p:cNvSpPr/>
              <p:nvPr/>
            </p:nvSpPr>
            <p:spPr>
              <a:xfrm>
                <a:off x="10394015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A1573C1-5E33-01B0-3E20-92AC2EE50E30}"/>
                  </a:ext>
                </a:extLst>
              </p:cNvPr>
              <p:cNvSpPr/>
              <p:nvPr/>
            </p:nvSpPr>
            <p:spPr>
              <a:xfrm>
                <a:off x="10764823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721 w 83248"/>
                  <a:gd name="connsiteY1" fmla="*/ 104870 h 104870"/>
                  <a:gd name="connsiteX2" fmla="*/ 2477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721" y="104870"/>
                    </a:lnTo>
                    <a:lnTo>
                      <a:pt x="2477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C2D186FB-EBF0-18F2-EECD-88875578A59B}"/>
                  </a:ext>
                </a:extLst>
              </p:cNvPr>
              <p:cNvSpPr/>
              <p:nvPr/>
            </p:nvSpPr>
            <p:spPr>
              <a:xfrm>
                <a:off x="10745392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1F05360-BC8E-7652-04D3-6E23C7ACDC14}"/>
                  </a:ext>
                </a:extLst>
              </p:cNvPr>
              <p:cNvSpPr/>
              <p:nvPr/>
            </p:nvSpPr>
            <p:spPr>
              <a:xfrm>
                <a:off x="10606804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733 w 238243"/>
                  <a:gd name="connsiteY3" fmla="*/ 3289 h 99206"/>
                  <a:gd name="connsiteX4" fmla="*/ 176689 w 238243"/>
                  <a:gd name="connsiteY4" fmla="*/ 11766 h 99206"/>
                  <a:gd name="connsiteX5" fmla="*/ 211360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2953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733" y="3289"/>
                    </a:cubicBezTo>
                    <a:cubicBezTo>
                      <a:pt x="164402" y="-1092"/>
                      <a:pt x="176689" y="11766"/>
                      <a:pt x="176689" y="11766"/>
                    </a:cubicBezTo>
                    <a:lnTo>
                      <a:pt x="211360" y="7576"/>
                    </a:lnTo>
                    <a:cubicBezTo>
                      <a:pt x="211360" y="7576"/>
                      <a:pt x="221742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B91761B3-C12F-14FC-0355-1769255273BA}"/>
                  </a:ext>
                </a:extLst>
              </p:cNvPr>
              <p:cNvSpPr/>
              <p:nvPr/>
            </p:nvSpPr>
            <p:spPr>
              <a:xfrm>
                <a:off x="10609379" y="6097582"/>
                <a:ext cx="235201" cy="58154"/>
              </a:xfrm>
              <a:custGeom>
                <a:avLst/>
                <a:gdLst>
                  <a:gd name="connsiteX0" fmla="*/ 1997 w 235201"/>
                  <a:gd name="connsiteY0" fmla="*/ 58153 h 58154"/>
                  <a:gd name="connsiteX1" fmla="*/ 45145 w 235201"/>
                  <a:gd name="connsiteY1" fmla="*/ 58153 h 58154"/>
                  <a:gd name="connsiteX2" fmla="*/ 233644 w 235201"/>
                  <a:gd name="connsiteY2" fmla="*/ 57200 h 58154"/>
                  <a:gd name="connsiteX3" fmla="*/ 233073 w 235201"/>
                  <a:gd name="connsiteY3" fmla="*/ 53581 h 58154"/>
                  <a:gd name="connsiteX4" fmla="*/ 220405 w 235201"/>
                  <a:gd name="connsiteY4" fmla="*/ 53581 h 58154"/>
                  <a:gd name="connsiteX5" fmla="*/ 220405 w 235201"/>
                  <a:gd name="connsiteY5" fmla="*/ 53105 h 58154"/>
                  <a:gd name="connsiteX6" fmla="*/ 231044 w 235201"/>
                  <a:gd name="connsiteY6" fmla="*/ 4689 h 58154"/>
                  <a:gd name="connsiteX7" fmla="*/ 233264 w 235201"/>
                  <a:gd name="connsiteY7" fmla="*/ 3384 h 58154"/>
                  <a:gd name="connsiteX8" fmla="*/ 231073 w 235201"/>
                  <a:gd name="connsiteY8" fmla="*/ 241 h 58154"/>
                  <a:gd name="connsiteX9" fmla="*/ 215823 w 235201"/>
                  <a:gd name="connsiteY9" fmla="*/ 51924 h 58154"/>
                  <a:gd name="connsiteX10" fmla="*/ 216785 w 235201"/>
                  <a:gd name="connsiteY10" fmla="*/ 53581 h 58154"/>
                  <a:gd name="connsiteX11" fmla="*/ 190210 w 235201"/>
                  <a:gd name="connsiteY11" fmla="*/ 53581 h 58154"/>
                  <a:gd name="connsiteX12" fmla="*/ 1806 w 235201"/>
                  <a:gd name="connsiteY12" fmla="*/ 54534 h 58154"/>
                  <a:gd name="connsiteX13" fmla="*/ 1997 w 235201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01" h="58154">
                    <a:moveTo>
                      <a:pt x="1997" y="58153"/>
                    </a:moveTo>
                    <a:lnTo>
                      <a:pt x="45145" y="58153"/>
                    </a:lnTo>
                    <a:lnTo>
                      <a:pt x="233644" y="57200"/>
                    </a:lnTo>
                    <a:cubicBezTo>
                      <a:pt x="236026" y="57200"/>
                      <a:pt x="235550" y="53486"/>
                      <a:pt x="233073" y="53581"/>
                    </a:cubicBezTo>
                    <a:lnTo>
                      <a:pt x="220405" y="53581"/>
                    </a:lnTo>
                    <a:lnTo>
                      <a:pt x="220405" y="53105"/>
                    </a:lnTo>
                    <a:cubicBezTo>
                      <a:pt x="209975" y="36798"/>
                      <a:pt x="214737" y="15119"/>
                      <a:pt x="231044" y="4689"/>
                    </a:cubicBezTo>
                    <a:cubicBezTo>
                      <a:pt x="231768" y="4232"/>
                      <a:pt x="232511" y="3794"/>
                      <a:pt x="233264" y="3384"/>
                    </a:cubicBezTo>
                    <a:cubicBezTo>
                      <a:pt x="235264" y="2336"/>
                      <a:pt x="233264" y="-902"/>
                      <a:pt x="231073" y="241"/>
                    </a:cubicBezTo>
                    <a:cubicBezTo>
                      <a:pt x="212594" y="10299"/>
                      <a:pt x="205765" y="33436"/>
                      <a:pt x="215823" y="51924"/>
                    </a:cubicBezTo>
                    <a:cubicBezTo>
                      <a:pt x="216128" y="52486"/>
                      <a:pt x="216452" y="53038"/>
                      <a:pt x="216785" y="53581"/>
                    </a:cubicBezTo>
                    <a:lnTo>
                      <a:pt x="190210" y="53581"/>
                    </a:lnTo>
                    <a:lnTo>
                      <a:pt x="1806" y="54534"/>
                    </a:lnTo>
                    <a:cubicBezTo>
                      <a:pt x="-861" y="54534"/>
                      <a:pt x="-385" y="58248"/>
                      <a:pt x="19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98D1DE13-5D73-5CC6-32B2-776837E16DA3}"/>
                  </a:ext>
                </a:extLst>
              </p:cNvPr>
              <p:cNvSpPr/>
              <p:nvPr/>
            </p:nvSpPr>
            <p:spPr>
              <a:xfrm>
                <a:off x="10704589" y="6095118"/>
                <a:ext cx="40797" cy="15324"/>
              </a:xfrm>
              <a:custGeom>
                <a:avLst/>
                <a:gdLst>
                  <a:gd name="connsiteX0" fmla="*/ 37469 w 40797"/>
                  <a:gd name="connsiteY0" fmla="*/ 14515 h 15324"/>
                  <a:gd name="connsiteX1" fmla="*/ 2893 w 40797"/>
                  <a:gd name="connsiteY1" fmla="*/ 8419 h 15324"/>
                  <a:gd name="connsiteX2" fmla="*/ 607 w 40797"/>
                  <a:gd name="connsiteY2" fmla="*/ 5276 h 15324"/>
                  <a:gd name="connsiteX3" fmla="*/ 40327 w 40797"/>
                  <a:gd name="connsiteY3" fmla="*/ 12705 h 15324"/>
                  <a:gd name="connsiteX4" fmla="*/ 37469 w 4079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324">
                    <a:moveTo>
                      <a:pt x="37469" y="14515"/>
                    </a:moveTo>
                    <a:cubicBezTo>
                      <a:pt x="27944" y="2990"/>
                      <a:pt x="13276" y="-249"/>
                      <a:pt x="2893" y="8419"/>
                    </a:cubicBezTo>
                    <a:cubicBezTo>
                      <a:pt x="1179" y="9848"/>
                      <a:pt x="-1107" y="6705"/>
                      <a:pt x="607" y="5276"/>
                    </a:cubicBezTo>
                    <a:cubicBezTo>
                      <a:pt x="12609" y="-4249"/>
                      <a:pt x="29182" y="-344"/>
                      <a:pt x="40327" y="12705"/>
                    </a:cubicBezTo>
                    <a:cubicBezTo>
                      <a:pt x="41946" y="14610"/>
                      <a:pt x="38993" y="16420"/>
                      <a:pt x="3746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451D2E-EF5B-A2D9-6847-D92E87737DFA}"/>
                  </a:ext>
                </a:extLst>
              </p:cNvPr>
              <p:cNvSpPr/>
              <p:nvPr/>
            </p:nvSpPr>
            <p:spPr>
              <a:xfrm>
                <a:off x="10685116" y="6101070"/>
                <a:ext cx="40791" cy="15501"/>
              </a:xfrm>
              <a:custGeom>
                <a:avLst/>
                <a:gdLst>
                  <a:gd name="connsiteX0" fmla="*/ 37416 w 40791"/>
                  <a:gd name="connsiteY0" fmla="*/ 14755 h 15501"/>
                  <a:gd name="connsiteX1" fmla="*/ 2840 w 40791"/>
                  <a:gd name="connsiteY1" fmla="*/ 8659 h 15501"/>
                  <a:gd name="connsiteX2" fmla="*/ 554 w 40791"/>
                  <a:gd name="connsiteY2" fmla="*/ 5515 h 15501"/>
                  <a:gd name="connsiteX3" fmla="*/ 40274 w 40791"/>
                  <a:gd name="connsiteY3" fmla="*/ 12850 h 15501"/>
                  <a:gd name="connsiteX4" fmla="*/ 37416 w 40791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1" h="15501">
                    <a:moveTo>
                      <a:pt x="37416" y="14755"/>
                    </a:moveTo>
                    <a:cubicBezTo>
                      <a:pt x="27891" y="3230"/>
                      <a:pt x="13318" y="-104"/>
                      <a:pt x="2840" y="8659"/>
                    </a:cubicBezTo>
                    <a:cubicBezTo>
                      <a:pt x="1221" y="9992"/>
                      <a:pt x="-1065" y="6849"/>
                      <a:pt x="554" y="5515"/>
                    </a:cubicBezTo>
                    <a:cubicBezTo>
                      <a:pt x="12556" y="-4486"/>
                      <a:pt x="29129" y="-200"/>
                      <a:pt x="40274" y="12850"/>
                    </a:cubicBezTo>
                    <a:cubicBezTo>
                      <a:pt x="41988" y="14755"/>
                      <a:pt x="39035" y="16564"/>
                      <a:pt x="37416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A6C7AA32-F77A-18F7-F594-A1460E64536D}"/>
                  </a:ext>
                </a:extLst>
              </p:cNvPr>
              <p:cNvSpPr/>
              <p:nvPr/>
            </p:nvSpPr>
            <p:spPr>
              <a:xfrm>
                <a:off x="10664585" y="6107191"/>
                <a:ext cx="40797" cy="15536"/>
              </a:xfrm>
              <a:custGeom>
                <a:avLst/>
                <a:gdLst>
                  <a:gd name="connsiteX0" fmla="*/ 37469 w 40797"/>
                  <a:gd name="connsiteY0" fmla="*/ 14729 h 15536"/>
                  <a:gd name="connsiteX1" fmla="*/ 2893 w 40797"/>
                  <a:gd name="connsiteY1" fmla="*/ 8633 h 15536"/>
                  <a:gd name="connsiteX2" fmla="*/ 607 w 40797"/>
                  <a:gd name="connsiteY2" fmla="*/ 5490 h 15536"/>
                  <a:gd name="connsiteX3" fmla="*/ 40326 w 40797"/>
                  <a:gd name="connsiteY3" fmla="*/ 12825 h 15536"/>
                  <a:gd name="connsiteX4" fmla="*/ 37469 w 4079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536">
                    <a:moveTo>
                      <a:pt x="37469" y="14729"/>
                    </a:moveTo>
                    <a:cubicBezTo>
                      <a:pt x="27944" y="3204"/>
                      <a:pt x="13275" y="-34"/>
                      <a:pt x="2893" y="8633"/>
                    </a:cubicBezTo>
                    <a:cubicBezTo>
                      <a:pt x="1179" y="10062"/>
                      <a:pt x="-1107" y="6824"/>
                      <a:pt x="607" y="5490"/>
                    </a:cubicBezTo>
                    <a:cubicBezTo>
                      <a:pt x="12609" y="-4511"/>
                      <a:pt x="29182" y="-130"/>
                      <a:pt x="40326" y="12825"/>
                    </a:cubicBezTo>
                    <a:cubicBezTo>
                      <a:pt x="41946" y="14825"/>
                      <a:pt x="38993" y="16634"/>
                      <a:pt x="3746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807E10B-4AD4-5487-D605-C47AF0C6248C}"/>
                  </a:ext>
                </a:extLst>
              </p:cNvPr>
              <p:cNvSpPr/>
              <p:nvPr/>
            </p:nvSpPr>
            <p:spPr>
              <a:xfrm>
                <a:off x="10643284" y="4286263"/>
                <a:ext cx="331545" cy="1728175"/>
              </a:xfrm>
              <a:custGeom>
                <a:avLst/>
                <a:gdLst>
                  <a:gd name="connsiteX0" fmla="*/ 0 w 331545"/>
                  <a:gd name="connsiteY0" fmla="*/ 9811 h 1728175"/>
                  <a:gd name="connsiteX1" fmla="*/ 57150 w 331545"/>
                  <a:gd name="connsiteY1" fmla="*/ 907066 h 1728175"/>
                  <a:gd name="connsiteX2" fmla="*/ 114776 w 331545"/>
                  <a:gd name="connsiteY2" fmla="*/ 1728026 h 1728175"/>
                  <a:gd name="connsiteX3" fmla="*/ 202883 w 331545"/>
                  <a:gd name="connsiteY3" fmla="*/ 1728026 h 1728175"/>
                  <a:gd name="connsiteX4" fmla="*/ 266319 w 331545"/>
                  <a:gd name="connsiteY4" fmla="*/ 928687 h 1728175"/>
                  <a:gd name="connsiteX5" fmla="*/ 296513 w 331545"/>
                  <a:gd name="connsiteY5" fmla="*/ 0 h 172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1545" h="1728175">
                    <a:moveTo>
                      <a:pt x="0" y="9811"/>
                    </a:moveTo>
                    <a:cubicBezTo>
                      <a:pt x="0" y="9811"/>
                      <a:pt x="43339" y="651891"/>
                      <a:pt x="57150" y="907066"/>
                    </a:cubicBezTo>
                    <a:cubicBezTo>
                      <a:pt x="73438" y="1198626"/>
                      <a:pt x="109919" y="1695545"/>
                      <a:pt x="114776" y="1728026"/>
                    </a:cubicBezTo>
                    <a:lnTo>
                      <a:pt x="202883" y="1728026"/>
                    </a:lnTo>
                    <a:cubicBezTo>
                      <a:pt x="192786" y="1737551"/>
                      <a:pt x="316040" y="1291876"/>
                      <a:pt x="266319" y="928687"/>
                    </a:cubicBezTo>
                    <a:cubicBezTo>
                      <a:pt x="312896" y="581406"/>
                      <a:pt x="369570" y="327089"/>
                      <a:pt x="29651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84C1ABED-88F7-E86E-AF8F-512CDA72CFBD}"/>
                  </a:ext>
                </a:extLst>
              </p:cNvPr>
              <p:cNvSpPr/>
              <p:nvPr/>
            </p:nvSpPr>
            <p:spPr>
              <a:xfrm>
                <a:off x="10456252" y="3613618"/>
                <a:ext cx="510405" cy="736644"/>
              </a:xfrm>
              <a:custGeom>
                <a:avLst/>
                <a:gdLst>
                  <a:gd name="connsiteX0" fmla="*/ 510406 w 510405"/>
                  <a:gd name="connsiteY0" fmla="*/ 698076 h 736644"/>
                  <a:gd name="connsiteX1" fmla="*/ 14058 w 510405"/>
                  <a:gd name="connsiteY1" fmla="*/ 696743 h 736644"/>
                  <a:gd name="connsiteX2" fmla="*/ 45015 w 510405"/>
                  <a:gd name="connsiteY2" fmla="*/ 365178 h 736644"/>
                  <a:gd name="connsiteX3" fmla="*/ 18249 w 510405"/>
                  <a:gd name="connsiteY3" fmla="*/ 157818 h 736644"/>
                  <a:gd name="connsiteX4" fmla="*/ 129882 w 510405"/>
                  <a:gd name="connsiteY4" fmla="*/ 14943 h 736644"/>
                  <a:gd name="connsiteX5" fmla="*/ 178174 w 510405"/>
                  <a:gd name="connsiteY5" fmla="*/ 7514 h 736644"/>
                  <a:gd name="connsiteX6" fmla="*/ 187699 w 510405"/>
                  <a:gd name="connsiteY6" fmla="*/ 6276 h 736644"/>
                  <a:gd name="connsiteX7" fmla="*/ 317144 w 510405"/>
                  <a:gd name="connsiteY7" fmla="*/ 180 h 736644"/>
                  <a:gd name="connsiteX8" fmla="*/ 366483 w 510405"/>
                  <a:gd name="connsiteY8" fmla="*/ 656 h 736644"/>
                  <a:gd name="connsiteX9" fmla="*/ 416013 w 510405"/>
                  <a:gd name="connsiteY9" fmla="*/ 2847 h 736644"/>
                  <a:gd name="connsiteX10" fmla="*/ 508358 w 510405"/>
                  <a:gd name="connsiteY10" fmla="*/ 109089 h 736644"/>
                  <a:gd name="connsiteX11" fmla="*/ 507072 w 510405"/>
                  <a:gd name="connsiteY11" fmla="*/ 119528 h 736644"/>
                  <a:gd name="connsiteX12" fmla="*/ 480117 w 510405"/>
                  <a:gd name="connsiteY12" fmla="*/ 360606 h 736644"/>
                  <a:gd name="connsiteX13" fmla="*/ 478593 w 510405"/>
                  <a:gd name="connsiteY13" fmla="*/ 409183 h 736644"/>
                  <a:gd name="connsiteX14" fmla="*/ 486117 w 510405"/>
                  <a:gd name="connsiteY14" fmla="*/ 574918 h 736644"/>
                  <a:gd name="connsiteX15" fmla="*/ 486117 w 510405"/>
                  <a:gd name="connsiteY15" fmla="*/ 577966 h 736644"/>
                  <a:gd name="connsiteX16" fmla="*/ 495642 w 510405"/>
                  <a:gd name="connsiteY16" fmla="*/ 638545 h 736644"/>
                  <a:gd name="connsiteX17" fmla="*/ 499357 w 510405"/>
                  <a:gd name="connsiteY17" fmla="*/ 655309 h 736644"/>
                  <a:gd name="connsiteX18" fmla="*/ 510406 w 510405"/>
                  <a:gd name="connsiteY18" fmla="*/ 698076 h 73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10405" h="736644">
                    <a:moveTo>
                      <a:pt x="510406" y="698076"/>
                    </a:moveTo>
                    <a:cubicBezTo>
                      <a:pt x="325240" y="759227"/>
                      <a:pt x="14058" y="739129"/>
                      <a:pt x="14058" y="696743"/>
                    </a:cubicBezTo>
                    <a:cubicBezTo>
                      <a:pt x="14058" y="577300"/>
                      <a:pt x="56349" y="442997"/>
                      <a:pt x="45015" y="365178"/>
                    </a:cubicBezTo>
                    <a:cubicBezTo>
                      <a:pt x="-42520" y="303932"/>
                      <a:pt x="25965" y="248592"/>
                      <a:pt x="18249" y="157818"/>
                    </a:cubicBezTo>
                    <a:cubicBezTo>
                      <a:pt x="12944" y="88496"/>
                      <a:pt x="61340" y="26554"/>
                      <a:pt x="129882" y="14943"/>
                    </a:cubicBezTo>
                    <a:cubicBezTo>
                      <a:pt x="145694" y="12276"/>
                      <a:pt x="162077" y="9609"/>
                      <a:pt x="178174" y="7514"/>
                    </a:cubicBezTo>
                    <a:lnTo>
                      <a:pt x="187699" y="6276"/>
                    </a:lnTo>
                    <a:cubicBezTo>
                      <a:pt x="230666" y="1389"/>
                      <a:pt x="273910" y="-649"/>
                      <a:pt x="317144" y="180"/>
                    </a:cubicBezTo>
                    <a:cubicBezTo>
                      <a:pt x="332955" y="180"/>
                      <a:pt x="349338" y="180"/>
                      <a:pt x="366483" y="656"/>
                    </a:cubicBezTo>
                    <a:cubicBezTo>
                      <a:pt x="383628" y="1132"/>
                      <a:pt x="400202" y="1704"/>
                      <a:pt x="416013" y="2847"/>
                    </a:cubicBezTo>
                    <a:cubicBezTo>
                      <a:pt x="470849" y="6685"/>
                      <a:pt x="512197" y="54253"/>
                      <a:pt x="508358" y="109089"/>
                    </a:cubicBezTo>
                    <a:cubicBezTo>
                      <a:pt x="508110" y="112584"/>
                      <a:pt x="507682" y="116070"/>
                      <a:pt x="507072" y="119528"/>
                    </a:cubicBezTo>
                    <a:cubicBezTo>
                      <a:pt x="492880" y="199224"/>
                      <a:pt x="483879" y="279748"/>
                      <a:pt x="480117" y="360606"/>
                    </a:cubicBezTo>
                    <a:cubicBezTo>
                      <a:pt x="479354" y="377275"/>
                      <a:pt x="478783" y="393372"/>
                      <a:pt x="478593" y="409183"/>
                    </a:cubicBezTo>
                    <a:cubicBezTo>
                      <a:pt x="477497" y="464533"/>
                      <a:pt x="480012" y="519892"/>
                      <a:pt x="486117" y="574918"/>
                    </a:cubicBezTo>
                    <a:cubicBezTo>
                      <a:pt x="486117" y="575966"/>
                      <a:pt x="486117" y="577014"/>
                      <a:pt x="486117" y="577966"/>
                    </a:cubicBezTo>
                    <a:cubicBezTo>
                      <a:pt x="488784" y="599874"/>
                      <a:pt x="491956" y="620067"/>
                      <a:pt x="495642" y="638545"/>
                    </a:cubicBezTo>
                    <a:cubicBezTo>
                      <a:pt x="496785" y="644355"/>
                      <a:pt x="498024" y="649880"/>
                      <a:pt x="499357" y="655309"/>
                    </a:cubicBezTo>
                    <a:cubicBezTo>
                      <a:pt x="502976" y="666453"/>
                      <a:pt x="507358" y="686551"/>
                      <a:pt x="510406" y="69807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F4A37F69-3279-092F-EEC9-921F1C45CCDE}"/>
                  </a:ext>
                </a:extLst>
              </p:cNvPr>
              <p:cNvSpPr/>
              <p:nvPr/>
            </p:nvSpPr>
            <p:spPr>
              <a:xfrm>
                <a:off x="10618329" y="3766769"/>
                <a:ext cx="12001" cy="12001"/>
              </a:xfrm>
              <a:custGeom>
                <a:avLst/>
                <a:gdLst>
                  <a:gd name="connsiteX0" fmla="*/ 12002 w 12001"/>
                  <a:gd name="connsiteY0" fmla="*/ 6001 h 12001"/>
                  <a:gd name="connsiteX1" fmla="*/ 6001 w 12001"/>
                  <a:gd name="connsiteY1" fmla="*/ 12002 h 12001"/>
                  <a:gd name="connsiteX2" fmla="*/ 0 w 12001"/>
                  <a:gd name="connsiteY2" fmla="*/ 6001 h 12001"/>
                  <a:gd name="connsiteX3" fmla="*/ 6001 w 12001"/>
                  <a:gd name="connsiteY3" fmla="*/ 0 h 12001"/>
                  <a:gd name="connsiteX4" fmla="*/ 12002 w 12001"/>
                  <a:gd name="connsiteY4" fmla="*/ 6001 h 1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1" h="12001">
                    <a:moveTo>
                      <a:pt x="12002" y="6001"/>
                    </a:moveTo>
                    <a:cubicBezTo>
                      <a:pt x="12002" y="9316"/>
                      <a:pt x="9315" y="12002"/>
                      <a:pt x="6001" y="12002"/>
                    </a:cubicBezTo>
                    <a:cubicBezTo>
                      <a:pt x="2686" y="12002"/>
                      <a:pt x="0" y="9316"/>
                      <a:pt x="0" y="6001"/>
                    </a:cubicBezTo>
                    <a:cubicBezTo>
                      <a:pt x="0" y="2686"/>
                      <a:pt x="2686" y="0"/>
                      <a:pt x="6001" y="0"/>
                    </a:cubicBezTo>
                    <a:cubicBezTo>
                      <a:pt x="9315" y="0"/>
                      <a:pt x="12002" y="2686"/>
                      <a:pt x="12002" y="6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3163AE5-113D-7A78-109A-5401240E7B7D}"/>
                  </a:ext>
                </a:extLst>
              </p:cNvPr>
              <p:cNvSpPr/>
              <p:nvPr/>
            </p:nvSpPr>
            <p:spPr>
              <a:xfrm>
                <a:off x="10614805" y="3820205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E369DC8D-B844-88D7-AD8B-AA05D6F3755E}"/>
                  </a:ext>
                </a:extLst>
              </p:cNvPr>
              <p:cNvSpPr/>
              <p:nvPr/>
            </p:nvSpPr>
            <p:spPr>
              <a:xfrm>
                <a:off x="10614805" y="3874497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93B86CB1-9DB3-2209-C89D-0196E7A2A74F}"/>
                  </a:ext>
                </a:extLst>
              </p:cNvPr>
              <p:cNvSpPr/>
              <p:nvPr/>
            </p:nvSpPr>
            <p:spPr>
              <a:xfrm>
                <a:off x="10618412" y="3613233"/>
                <a:ext cx="155269" cy="123341"/>
              </a:xfrm>
              <a:custGeom>
                <a:avLst/>
                <a:gdLst>
                  <a:gd name="connsiteX0" fmla="*/ 155270 w 155269"/>
                  <a:gd name="connsiteY0" fmla="*/ 184 h 123341"/>
                  <a:gd name="connsiteX1" fmla="*/ 8299 w 155269"/>
                  <a:gd name="connsiteY1" fmla="*/ 123342 h 123341"/>
                  <a:gd name="connsiteX2" fmla="*/ 16014 w 155269"/>
                  <a:gd name="connsiteY2" fmla="*/ 7518 h 123341"/>
                  <a:gd name="connsiteX3" fmla="*/ 25539 w 155269"/>
                  <a:gd name="connsiteY3" fmla="*/ 6280 h 123341"/>
                  <a:gd name="connsiteX4" fmla="*/ 155270 w 155269"/>
                  <a:gd name="connsiteY4" fmla="*/ 184 h 12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69" h="123341">
                    <a:moveTo>
                      <a:pt x="155270" y="184"/>
                    </a:moveTo>
                    <a:cubicBezTo>
                      <a:pt x="111455" y="77241"/>
                      <a:pt x="8299" y="123342"/>
                      <a:pt x="8299" y="123342"/>
                    </a:cubicBezTo>
                    <a:cubicBezTo>
                      <a:pt x="-5703" y="88861"/>
                      <a:pt x="-1226" y="33521"/>
                      <a:pt x="16014" y="7518"/>
                    </a:cubicBezTo>
                    <a:lnTo>
                      <a:pt x="25539" y="6280"/>
                    </a:lnTo>
                    <a:cubicBezTo>
                      <a:pt x="68602" y="1374"/>
                      <a:pt x="111941" y="-654"/>
                      <a:pt x="155270" y="184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08B391AA-0F70-8611-8BC1-BFFE1D511DF9}"/>
                  </a:ext>
                </a:extLst>
              </p:cNvPr>
              <p:cNvSpPr/>
              <p:nvPr/>
            </p:nvSpPr>
            <p:spPr>
              <a:xfrm>
                <a:off x="10594516" y="4059663"/>
                <a:ext cx="358235" cy="192119"/>
              </a:xfrm>
              <a:custGeom>
                <a:avLst/>
                <a:gdLst>
                  <a:gd name="connsiteX0" fmla="*/ 358235 w 358235"/>
                  <a:gd name="connsiteY0" fmla="*/ 192119 h 192119"/>
                  <a:gd name="connsiteX1" fmla="*/ 0 w 358235"/>
                  <a:gd name="connsiteY1" fmla="*/ 0 h 192119"/>
                  <a:gd name="connsiteX2" fmla="*/ 342329 w 358235"/>
                  <a:gd name="connsiteY2" fmla="*/ 114300 h 192119"/>
                  <a:gd name="connsiteX3" fmla="*/ 348520 w 358235"/>
                  <a:gd name="connsiteY3" fmla="*/ 131826 h 192119"/>
                  <a:gd name="connsiteX4" fmla="*/ 358235 w 358235"/>
                  <a:gd name="connsiteY4" fmla="*/ 192119 h 192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235" h="192119">
                    <a:moveTo>
                      <a:pt x="358235" y="192119"/>
                    </a:moveTo>
                    <a:cubicBezTo>
                      <a:pt x="175832" y="172022"/>
                      <a:pt x="0" y="0"/>
                      <a:pt x="0" y="0"/>
                    </a:cubicBezTo>
                    <a:lnTo>
                      <a:pt x="342329" y="114300"/>
                    </a:lnTo>
                    <a:cubicBezTo>
                      <a:pt x="343834" y="120320"/>
                      <a:pt x="345910" y="126197"/>
                      <a:pt x="348520" y="131826"/>
                    </a:cubicBezTo>
                    <a:cubicBezTo>
                      <a:pt x="351187" y="153543"/>
                      <a:pt x="354425" y="173641"/>
                      <a:pt x="358235" y="1921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1B65CB9-8401-D210-66D7-D16281385D2D}"/>
                  </a:ext>
                </a:extLst>
              </p:cNvPr>
              <p:cNvSpPr/>
              <p:nvPr/>
            </p:nvSpPr>
            <p:spPr>
              <a:xfrm>
                <a:off x="10758918" y="3860876"/>
                <a:ext cx="171926" cy="259224"/>
              </a:xfrm>
              <a:custGeom>
                <a:avLst/>
                <a:gdLst>
                  <a:gd name="connsiteX0" fmla="*/ 170593 w 171926"/>
                  <a:gd name="connsiteY0" fmla="*/ 151257 h 259224"/>
                  <a:gd name="connsiteX1" fmla="*/ 164973 w 171926"/>
                  <a:gd name="connsiteY1" fmla="*/ 250126 h 259224"/>
                  <a:gd name="connsiteX2" fmla="*/ 85154 w 171926"/>
                  <a:gd name="connsiteY2" fmla="*/ 253460 h 259224"/>
                  <a:gd name="connsiteX3" fmla="*/ 0 w 171926"/>
                  <a:gd name="connsiteY3" fmla="*/ 181166 h 259224"/>
                  <a:gd name="connsiteX4" fmla="*/ 129635 w 171926"/>
                  <a:gd name="connsiteY4" fmla="*/ 192119 h 259224"/>
                  <a:gd name="connsiteX5" fmla="*/ 95726 w 171926"/>
                  <a:gd name="connsiteY5" fmla="*/ 0 h 259224"/>
                  <a:gd name="connsiteX6" fmla="*/ 171926 w 171926"/>
                  <a:gd name="connsiteY6" fmla="*/ 103918 h 259224"/>
                  <a:gd name="connsiteX7" fmla="*/ 170593 w 171926"/>
                  <a:gd name="connsiteY7" fmla="*/ 151257 h 25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926" h="259224">
                    <a:moveTo>
                      <a:pt x="170593" y="151257"/>
                    </a:moveTo>
                    <a:cubicBezTo>
                      <a:pt x="165125" y="183909"/>
                      <a:pt x="163239" y="217065"/>
                      <a:pt x="164973" y="250126"/>
                    </a:cubicBezTo>
                    <a:cubicBezTo>
                      <a:pt x="139675" y="260976"/>
                      <a:pt x="111271" y="262166"/>
                      <a:pt x="85154" y="253460"/>
                    </a:cubicBezTo>
                    <a:cubicBezTo>
                      <a:pt x="49397" y="239716"/>
                      <a:pt x="19364" y="214217"/>
                      <a:pt x="0" y="181166"/>
                    </a:cubicBezTo>
                    <a:cubicBezTo>
                      <a:pt x="0" y="181166"/>
                      <a:pt x="103918" y="201644"/>
                      <a:pt x="129635" y="192119"/>
                    </a:cubicBezTo>
                    <a:cubicBezTo>
                      <a:pt x="152686" y="183547"/>
                      <a:pt x="97536" y="5048"/>
                      <a:pt x="95726" y="0"/>
                    </a:cubicBezTo>
                    <a:lnTo>
                      <a:pt x="171926" y="103918"/>
                    </a:lnTo>
                    <a:cubicBezTo>
                      <a:pt x="171736" y="120110"/>
                      <a:pt x="170783" y="135826"/>
                      <a:pt x="170593" y="15125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8D8128FE-F22E-F5A0-1E54-3103AA981517}"/>
                  </a:ext>
                </a:extLst>
              </p:cNvPr>
              <p:cNvSpPr/>
              <p:nvPr/>
            </p:nvSpPr>
            <p:spPr>
              <a:xfrm>
                <a:off x="10625935" y="3477209"/>
                <a:ext cx="127935" cy="213276"/>
              </a:xfrm>
              <a:custGeom>
                <a:avLst/>
                <a:gdLst>
                  <a:gd name="connsiteX0" fmla="*/ 7348 w 127935"/>
                  <a:gd name="connsiteY0" fmla="*/ 166497 h 213276"/>
                  <a:gd name="connsiteX1" fmla="*/ 5729 w 127935"/>
                  <a:gd name="connsiteY1" fmla="*/ 170021 h 213276"/>
                  <a:gd name="connsiteX2" fmla="*/ 32685 w 127935"/>
                  <a:gd name="connsiteY2" fmla="*/ 213170 h 213276"/>
                  <a:gd name="connsiteX3" fmla="*/ 40019 w 127935"/>
                  <a:gd name="connsiteY3" fmla="*/ 212122 h 213276"/>
                  <a:gd name="connsiteX4" fmla="*/ 64117 w 127935"/>
                  <a:gd name="connsiteY4" fmla="*/ 198692 h 213276"/>
                  <a:gd name="connsiteX5" fmla="*/ 64117 w 127935"/>
                  <a:gd name="connsiteY5" fmla="*/ 198692 h 213276"/>
                  <a:gd name="connsiteX6" fmla="*/ 127935 w 127935"/>
                  <a:gd name="connsiteY6" fmla="*/ 140017 h 213276"/>
                  <a:gd name="connsiteX7" fmla="*/ 71738 w 127935"/>
                  <a:gd name="connsiteY7" fmla="*/ 0 h 213276"/>
                  <a:gd name="connsiteX8" fmla="*/ 11825 w 127935"/>
                  <a:gd name="connsiteY8" fmla="*/ 76200 h 213276"/>
                  <a:gd name="connsiteX9" fmla="*/ 681 w 127935"/>
                  <a:gd name="connsiteY9" fmla="*/ 92869 h 213276"/>
                  <a:gd name="connsiteX10" fmla="*/ 13635 w 127935"/>
                  <a:gd name="connsiteY10" fmla="*/ 122301 h 213276"/>
                  <a:gd name="connsiteX11" fmla="*/ 7348 w 127935"/>
                  <a:gd name="connsiteY11" fmla="*/ 166497 h 21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935" h="213276">
                    <a:moveTo>
                      <a:pt x="7348" y="166497"/>
                    </a:moveTo>
                    <a:cubicBezTo>
                      <a:pt x="6948" y="167735"/>
                      <a:pt x="6406" y="168916"/>
                      <a:pt x="5729" y="170021"/>
                    </a:cubicBezTo>
                    <a:cubicBezTo>
                      <a:pt x="-9225" y="193548"/>
                      <a:pt x="6967" y="214979"/>
                      <a:pt x="32685" y="213170"/>
                    </a:cubicBezTo>
                    <a:cubicBezTo>
                      <a:pt x="35152" y="212969"/>
                      <a:pt x="37600" y="212617"/>
                      <a:pt x="40019" y="212122"/>
                    </a:cubicBezTo>
                    <a:cubicBezTo>
                      <a:pt x="49258" y="210283"/>
                      <a:pt x="57698" y="205588"/>
                      <a:pt x="64117" y="198692"/>
                    </a:cubicBezTo>
                    <a:lnTo>
                      <a:pt x="64117" y="198692"/>
                    </a:lnTo>
                    <a:cubicBezTo>
                      <a:pt x="83844" y="177517"/>
                      <a:pt x="105180" y="157896"/>
                      <a:pt x="127935" y="140017"/>
                    </a:cubicBezTo>
                    <a:cubicBezTo>
                      <a:pt x="89835" y="119348"/>
                      <a:pt x="75357" y="45911"/>
                      <a:pt x="71738" y="0"/>
                    </a:cubicBezTo>
                    <a:lnTo>
                      <a:pt x="11825" y="76200"/>
                    </a:lnTo>
                    <a:lnTo>
                      <a:pt x="681" y="92869"/>
                    </a:lnTo>
                    <a:cubicBezTo>
                      <a:pt x="6167" y="102117"/>
                      <a:pt x="10520" y="112005"/>
                      <a:pt x="13635" y="122301"/>
                    </a:cubicBezTo>
                    <a:cubicBezTo>
                      <a:pt x="18997" y="137160"/>
                      <a:pt x="16645" y="153724"/>
                      <a:pt x="7348" y="166497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C4C640D-4035-7C84-B8CC-8574FBE365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9AC54F1-E3AA-4894-F70F-4B8E16A6A6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322D6C01-9E2E-1BDE-7A37-55CAFBF33E19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FC2AA6F6-857F-A6AD-1060-BA8711E7CD62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8A053F8-E6A0-E40C-860C-6BBD4E3F91C9}"/>
                  </a:ext>
                </a:extLst>
              </p:cNvPr>
              <p:cNvSpPr/>
              <p:nvPr/>
            </p:nvSpPr>
            <p:spPr>
              <a:xfrm>
                <a:off x="10626711" y="3553409"/>
                <a:ext cx="49244" cy="46100"/>
              </a:xfrm>
              <a:custGeom>
                <a:avLst/>
                <a:gdLst>
                  <a:gd name="connsiteX0" fmla="*/ 12954 w 49244"/>
                  <a:gd name="connsiteY0" fmla="*/ 46101 h 46100"/>
                  <a:gd name="connsiteX1" fmla="*/ 0 w 49244"/>
                  <a:gd name="connsiteY1" fmla="*/ 16669 h 46100"/>
                  <a:gd name="connsiteX2" fmla="*/ 11144 w 49244"/>
                  <a:gd name="connsiteY2" fmla="*/ 0 h 46100"/>
                  <a:gd name="connsiteX3" fmla="*/ 49244 w 49244"/>
                  <a:gd name="connsiteY3" fmla="*/ 857 h 46100"/>
                  <a:gd name="connsiteX4" fmla="*/ 12954 w 49244"/>
                  <a:gd name="connsiteY4" fmla="*/ 46101 h 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44" h="46100">
                    <a:moveTo>
                      <a:pt x="12954" y="46101"/>
                    </a:moveTo>
                    <a:cubicBezTo>
                      <a:pt x="9839" y="35805"/>
                      <a:pt x="5486" y="25917"/>
                      <a:pt x="0" y="16669"/>
                    </a:cubicBezTo>
                    <a:lnTo>
                      <a:pt x="11144" y="0"/>
                    </a:lnTo>
                    <a:lnTo>
                      <a:pt x="49244" y="857"/>
                    </a:lnTo>
                    <a:cubicBezTo>
                      <a:pt x="42501" y="19545"/>
                      <a:pt x="29728" y="35462"/>
                      <a:pt x="12954" y="461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E9F025F9-00C6-0658-18FA-C9A04F98D2A8}"/>
                  </a:ext>
                </a:extLst>
              </p:cNvPr>
              <p:cNvSpPr/>
              <p:nvPr/>
            </p:nvSpPr>
            <p:spPr>
              <a:xfrm>
                <a:off x="10502168" y="3298400"/>
                <a:ext cx="210719" cy="291727"/>
              </a:xfrm>
              <a:custGeom>
                <a:avLst/>
                <a:gdLst>
                  <a:gd name="connsiteX0" fmla="*/ 206553 w 210719"/>
                  <a:gd name="connsiteY0" fmla="*/ 96990 h 291727"/>
                  <a:gd name="connsiteX1" fmla="*/ 185027 w 210719"/>
                  <a:gd name="connsiteY1" fmla="*/ 247675 h 291727"/>
                  <a:gd name="connsiteX2" fmla="*/ 17387 w 210719"/>
                  <a:gd name="connsiteY2" fmla="*/ 231673 h 291727"/>
                  <a:gd name="connsiteX3" fmla="*/ 54153 w 210719"/>
                  <a:gd name="connsiteY3" fmla="*/ 14503 h 291727"/>
                  <a:gd name="connsiteX4" fmla="*/ 206553 w 210719"/>
                  <a:gd name="connsiteY4" fmla="*/ 96990 h 29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19" h="291727">
                    <a:moveTo>
                      <a:pt x="206553" y="96990"/>
                    </a:moveTo>
                    <a:cubicBezTo>
                      <a:pt x="212554" y="172428"/>
                      <a:pt x="216650" y="204146"/>
                      <a:pt x="185027" y="247675"/>
                    </a:cubicBezTo>
                    <a:cubicBezTo>
                      <a:pt x="137402" y="313207"/>
                      <a:pt x="45390" y="303778"/>
                      <a:pt x="17387" y="231673"/>
                    </a:cubicBezTo>
                    <a:cubicBezTo>
                      <a:pt x="-7759" y="166713"/>
                      <a:pt x="-13379" y="54318"/>
                      <a:pt x="54153" y="14503"/>
                    </a:cubicBezTo>
                    <a:cubicBezTo>
                      <a:pt x="121686" y="-25311"/>
                      <a:pt x="200553" y="21647"/>
                      <a:pt x="206553" y="96990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E6E4C984-F716-C630-1EEF-8FAF4AD62704}"/>
                  </a:ext>
                </a:extLst>
              </p:cNvPr>
              <p:cNvSpPr/>
              <p:nvPr/>
            </p:nvSpPr>
            <p:spPr>
              <a:xfrm>
                <a:off x="10560575" y="3296859"/>
                <a:ext cx="156533" cy="142293"/>
              </a:xfrm>
              <a:custGeom>
                <a:avLst/>
                <a:gdLst>
                  <a:gd name="connsiteX0" fmla="*/ 3270 w 156533"/>
                  <a:gd name="connsiteY0" fmla="*/ 1852 h 142293"/>
                  <a:gd name="connsiteX1" fmla="*/ 25368 w 156533"/>
                  <a:gd name="connsiteY1" fmla="*/ 82243 h 142293"/>
                  <a:gd name="connsiteX2" fmla="*/ 114999 w 156533"/>
                  <a:gd name="connsiteY2" fmla="*/ 125201 h 142293"/>
                  <a:gd name="connsiteX3" fmla="*/ 155670 w 156533"/>
                  <a:gd name="connsiteY3" fmla="*/ 118819 h 142293"/>
                  <a:gd name="connsiteX4" fmla="*/ 117570 w 156533"/>
                  <a:gd name="connsiteY4" fmla="*/ 18426 h 142293"/>
                  <a:gd name="connsiteX5" fmla="*/ 3270 w 156533"/>
                  <a:gd name="connsiteY5" fmla="*/ 1852 h 14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533" h="142293">
                    <a:moveTo>
                      <a:pt x="3270" y="1852"/>
                    </a:moveTo>
                    <a:cubicBezTo>
                      <a:pt x="3270" y="1852"/>
                      <a:pt x="-12541" y="66146"/>
                      <a:pt x="25368" y="82243"/>
                    </a:cubicBezTo>
                    <a:cubicBezTo>
                      <a:pt x="63278" y="98340"/>
                      <a:pt x="114999" y="76242"/>
                      <a:pt x="114999" y="125201"/>
                    </a:cubicBezTo>
                    <a:cubicBezTo>
                      <a:pt x="114999" y="152823"/>
                      <a:pt x="158337" y="144251"/>
                      <a:pt x="155670" y="118819"/>
                    </a:cubicBezTo>
                    <a:cubicBezTo>
                      <a:pt x="153003" y="93387"/>
                      <a:pt x="171006" y="44810"/>
                      <a:pt x="117570" y="18426"/>
                    </a:cubicBezTo>
                    <a:cubicBezTo>
                      <a:pt x="81747" y="2414"/>
                      <a:pt x="42171" y="-3330"/>
                      <a:pt x="3270" y="18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DF7E2848-A49F-2DC6-B8E5-9590AD7A7A65}"/>
                  </a:ext>
                </a:extLst>
              </p:cNvPr>
              <p:cNvSpPr/>
              <p:nvPr/>
            </p:nvSpPr>
            <p:spPr>
              <a:xfrm>
                <a:off x="10632616" y="3373196"/>
                <a:ext cx="62007" cy="83266"/>
              </a:xfrm>
              <a:custGeom>
                <a:avLst/>
                <a:gdLst>
                  <a:gd name="connsiteX0" fmla="*/ 40862 w 62007"/>
                  <a:gd name="connsiteY0" fmla="*/ 83249 h 83266"/>
                  <a:gd name="connsiteX1" fmla="*/ 29146 w 62007"/>
                  <a:gd name="connsiteY1" fmla="*/ 80105 h 83266"/>
                  <a:gd name="connsiteX2" fmla="*/ 0 w 62007"/>
                  <a:gd name="connsiteY2" fmla="*/ 0 h 83266"/>
                  <a:gd name="connsiteX3" fmla="*/ 4858 w 62007"/>
                  <a:gd name="connsiteY3" fmla="*/ 0 h 83266"/>
                  <a:gd name="connsiteX4" fmla="*/ 31337 w 62007"/>
                  <a:gd name="connsiteY4" fmla="*/ 76200 h 83266"/>
                  <a:gd name="connsiteX5" fmla="*/ 46482 w 62007"/>
                  <a:gd name="connsiteY5" fmla="*/ 77438 h 83266"/>
                  <a:gd name="connsiteX6" fmla="*/ 57245 w 62007"/>
                  <a:gd name="connsiteY6" fmla="*/ 59150 h 83266"/>
                  <a:gd name="connsiteX7" fmla="*/ 62008 w 62007"/>
                  <a:gd name="connsiteY7" fmla="*/ 59912 h 83266"/>
                  <a:gd name="connsiteX8" fmla="*/ 48768 w 62007"/>
                  <a:gd name="connsiteY8" fmla="*/ 81725 h 83266"/>
                  <a:gd name="connsiteX9" fmla="*/ 40862 w 62007"/>
                  <a:gd name="connsiteY9" fmla="*/ 83249 h 8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007" h="83266">
                    <a:moveTo>
                      <a:pt x="40862" y="83249"/>
                    </a:moveTo>
                    <a:cubicBezTo>
                      <a:pt x="36767" y="83125"/>
                      <a:pt x="32756" y="82048"/>
                      <a:pt x="29146" y="80105"/>
                    </a:cubicBezTo>
                    <a:cubicBezTo>
                      <a:pt x="3620" y="67437"/>
                      <a:pt x="95" y="2762"/>
                      <a:pt x="0" y="0"/>
                    </a:cubicBezTo>
                    <a:lnTo>
                      <a:pt x="4858" y="0"/>
                    </a:lnTo>
                    <a:cubicBezTo>
                      <a:pt x="4858" y="667"/>
                      <a:pt x="8287" y="64579"/>
                      <a:pt x="31337" y="76200"/>
                    </a:cubicBezTo>
                    <a:cubicBezTo>
                      <a:pt x="35881" y="79058"/>
                      <a:pt x="41529" y="79515"/>
                      <a:pt x="46482" y="77438"/>
                    </a:cubicBezTo>
                    <a:cubicBezTo>
                      <a:pt x="54959" y="73057"/>
                      <a:pt x="57245" y="59246"/>
                      <a:pt x="57245" y="59150"/>
                    </a:cubicBezTo>
                    <a:lnTo>
                      <a:pt x="62008" y="59912"/>
                    </a:lnTo>
                    <a:cubicBezTo>
                      <a:pt x="60798" y="68704"/>
                      <a:pt x="56007" y="76600"/>
                      <a:pt x="48768" y="81725"/>
                    </a:cubicBezTo>
                    <a:cubicBezTo>
                      <a:pt x="46292" y="82848"/>
                      <a:pt x="43577" y="83372"/>
                      <a:pt x="40862" y="832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F4B9F4A-1F66-F18E-CE97-4AB9DD31C4DB}"/>
                  </a:ext>
                </a:extLst>
              </p:cNvPr>
              <p:cNvSpPr/>
              <p:nvPr/>
            </p:nvSpPr>
            <p:spPr>
              <a:xfrm>
                <a:off x="10489822" y="3295770"/>
                <a:ext cx="86659" cy="77347"/>
              </a:xfrm>
              <a:custGeom>
                <a:avLst/>
                <a:gdLst>
                  <a:gd name="connsiteX0" fmla="*/ 77739 w 86659"/>
                  <a:gd name="connsiteY0" fmla="*/ 23991 h 77347"/>
                  <a:gd name="connsiteX1" fmla="*/ 6968 w 86659"/>
                  <a:gd name="connsiteY1" fmla="*/ 74950 h 77347"/>
                  <a:gd name="connsiteX2" fmla="*/ 73643 w 86659"/>
                  <a:gd name="connsiteY2" fmla="*/ 2941 h 77347"/>
                  <a:gd name="connsiteX3" fmla="*/ 77739 w 86659"/>
                  <a:gd name="connsiteY3" fmla="*/ 23991 h 7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59" h="77347">
                    <a:moveTo>
                      <a:pt x="77739" y="23991"/>
                    </a:moveTo>
                    <a:cubicBezTo>
                      <a:pt x="77739" y="23991"/>
                      <a:pt x="35924" y="90666"/>
                      <a:pt x="6968" y="74950"/>
                    </a:cubicBezTo>
                    <a:cubicBezTo>
                      <a:pt x="-21988" y="59234"/>
                      <a:pt x="46973" y="-15633"/>
                      <a:pt x="73643" y="2941"/>
                    </a:cubicBezTo>
                    <a:cubicBezTo>
                      <a:pt x="100313" y="21515"/>
                      <a:pt x="77739" y="23991"/>
                      <a:pt x="77739" y="239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6F1FEE82-DAB3-38A9-62FC-13D715EA8A8F}"/>
                  </a:ext>
                </a:extLst>
              </p:cNvPr>
              <p:cNvSpPr/>
              <p:nvPr/>
            </p:nvSpPr>
            <p:spPr>
              <a:xfrm>
                <a:off x="10550987" y="3479019"/>
                <a:ext cx="45473" cy="42422"/>
              </a:xfrm>
              <a:custGeom>
                <a:avLst/>
                <a:gdLst>
                  <a:gd name="connsiteX0" fmla="*/ 0 w 45473"/>
                  <a:gd name="connsiteY0" fmla="*/ 32575 h 42422"/>
                  <a:gd name="connsiteX1" fmla="*/ 44767 w 45473"/>
                  <a:gd name="connsiteY1" fmla="*/ 0 h 42422"/>
                  <a:gd name="connsiteX2" fmla="*/ 30956 w 45473"/>
                  <a:gd name="connsiteY2" fmla="*/ 39148 h 42422"/>
                  <a:gd name="connsiteX3" fmla="*/ 0 w 45473"/>
                  <a:gd name="connsiteY3" fmla="*/ 32575 h 42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73" h="42422">
                    <a:moveTo>
                      <a:pt x="0" y="32575"/>
                    </a:moveTo>
                    <a:cubicBezTo>
                      <a:pt x="0" y="32575"/>
                      <a:pt x="36671" y="16002"/>
                      <a:pt x="44767" y="0"/>
                    </a:cubicBezTo>
                    <a:cubicBezTo>
                      <a:pt x="44767" y="0"/>
                      <a:pt x="50197" y="28575"/>
                      <a:pt x="30956" y="39148"/>
                    </a:cubicBezTo>
                    <a:cubicBezTo>
                      <a:pt x="20498" y="45358"/>
                      <a:pt x="7029" y="42501"/>
                      <a:pt x="0" y="32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1B94680F-116D-741C-5B56-1839D6A4EFF7}"/>
                  </a:ext>
                </a:extLst>
              </p:cNvPr>
              <p:cNvSpPr/>
              <p:nvPr/>
            </p:nvSpPr>
            <p:spPr>
              <a:xfrm>
                <a:off x="10565677" y="3419248"/>
                <a:ext cx="14716" cy="21625"/>
              </a:xfrm>
              <a:custGeom>
                <a:avLst/>
                <a:gdLst>
                  <a:gd name="connsiteX0" fmla="*/ 14552 w 14716"/>
                  <a:gd name="connsiteY0" fmla="*/ 9574 h 21625"/>
                  <a:gd name="connsiteX1" fmla="*/ 8837 w 14716"/>
                  <a:gd name="connsiteY1" fmla="*/ 21576 h 21625"/>
                  <a:gd name="connsiteX2" fmla="*/ 169 w 14716"/>
                  <a:gd name="connsiteY2" fmla="*/ 12051 h 21625"/>
                  <a:gd name="connsiteX3" fmla="*/ 5789 w 14716"/>
                  <a:gd name="connsiteY3" fmla="*/ 49 h 21625"/>
                  <a:gd name="connsiteX4" fmla="*/ 14552 w 14716"/>
                  <a:gd name="connsiteY4" fmla="*/ 10050 h 2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6" h="21625">
                    <a:moveTo>
                      <a:pt x="14552" y="9574"/>
                    </a:moveTo>
                    <a:cubicBezTo>
                      <a:pt x="15409" y="15670"/>
                      <a:pt x="12838" y="21004"/>
                      <a:pt x="8837" y="21576"/>
                    </a:cubicBezTo>
                    <a:cubicBezTo>
                      <a:pt x="4837" y="22147"/>
                      <a:pt x="1027" y="17670"/>
                      <a:pt x="169" y="12051"/>
                    </a:cubicBezTo>
                    <a:cubicBezTo>
                      <a:pt x="-688" y="6431"/>
                      <a:pt x="1789" y="621"/>
                      <a:pt x="5789" y="49"/>
                    </a:cubicBezTo>
                    <a:cubicBezTo>
                      <a:pt x="9790" y="-522"/>
                      <a:pt x="13695" y="3954"/>
                      <a:pt x="14552" y="10050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332FEA71-460C-3236-73C2-AC755A1CA36C}"/>
                  </a:ext>
                </a:extLst>
              </p:cNvPr>
              <p:cNvSpPr/>
              <p:nvPr/>
            </p:nvSpPr>
            <p:spPr>
              <a:xfrm>
                <a:off x="10504526" y="3429059"/>
                <a:ext cx="14717" cy="22101"/>
              </a:xfrm>
              <a:custGeom>
                <a:avLst/>
                <a:gdLst>
                  <a:gd name="connsiteX0" fmla="*/ 14552 w 14717"/>
                  <a:gd name="connsiteY0" fmla="*/ 10051 h 22101"/>
                  <a:gd name="connsiteX1" fmla="*/ 8933 w 14717"/>
                  <a:gd name="connsiteY1" fmla="*/ 22052 h 22101"/>
                  <a:gd name="connsiteX2" fmla="*/ 169 w 14717"/>
                  <a:gd name="connsiteY2" fmla="*/ 12051 h 22101"/>
                  <a:gd name="connsiteX3" fmla="*/ 5789 w 14717"/>
                  <a:gd name="connsiteY3" fmla="*/ 49 h 22101"/>
                  <a:gd name="connsiteX4" fmla="*/ 14552 w 14717"/>
                  <a:gd name="connsiteY4" fmla="*/ 9574 h 2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7" h="22101">
                    <a:moveTo>
                      <a:pt x="14552" y="10051"/>
                    </a:moveTo>
                    <a:cubicBezTo>
                      <a:pt x="15409" y="16147"/>
                      <a:pt x="12837" y="21481"/>
                      <a:pt x="8933" y="22052"/>
                    </a:cubicBezTo>
                    <a:cubicBezTo>
                      <a:pt x="5027" y="22624"/>
                      <a:pt x="1027" y="18147"/>
                      <a:pt x="169" y="12051"/>
                    </a:cubicBezTo>
                    <a:cubicBezTo>
                      <a:pt x="-688" y="5955"/>
                      <a:pt x="1789" y="621"/>
                      <a:pt x="5789" y="49"/>
                    </a:cubicBezTo>
                    <a:cubicBezTo>
                      <a:pt x="9790" y="-522"/>
                      <a:pt x="13695" y="3955"/>
                      <a:pt x="14552" y="9574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900CA402-99BA-5229-10A2-DBF4157BBAC1}"/>
                  </a:ext>
                </a:extLst>
              </p:cNvPr>
              <p:cNvSpPr/>
              <p:nvPr/>
            </p:nvSpPr>
            <p:spPr>
              <a:xfrm>
                <a:off x="10496980" y="3427012"/>
                <a:ext cx="15144" cy="5339"/>
              </a:xfrm>
              <a:custGeom>
                <a:avLst/>
                <a:gdLst>
                  <a:gd name="connsiteX0" fmla="*/ 15145 w 15144"/>
                  <a:gd name="connsiteY0" fmla="*/ 2191 h 5339"/>
                  <a:gd name="connsiteX1" fmla="*/ 0 w 15144"/>
                  <a:gd name="connsiteY1" fmla="*/ 0 h 5339"/>
                  <a:gd name="connsiteX2" fmla="*/ 15145 w 15144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44" h="5339">
                    <a:moveTo>
                      <a:pt x="15145" y="2191"/>
                    </a:moveTo>
                    <a:lnTo>
                      <a:pt x="0" y="0"/>
                    </a:lnTo>
                    <a:cubicBezTo>
                      <a:pt x="0" y="0"/>
                      <a:pt x="9049" y="10382"/>
                      <a:pt x="15145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1C8C95C8-7D3B-0DC3-FF1E-E022FE9EBA3B}"/>
                  </a:ext>
                </a:extLst>
              </p:cNvPr>
              <p:cNvSpPr/>
              <p:nvPr/>
            </p:nvSpPr>
            <p:spPr>
              <a:xfrm>
                <a:off x="10526679" y="3437871"/>
                <a:ext cx="25927" cy="50482"/>
              </a:xfrm>
              <a:custGeom>
                <a:avLst/>
                <a:gdLst>
                  <a:gd name="connsiteX0" fmla="*/ 18879 w 25927"/>
                  <a:gd name="connsiteY0" fmla="*/ 0 h 50482"/>
                  <a:gd name="connsiteX1" fmla="*/ 1258 w 25927"/>
                  <a:gd name="connsiteY1" fmla="*/ 33147 h 50482"/>
                  <a:gd name="connsiteX2" fmla="*/ 4801 w 25927"/>
                  <a:gd name="connsiteY2" fmla="*/ 46139 h 50482"/>
                  <a:gd name="connsiteX3" fmla="*/ 6116 w 25927"/>
                  <a:gd name="connsiteY3" fmla="*/ 46768 h 50482"/>
                  <a:gd name="connsiteX4" fmla="*/ 25927 w 25927"/>
                  <a:gd name="connsiteY4" fmla="*/ 50483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27" h="50482">
                    <a:moveTo>
                      <a:pt x="18879" y="0"/>
                    </a:moveTo>
                    <a:cubicBezTo>
                      <a:pt x="18879" y="0"/>
                      <a:pt x="10687" y="17526"/>
                      <a:pt x="1258" y="33147"/>
                    </a:cubicBezTo>
                    <a:cubicBezTo>
                      <a:pt x="-1352" y="37709"/>
                      <a:pt x="229" y="43529"/>
                      <a:pt x="4801" y="46139"/>
                    </a:cubicBezTo>
                    <a:cubicBezTo>
                      <a:pt x="5220" y="46387"/>
                      <a:pt x="5658" y="46596"/>
                      <a:pt x="6116" y="46768"/>
                    </a:cubicBezTo>
                    <a:cubicBezTo>
                      <a:pt x="12554" y="48749"/>
                      <a:pt x="19203" y="49987"/>
                      <a:pt x="25927" y="50483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0272559A-91CB-05E8-46CA-6EB72888750E}"/>
                  </a:ext>
                </a:extLst>
              </p:cNvPr>
              <p:cNvSpPr/>
              <p:nvPr/>
            </p:nvSpPr>
            <p:spPr>
              <a:xfrm>
                <a:off x="10691889" y="3404298"/>
                <a:ext cx="52208" cy="71257"/>
              </a:xfrm>
              <a:custGeom>
                <a:avLst/>
                <a:gdLst>
                  <a:gd name="connsiteX0" fmla="*/ 50646 w 52208"/>
                  <a:gd name="connsiteY0" fmla="*/ 39193 h 71257"/>
                  <a:gd name="connsiteX1" fmla="*/ 24928 w 52208"/>
                  <a:gd name="connsiteY1" fmla="*/ 69673 h 71257"/>
                  <a:gd name="connsiteX2" fmla="*/ 259 w 52208"/>
                  <a:gd name="connsiteY2" fmla="*/ 40431 h 71257"/>
                  <a:gd name="connsiteX3" fmla="*/ 29786 w 52208"/>
                  <a:gd name="connsiteY3" fmla="*/ 45 h 71257"/>
                  <a:gd name="connsiteX4" fmla="*/ 50646 w 52208"/>
                  <a:gd name="connsiteY4" fmla="*/ 39193 h 7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08" h="71257">
                    <a:moveTo>
                      <a:pt x="50646" y="39193"/>
                    </a:moveTo>
                    <a:cubicBezTo>
                      <a:pt x="46855" y="52576"/>
                      <a:pt x="37482" y="63682"/>
                      <a:pt x="24928" y="69673"/>
                    </a:cubicBezTo>
                    <a:cubicBezTo>
                      <a:pt x="9022" y="76626"/>
                      <a:pt x="-1837" y="59577"/>
                      <a:pt x="259" y="40431"/>
                    </a:cubicBezTo>
                    <a:cubicBezTo>
                      <a:pt x="2164" y="23191"/>
                      <a:pt x="12641" y="-1193"/>
                      <a:pt x="29786" y="45"/>
                    </a:cubicBezTo>
                    <a:cubicBezTo>
                      <a:pt x="46931" y="1284"/>
                      <a:pt x="56075" y="21762"/>
                      <a:pt x="50646" y="39193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EAF8191-CD43-DB07-2A2D-04207EBBC704}"/>
                  </a:ext>
                </a:extLst>
              </p:cNvPr>
              <p:cNvSpPr/>
              <p:nvPr/>
            </p:nvSpPr>
            <p:spPr>
              <a:xfrm>
                <a:off x="10710721" y="3460064"/>
                <a:ext cx="3143" cy="35052"/>
              </a:xfrm>
              <a:custGeom>
                <a:avLst/>
                <a:gdLst>
                  <a:gd name="connsiteX0" fmla="*/ 0 w 3143"/>
                  <a:gd name="connsiteY0" fmla="*/ 0 h 35052"/>
                  <a:gd name="connsiteX1" fmla="*/ 3143 w 3143"/>
                  <a:gd name="connsiteY1" fmla="*/ 0 h 35052"/>
                  <a:gd name="connsiteX2" fmla="*/ 3143 w 3143"/>
                  <a:gd name="connsiteY2" fmla="*/ 35052 h 35052"/>
                  <a:gd name="connsiteX3" fmla="*/ 0 w 3143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" h="35052">
                    <a:moveTo>
                      <a:pt x="0" y="0"/>
                    </a:moveTo>
                    <a:lnTo>
                      <a:pt x="3143" y="0"/>
                    </a:lnTo>
                    <a:lnTo>
                      <a:pt x="3143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C6B9F009-2C83-3533-DA99-10F75867A42A}"/>
                  </a:ext>
                </a:extLst>
              </p:cNvPr>
              <p:cNvSpPr/>
              <p:nvPr/>
            </p:nvSpPr>
            <p:spPr>
              <a:xfrm>
                <a:off x="10700053" y="3488449"/>
                <a:ext cx="25526" cy="25527"/>
              </a:xfrm>
              <a:custGeom>
                <a:avLst/>
                <a:gdLst>
                  <a:gd name="connsiteX0" fmla="*/ 25527 w 25526"/>
                  <a:gd name="connsiteY0" fmla="*/ 12764 h 25527"/>
                  <a:gd name="connsiteX1" fmla="*/ 12764 w 25526"/>
                  <a:gd name="connsiteY1" fmla="*/ 25527 h 25527"/>
                  <a:gd name="connsiteX2" fmla="*/ 0 w 25526"/>
                  <a:gd name="connsiteY2" fmla="*/ 12764 h 25527"/>
                  <a:gd name="connsiteX3" fmla="*/ 12764 w 25526"/>
                  <a:gd name="connsiteY3" fmla="*/ 0 h 25527"/>
                  <a:gd name="connsiteX4" fmla="*/ 25527 w 25526"/>
                  <a:gd name="connsiteY4" fmla="*/ 12764 h 25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26" h="25527">
                    <a:moveTo>
                      <a:pt x="25527" y="12764"/>
                    </a:moveTo>
                    <a:cubicBezTo>
                      <a:pt x="25527" y="19813"/>
                      <a:pt x="19813" y="25527"/>
                      <a:pt x="12764" y="25527"/>
                    </a:cubicBezTo>
                    <a:cubicBezTo>
                      <a:pt x="5715" y="25527"/>
                      <a:pt x="0" y="19813"/>
                      <a:pt x="0" y="12764"/>
                    </a:cubicBezTo>
                    <a:cubicBezTo>
                      <a:pt x="0" y="5714"/>
                      <a:pt x="5715" y="0"/>
                      <a:pt x="12764" y="0"/>
                    </a:cubicBezTo>
                    <a:cubicBezTo>
                      <a:pt x="19813" y="0"/>
                      <a:pt x="25527" y="5715"/>
                      <a:pt x="25527" y="127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F7047A3A-00CA-05B8-76EA-E6912F02956C}"/>
                  </a:ext>
                </a:extLst>
              </p:cNvPr>
              <p:cNvSpPr/>
              <p:nvPr/>
            </p:nvSpPr>
            <p:spPr>
              <a:xfrm>
                <a:off x="10569369" y="3390818"/>
                <a:ext cx="32732" cy="22172"/>
              </a:xfrm>
              <a:custGeom>
                <a:avLst/>
                <a:gdLst>
                  <a:gd name="connsiteX0" fmla="*/ 28481 w 32732"/>
                  <a:gd name="connsiteY0" fmla="*/ 22098 h 22172"/>
                  <a:gd name="connsiteX1" fmla="*/ 26005 w 32732"/>
                  <a:gd name="connsiteY1" fmla="*/ 20574 h 22172"/>
                  <a:gd name="connsiteX2" fmla="*/ 3621 w 32732"/>
                  <a:gd name="connsiteY2" fmla="*/ 7239 h 22172"/>
                  <a:gd name="connsiteX3" fmla="*/ 2 w 32732"/>
                  <a:gd name="connsiteY3" fmla="*/ 3715 h 22172"/>
                  <a:gd name="connsiteX4" fmla="*/ 3526 w 32732"/>
                  <a:gd name="connsiteY4" fmla="*/ 0 h 22172"/>
                  <a:gd name="connsiteX5" fmla="*/ 3526 w 32732"/>
                  <a:gd name="connsiteY5" fmla="*/ 0 h 22172"/>
                  <a:gd name="connsiteX6" fmla="*/ 32101 w 32732"/>
                  <a:gd name="connsiteY6" fmla="*/ 16573 h 22172"/>
                  <a:gd name="connsiteX7" fmla="*/ 31215 w 32732"/>
                  <a:gd name="connsiteY7" fmla="*/ 21479 h 22172"/>
                  <a:gd name="connsiteX8" fmla="*/ 31148 w 32732"/>
                  <a:gd name="connsiteY8" fmla="*/ 21526 h 22172"/>
                  <a:gd name="connsiteX9" fmla="*/ 28577 w 32732"/>
                  <a:gd name="connsiteY9" fmla="*/ 22098 h 2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32" h="22172">
                    <a:moveTo>
                      <a:pt x="28481" y="22098"/>
                    </a:moveTo>
                    <a:cubicBezTo>
                      <a:pt x="27472" y="21974"/>
                      <a:pt x="26576" y="21412"/>
                      <a:pt x="26005" y="20574"/>
                    </a:cubicBezTo>
                    <a:cubicBezTo>
                      <a:pt x="21118" y="12792"/>
                      <a:pt x="12793" y="7829"/>
                      <a:pt x="3621" y="7239"/>
                    </a:cubicBezTo>
                    <a:cubicBezTo>
                      <a:pt x="1659" y="7239"/>
                      <a:pt x="49" y="5677"/>
                      <a:pt x="2" y="3715"/>
                    </a:cubicBezTo>
                    <a:cubicBezTo>
                      <a:pt x="-56" y="1714"/>
                      <a:pt x="1526" y="57"/>
                      <a:pt x="3526" y="0"/>
                    </a:cubicBezTo>
                    <a:cubicBezTo>
                      <a:pt x="3526" y="0"/>
                      <a:pt x="3526" y="0"/>
                      <a:pt x="3526" y="0"/>
                    </a:cubicBezTo>
                    <a:cubicBezTo>
                      <a:pt x="15184" y="543"/>
                      <a:pt x="25843" y="6725"/>
                      <a:pt x="32101" y="16573"/>
                    </a:cubicBezTo>
                    <a:cubicBezTo>
                      <a:pt x="33215" y="18174"/>
                      <a:pt x="32815" y="20364"/>
                      <a:pt x="31215" y="21479"/>
                    </a:cubicBezTo>
                    <a:cubicBezTo>
                      <a:pt x="31196" y="21498"/>
                      <a:pt x="31167" y="21507"/>
                      <a:pt x="31148" y="21526"/>
                    </a:cubicBezTo>
                    <a:cubicBezTo>
                      <a:pt x="30415" y="22088"/>
                      <a:pt x="29472" y="22298"/>
                      <a:pt x="28577" y="2209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00D2D38-B7E7-C1E2-CB7A-AA56B3D8AF33}"/>
                  </a:ext>
                </a:extLst>
              </p:cNvPr>
              <p:cNvSpPr/>
              <p:nvPr/>
            </p:nvSpPr>
            <p:spPr>
              <a:xfrm>
                <a:off x="10490591" y="3395745"/>
                <a:ext cx="34348" cy="19862"/>
              </a:xfrm>
              <a:custGeom>
                <a:avLst/>
                <a:gdLst>
                  <a:gd name="connsiteX0" fmla="*/ 3913 w 34348"/>
                  <a:gd name="connsiteY0" fmla="*/ 19838 h 19862"/>
                  <a:gd name="connsiteX1" fmla="*/ 1341 w 34348"/>
                  <a:gd name="connsiteY1" fmla="*/ 19076 h 19862"/>
                  <a:gd name="connsiteX2" fmla="*/ 770 w 34348"/>
                  <a:gd name="connsiteY2" fmla="*/ 14027 h 19862"/>
                  <a:gd name="connsiteX3" fmla="*/ 30583 w 34348"/>
                  <a:gd name="connsiteY3" fmla="*/ 26 h 19862"/>
                  <a:gd name="connsiteX4" fmla="*/ 34345 w 34348"/>
                  <a:gd name="connsiteY4" fmla="*/ 3493 h 19862"/>
                  <a:gd name="connsiteX5" fmla="*/ 30878 w 34348"/>
                  <a:gd name="connsiteY5" fmla="*/ 7255 h 19862"/>
                  <a:gd name="connsiteX6" fmla="*/ 29916 w 34348"/>
                  <a:gd name="connsiteY6" fmla="*/ 7169 h 19862"/>
                  <a:gd name="connsiteX7" fmla="*/ 6390 w 34348"/>
                  <a:gd name="connsiteY7" fmla="*/ 18504 h 19862"/>
                  <a:gd name="connsiteX8" fmla="*/ 3913 w 34348"/>
                  <a:gd name="connsiteY8" fmla="*/ 19838 h 1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48" h="19862">
                    <a:moveTo>
                      <a:pt x="3913" y="19838"/>
                    </a:moveTo>
                    <a:cubicBezTo>
                      <a:pt x="2989" y="19952"/>
                      <a:pt x="2056" y="19676"/>
                      <a:pt x="1341" y="19076"/>
                    </a:cubicBezTo>
                    <a:cubicBezTo>
                      <a:pt x="-192" y="17828"/>
                      <a:pt x="-449" y="15580"/>
                      <a:pt x="770" y="14027"/>
                    </a:cubicBezTo>
                    <a:cubicBezTo>
                      <a:pt x="7856" y="4807"/>
                      <a:pt x="18963" y="-413"/>
                      <a:pt x="30583" y="26"/>
                    </a:cubicBezTo>
                    <a:cubicBezTo>
                      <a:pt x="32583" y="-51"/>
                      <a:pt x="34269" y="1502"/>
                      <a:pt x="34345" y="3493"/>
                    </a:cubicBezTo>
                    <a:cubicBezTo>
                      <a:pt x="34422" y="5493"/>
                      <a:pt x="32869" y="7179"/>
                      <a:pt x="30878" y="7255"/>
                    </a:cubicBezTo>
                    <a:cubicBezTo>
                      <a:pt x="30554" y="7274"/>
                      <a:pt x="30231" y="7246"/>
                      <a:pt x="29916" y="7169"/>
                    </a:cubicBezTo>
                    <a:cubicBezTo>
                      <a:pt x="20725" y="7026"/>
                      <a:pt x="12009" y="11227"/>
                      <a:pt x="6390" y="18504"/>
                    </a:cubicBezTo>
                    <a:cubicBezTo>
                      <a:pt x="5847" y="19342"/>
                      <a:pt x="4913" y="19838"/>
                      <a:pt x="3913" y="1983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BB907291-18F5-AB78-4BE1-078D684E0401}"/>
                  </a:ext>
                </a:extLst>
              </p:cNvPr>
              <p:cNvSpPr/>
              <p:nvPr/>
            </p:nvSpPr>
            <p:spPr>
              <a:xfrm>
                <a:off x="10558036" y="3416725"/>
                <a:ext cx="15240" cy="5339"/>
              </a:xfrm>
              <a:custGeom>
                <a:avLst/>
                <a:gdLst>
                  <a:gd name="connsiteX0" fmla="*/ 15240 w 15240"/>
                  <a:gd name="connsiteY0" fmla="*/ 2191 h 5339"/>
                  <a:gd name="connsiteX1" fmla="*/ 0 w 15240"/>
                  <a:gd name="connsiteY1" fmla="*/ 0 h 5339"/>
                  <a:gd name="connsiteX2" fmla="*/ 15240 w 15240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" h="5339">
                    <a:moveTo>
                      <a:pt x="15240" y="2191"/>
                    </a:moveTo>
                    <a:lnTo>
                      <a:pt x="0" y="0"/>
                    </a:lnTo>
                    <a:cubicBezTo>
                      <a:pt x="0" y="0"/>
                      <a:pt x="9525" y="10382"/>
                      <a:pt x="15240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D6A356F8-E012-B7CB-A1C7-62574DEA137C}"/>
                  </a:ext>
                </a:extLst>
              </p:cNvPr>
              <p:cNvSpPr/>
              <p:nvPr/>
            </p:nvSpPr>
            <p:spPr>
              <a:xfrm>
                <a:off x="10594230" y="3673811"/>
                <a:ext cx="476615" cy="549188"/>
              </a:xfrm>
              <a:custGeom>
                <a:avLst/>
                <a:gdLst>
                  <a:gd name="connsiteX0" fmla="*/ 364331 w 476615"/>
                  <a:gd name="connsiteY0" fmla="*/ 6472 h 549188"/>
                  <a:gd name="connsiteX1" fmla="*/ 474345 w 476615"/>
                  <a:gd name="connsiteY1" fmla="*/ 478817 h 549188"/>
                  <a:gd name="connsiteX2" fmla="*/ 0 w 476615"/>
                  <a:gd name="connsiteY2" fmla="*/ 377280 h 549188"/>
                  <a:gd name="connsiteX3" fmla="*/ 38576 w 476615"/>
                  <a:gd name="connsiteY3" fmla="*/ 321940 h 549188"/>
                  <a:gd name="connsiteX4" fmla="*/ 333185 w 476615"/>
                  <a:gd name="connsiteY4" fmla="*/ 413856 h 549188"/>
                  <a:gd name="connsiteX5" fmla="*/ 245078 w 476615"/>
                  <a:gd name="connsiteY5" fmla="*/ 130868 h 549188"/>
                  <a:gd name="connsiteX6" fmla="*/ 364331 w 476615"/>
                  <a:gd name="connsiteY6" fmla="*/ 6472 h 54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615" h="549188">
                    <a:moveTo>
                      <a:pt x="364331" y="6472"/>
                    </a:moveTo>
                    <a:cubicBezTo>
                      <a:pt x="364331" y="6472"/>
                      <a:pt x="495300" y="362326"/>
                      <a:pt x="474345" y="478817"/>
                    </a:cubicBezTo>
                    <a:cubicBezTo>
                      <a:pt x="439864" y="670555"/>
                      <a:pt x="8287" y="413666"/>
                      <a:pt x="0" y="377280"/>
                    </a:cubicBezTo>
                    <a:lnTo>
                      <a:pt x="38576" y="321940"/>
                    </a:lnTo>
                    <a:cubicBezTo>
                      <a:pt x="38576" y="321940"/>
                      <a:pt x="317849" y="423572"/>
                      <a:pt x="333185" y="413856"/>
                    </a:cubicBezTo>
                    <a:cubicBezTo>
                      <a:pt x="348520" y="404141"/>
                      <a:pt x="245078" y="130868"/>
                      <a:pt x="245078" y="130868"/>
                    </a:cubicBezTo>
                    <a:cubicBezTo>
                      <a:pt x="245078" y="130868"/>
                      <a:pt x="260223" y="-34295"/>
                      <a:pt x="364331" y="64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D147BBCD-ED8C-BC4C-365E-19B915D4A6CA}"/>
                  </a:ext>
                </a:extLst>
              </p:cNvPr>
              <p:cNvSpPr/>
              <p:nvPr/>
            </p:nvSpPr>
            <p:spPr>
              <a:xfrm>
                <a:off x="10997709" y="4116799"/>
                <a:ext cx="71874" cy="103326"/>
              </a:xfrm>
              <a:custGeom>
                <a:avLst/>
                <a:gdLst>
                  <a:gd name="connsiteX0" fmla="*/ 69533 w 71874"/>
                  <a:gd name="connsiteY0" fmla="*/ 6586 h 103326"/>
                  <a:gd name="connsiteX1" fmla="*/ 7334 w 71874"/>
                  <a:gd name="connsiteY1" fmla="*/ 99455 h 103326"/>
                  <a:gd name="connsiteX2" fmla="*/ 381 w 71874"/>
                  <a:gd name="connsiteY2" fmla="*/ 100408 h 103326"/>
                  <a:gd name="connsiteX3" fmla="*/ 67056 w 71874"/>
                  <a:gd name="connsiteY3" fmla="*/ 205 h 103326"/>
                  <a:gd name="connsiteX4" fmla="*/ 69723 w 71874"/>
                  <a:gd name="connsiteY4" fmla="*/ 6586 h 10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874" h="103326">
                    <a:moveTo>
                      <a:pt x="69533" y="6586"/>
                    </a:moveTo>
                    <a:cubicBezTo>
                      <a:pt x="29585" y="19121"/>
                      <a:pt x="3715" y="57745"/>
                      <a:pt x="7334" y="99455"/>
                    </a:cubicBezTo>
                    <a:cubicBezTo>
                      <a:pt x="7334" y="103932"/>
                      <a:pt x="762" y="104884"/>
                      <a:pt x="381" y="100408"/>
                    </a:cubicBezTo>
                    <a:cubicBezTo>
                      <a:pt x="-3610" y="55507"/>
                      <a:pt x="24098" y="13863"/>
                      <a:pt x="67056" y="205"/>
                    </a:cubicBezTo>
                    <a:cubicBezTo>
                      <a:pt x="71247" y="-1224"/>
                      <a:pt x="74009" y="5253"/>
                      <a:pt x="69723" y="658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501103C4-8D0A-83CA-054B-C79C6AAA312F}"/>
                  </a:ext>
                </a:extLst>
              </p:cNvPr>
              <p:cNvSpPr/>
              <p:nvPr/>
            </p:nvSpPr>
            <p:spPr>
              <a:xfrm>
                <a:off x="6882529" y="1854245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solidFill>
                <a:srgbClr val="A868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CA08DCCC-72F0-DEB9-E465-63BC2269ACC9}"/>
                  </a:ext>
                </a:extLst>
              </p:cNvPr>
              <p:cNvSpPr/>
              <p:nvPr/>
            </p:nvSpPr>
            <p:spPr>
              <a:xfrm>
                <a:off x="10463128" y="3880137"/>
                <a:ext cx="183773" cy="172767"/>
              </a:xfrm>
              <a:custGeom>
                <a:avLst/>
                <a:gdLst>
                  <a:gd name="connsiteX0" fmla="*/ 180919 w 183773"/>
                  <a:gd name="connsiteY0" fmla="*/ 126758 h 172767"/>
                  <a:gd name="connsiteX1" fmla="*/ 131198 w 183773"/>
                  <a:gd name="connsiteY1" fmla="*/ 11601 h 172767"/>
                  <a:gd name="connsiteX2" fmla="*/ 5373 w 183773"/>
                  <a:gd name="connsiteY2" fmla="*/ 266 h 172767"/>
                  <a:gd name="connsiteX3" fmla="*/ 19755 w 183773"/>
                  <a:gd name="connsiteY3" fmla="*/ 19792 h 172767"/>
                  <a:gd name="connsiteX4" fmla="*/ 74048 w 183773"/>
                  <a:gd name="connsiteY4" fmla="*/ 31508 h 172767"/>
                  <a:gd name="connsiteX5" fmla="*/ 35281 w 183773"/>
                  <a:gd name="connsiteY5" fmla="*/ 36651 h 172767"/>
                  <a:gd name="connsiteX6" fmla="*/ 9373 w 183773"/>
                  <a:gd name="connsiteY6" fmla="*/ 122376 h 172767"/>
                  <a:gd name="connsiteX7" fmla="*/ 56998 w 183773"/>
                  <a:gd name="connsiteY7" fmla="*/ 150951 h 172767"/>
                  <a:gd name="connsiteX8" fmla="*/ 56998 w 183773"/>
                  <a:gd name="connsiteY8" fmla="*/ 126853 h 172767"/>
                  <a:gd name="connsiteX9" fmla="*/ 82430 w 183773"/>
                  <a:gd name="connsiteY9" fmla="*/ 133330 h 172767"/>
                  <a:gd name="connsiteX10" fmla="*/ 131960 w 183773"/>
                  <a:gd name="connsiteY10" fmla="*/ 170477 h 172767"/>
                  <a:gd name="connsiteX11" fmla="*/ 180919 w 183773"/>
                  <a:gd name="connsiteY11" fmla="*/ 126758 h 17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773" h="172767">
                    <a:moveTo>
                      <a:pt x="180919" y="126758"/>
                    </a:moveTo>
                    <a:cubicBezTo>
                      <a:pt x="180919" y="126758"/>
                      <a:pt x="140628" y="20554"/>
                      <a:pt x="131198" y="11601"/>
                    </a:cubicBezTo>
                    <a:cubicBezTo>
                      <a:pt x="121768" y="2647"/>
                      <a:pt x="16231" y="3028"/>
                      <a:pt x="5373" y="266"/>
                    </a:cubicBezTo>
                    <a:cubicBezTo>
                      <a:pt x="-5486" y="-2497"/>
                      <a:pt x="515" y="17125"/>
                      <a:pt x="19755" y="19792"/>
                    </a:cubicBezTo>
                    <a:cubicBezTo>
                      <a:pt x="38996" y="22459"/>
                      <a:pt x="74048" y="31508"/>
                      <a:pt x="74048" y="31508"/>
                    </a:cubicBezTo>
                    <a:cubicBezTo>
                      <a:pt x="74048" y="31508"/>
                      <a:pt x="41472" y="29222"/>
                      <a:pt x="35281" y="36651"/>
                    </a:cubicBezTo>
                    <a:cubicBezTo>
                      <a:pt x="29090" y="44081"/>
                      <a:pt x="1848" y="97421"/>
                      <a:pt x="9373" y="122376"/>
                    </a:cubicBezTo>
                    <a:cubicBezTo>
                      <a:pt x="16898" y="147332"/>
                      <a:pt x="47473" y="148856"/>
                      <a:pt x="56998" y="150951"/>
                    </a:cubicBezTo>
                    <a:cubicBezTo>
                      <a:pt x="66523" y="153047"/>
                      <a:pt x="56998" y="126853"/>
                      <a:pt x="56998" y="126853"/>
                    </a:cubicBezTo>
                    <a:cubicBezTo>
                      <a:pt x="65095" y="130301"/>
                      <a:pt x="73667" y="132492"/>
                      <a:pt x="82430" y="133330"/>
                    </a:cubicBezTo>
                    <a:cubicBezTo>
                      <a:pt x="97480" y="135044"/>
                      <a:pt x="117101" y="163905"/>
                      <a:pt x="131960" y="170477"/>
                    </a:cubicBezTo>
                    <a:cubicBezTo>
                      <a:pt x="160154" y="183908"/>
                      <a:pt x="193872" y="134187"/>
                      <a:pt x="180919" y="12675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9EE8904-E0D2-2764-267E-494153536348}"/>
                  </a:ext>
                </a:extLst>
              </p:cNvPr>
              <p:cNvSpPr/>
              <p:nvPr/>
            </p:nvSpPr>
            <p:spPr>
              <a:xfrm>
                <a:off x="10535561" y="3908641"/>
                <a:ext cx="30589" cy="6823"/>
              </a:xfrm>
              <a:custGeom>
                <a:avLst/>
                <a:gdLst>
                  <a:gd name="connsiteX0" fmla="*/ 27904 w 30589"/>
                  <a:gd name="connsiteY0" fmla="*/ 6814 h 6823"/>
                  <a:gd name="connsiteX1" fmla="*/ 2662 w 30589"/>
                  <a:gd name="connsiteY1" fmla="*/ 5099 h 6823"/>
                  <a:gd name="connsiteX2" fmla="*/ 2091 w 30589"/>
                  <a:gd name="connsiteY2" fmla="*/ 241 h 6823"/>
                  <a:gd name="connsiteX3" fmla="*/ 28761 w 30589"/>
                  <a:gd name="connsiteY3" fmla="*/ 1956 h 6823"/>
                  <a:gd name="connsiteX4" fmla="*/ 30504 w 30589"/>
                  <a:gd name="connsiteY4" fmla="*/ 4994 h 6823"/>
                  <a:gd name="connsiteX5" fmla="*/ 27904 w 30589"/>
                  <a:gd name="connsiteY5" fmla="*/ 6814 h 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589" h="6823">
                    <a:moveTo>
                      <a:pt x="27904" y="6814"/>
                    </a:moveTo>
                    <a:cubicBezTo>
                      <a:pt x="19598" y="5147"/>
                      <a:pt x="11111" y="4575"/>
                      <a:pt x="2662" y="5099"/>
                    </a:cubicBezTo>
                    <a:cubicBezTo>
                      <a:pt x="-481" y="5099"/>
                      <a:pt x="-1052" y="432"/>
                      <a:pt x="2091" y="241"/>
                    </a:cubicBezTo>
                    <a:cubicBezTo>
                      <a:pt x="11016" y="-378"/>
                      <a:pt x="19988" y="194"/>
                      <a:pt x="28761" y="1956"/>
                    </a:cubicBezTo>
                    <a:cubicBezTo>
                      <a:pt x="30085" y="2318"/>
                      <a:pt x="30857" y="3670"/>
                      <a:pt x="30504" y="4994"/>
                    </a:cubicBezTo>
                    <a:cubicBezTo>
                      <a:pt x="30190" y="6147"/>
                      <a:pt x="29095" y="6918"/>
                      <a:pt x="27904" y="681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B64C0C0-4961-835C-C8EC-9E166C738C08}"/>
                  </a:ext>
                </a:extLst>
              </p:cNvPr>
              <p:cNvSpPr/>
              <p:nvPr/>
            </p:nvSpPr>
            <p:spPr>
              <a:xfrm>
                <a:off x="10488807" y="3926533"/>
                <a:ext cx="52461" cy="11056"/>
              </a:xfrm>
              <a:custGeom>
                <a:avLst/>
                <a:gdLst>
                  <a:gd name="connsiteX0" fmla="*/ 48940 w 52461"/>
                  <a:gd name="connsiteY0" fmla="*/ 10924 h 11056"/>
                  <a:gd name="connsiteX1" fmla="*/ 3982 w 52461"/>
                  <a:gd name="connsiteY1" fmla="*/ 8733 h 11056"/>
                  <a:gd name="connsiteX2" fmla="*/ 1125 w 52461"/>
                  <a:gd name="connsiteY2" fmla="*/ 4733 h 11056"/>
                  <a:gd name="connsiteX3" fmla="*/ 51036 w 52461"/>
                  <a:gd name="connsiteY3" fmla="*/ 6447 h 11056"/>
                  <a:gd name="connsiteX4" fmla="*/ 48940 w 52461"/>
                  <a:gd name="connsiteY4" fmla="*/ 10924 h 1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61" h="11056">
                    <a:moveTo>
                      <a:pt x="48940" y="10924"/>
                    </a:moveTo>
                    <a:cubicBezTo>
                      <a:pt x="34462" y="6066"/>
                      <a:pt x="18460" y="1399"/>
                      <a:pt x="3982" y="8733"/>
                    </a:cubicBezTo>
                    <a:cubicBezTo>
                      <a:pt x="1220" y="10162"/>
                      <a:pt x="-1638" y="6162"/>
                      <a:pt x="1125" y="4733"/>
                    </a:cubicBezTo>
                    <a:cubicBezTo>
                      <a:pt x="17412" y="-3935"/>
                      <a:pt x="34557" y="923"/>
                      <a:pt x="51036" y="6447"/>
                    </a:cubicBezTo>
                    <a:cubicBezTo>
                      <a:pt x="53988" y="7400"/>
                      <a:pt x="51893" y="11877"/>
                      <a:pt x="48940" y="1092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B824036A-3C4F-D1B6-D3AB-0DA6073ECA2D}"/>
                  </a:ext>
                </a:extLst>
              </p:cNvPr>
              <p:cNvSpPr/>
              <p:nvPr/>
            </p:nvSpPr>
            <p:spPr>
              <a:xfrm>
                <a:off x="10478899" y="3949921"/>
                <a:ext cx="48385" cy="11250"/>
              </a:xfrm>
              <a:custGeom>
                <a:avLst/>
                <a:gdLst>
                  <a:gd name="connsiteX0" fmla="*/ 45228 w 48385"/>
                  <a:gd name="connsiteY0" fmla="*/ 9348 h 11250"/>
                  <a:gd name="connsiteX1" fmla="*/ 3889 w 48385"/>
                  <a:gd name="connsiteY1" fmla="*/ 10872 h 11250"/>
                  <a:gd name="connsiteX2" fmla="*/ 1127 w 48385"/>
                  <a:gd name="connsiteY2" fmla="*/ 6872 h 11250"/>
                  <a:gd name="connsiteX3" fmla="*/ 47228 w 48385"/>
                  <a:gd name="connsiteY3" fmla="*/ 4871 h 11250"/>
                  <a:gd name="connsiteX4" fmla="*/ 47999 w 48385"/>
                  <a:gd name="connsiteY4" fmla="*/ 8291 h 11250"/>
                  <a:gd name="connsiteX5" fmla="*/ 45228 w 48385"/>
                  <a:gd name="connsiteY5" fmla="*/ 9348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385" h="11250">
                    <a:moveTo>
                      <a:pt x="45228" y="9348"/>
                    </a:moveTo>
                    <a:cubicBezTo>
                      <a:pt x="32055" y="2928"/>
                      <a:pt x="16548" y="3500"/>
                      <a:pt x="3889" y="10872"/>
                    </a:cubicBezTo>
                    <a:cubicBezTo>
                      <a:pt x="1222" y="12491"/>
                      <a:pt x="-1635" y="8491"/>
                      <a:pt x="1127" y="6872"/>
                    </a:cubicBezTo>
                    <a:cubicBezTo>
                      <a:pt x="15176" y="-1520"/>
                      <a:pt x="32502" y="-2272"/>
                      <a:pt x="47228" y="4871"/>
                    </a:cubicBezTo>
                    <a:cubicBezTo>
                      <a:pt x="48390" y="5605"/>
                      <a:pt x="48733" y="7129"/>
                      <a:pt x="47999" y="8291"/>
                    </a:cubicBezTo>
                    <a:cubicBezTo>
                      <a:pt x="47418" y="9215"/>
                      <a:pt x="46285" y="9653"/>
                      <a:pt x="45228" y="9348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0BBC8616-AB52-CCA0-74DD-8D8A190C1560}"/>
                  </a:ext>
                </a:extLst>
              </p:cNvPr>
              <p:cNvSpPr/>
              <p:nvPr/>
            </p:nvSpPr>
            <p:spPr>
              <a:xfrm>
                <a:off x="10500248" y="3981957"/>
                <a:ext cx="22132" cy="28773"/>
              </a:xfrm>
              <a:custGeom>
                <a:avLst/>
                <a:gdLst>
                  <a:gd name="connsiteX0" fmla="*/ 19116 w 22132"/>
                  <a:gd name="connsiteY0" fmla="*/ 28461 h 28773"/>
                  <a:gd name="connsiteX1" fmla="*/ 66 w 22132"/>
                  <a:gd name="connsiteY1" fmla="*/ 3315 h 28773"/>
                  <a:gd name="connsiteX2" fmla="*/ 4733 w 22132"/>
                  <a:gd name="connsiteY2" fmla="*/ 1601 h 28773"/>
                  <a:gd name="connsiteX3" fmla="*/ 20831 w 22132"/>
                  <a:gd name="connsiteY3" fmla="*/ 23985 h 28773"/>
                  <a:gd name="connsiteX4" fmla="*/ 18830 w 22132"/>
                  <a:gd name="connsiteY4" fmla="*/ 28461 h 2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32" h="28773">
                    <a:moveTo>
                      <a:pt x="19116" y="28461"/>
                    </a:moveTo>
                    <a:cubicBezTo>
                      <a:pt x="9562" y="23080"/>
                      <a:pt x="2666" y="13974"/>
                      <a:pt x="66" y="3315"/>
                    </a:cubicBezTo>
                    <a:cubicBezTo>
                      <a:pt x="-601" y="268"/>
                      <a:pt x="3971" y="-1447"/>
                      <a:pt x="4733" y="1601"/>
                    </a:cubicBezTo>
                    <a:cubicBezTo>
                      <a:pt x="6762" y="10974"/>
                      <a:pt x="12592" y="19079"/>
                      <a:pt x="20831" y="23985"/>
                    </a:cubicBezTo>
                    <a:cubicBezTo>
                      <a:pt x="23593" y="25509"/>
                      <a:pt x="21497" y="29986"/>
                      <a:pt x="18830" y="28461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840688D-0C84-E267-17B4-4ACA2EA3FEA1}"/>
                  </a:ext>
                </a:extLst>
              </p:cNvPr>
              <p:cNvSpPr/>
              <p:nvPr/>
            </p:nvSpPr>
            <p:spPr>
              <a:xfrm>
                <a:off x="10486835" y="3993073"/>
                <a:ext cx="22239" cy="10288"/>
              </a:xfrm>
              <a:custGeom>
                <a:avLst/>
                <a:gdLst>
                  <a:gd name="connsiteX0" fmla="*/ 18718 w 22239"/>
                  <a:gd name="connsiteY0" fmla="*/ 5630 h 10288"/>
                  <a:gd name="connsiteX1" fmla="*/ 4335 w 22239"/>
                  <a:gd name="connsiteY1" fmla="*/ 9440 h 10288"/>
                  <a:gd name="connsiteX2" fmla="*/ 620 w 22239"/>
                  <a:gd name="connsiteY2" fmla="*/ 6297 h 10288"/>
                  <a:gd name="connsiteX3" fmla="*/ 20813 w 22239"/>
                  <a:gd name="connsiteY3" fmla="*/ 1153 h 10288"/>
                  <a:gd name="connsiteX4" fmla="*/ 18718 w 22239"/>
                  <a:gd name="connsiteY4" fmla="*/ 5630 h 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39" h="10288">
                    <a:moveTo>
                      <a:pt x="18718" y="5630"/>
                    </a:moveTo>
                    <a:cubicBezTo>
                      <a:pt x="13593" y="3830"/>
                      <a:pt x="7897" y="5344"/>
                      <a:pt x="4335" y="9440"/>
                    </a:cubicBezTo>
                    <a:cubicBezTo>
                      <a:pt x="2240" y="11821"/>
                      <a:pt x="-1475" y="8678"/>
                      <a:pt x="620" y="6297"/>
                    </a:cubicBezTo>
                    <a:cubicBezTo>
                      <a:pt x="5621" y="544"/>
                      <a:pt x="13670" y="-1514"/>
                      <a:pt x="20813" y="1153"/>
                    </a:cubicBezTo>
                    <a:cubicBezTo>
                      <a:pt x="23766" y="2296"/>
                      <a:pt x="21670" y="6773"/>
                      <a:pt x="18718" y="5630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D03A8112-8C2A-9B2F-985F-873F8800DD25}"/>
                  </a:ext>
                </a:extLst>
              </p:cNvPr>
              <p:cNvSpPr/>
              <p:nvPr/>
            </p:nvSpPr>
            <p:spPr>
              <a:xfrm>
                <a:off x="10483261" y="3409393"/>
                <a:ext cx="48703" cy="78579"/>
              </a:xfrm>
              <a:custGeom>
                <a:avLst/>
                <a:gdLst>
                  <a:gd name="connsiteX0" fmla="*/ 28293 w 48703"/>
                  <a:gd name="connsiteY0" fmla="*/ 78579 h 78579"/>
                  <a:gd name="connsiteX1" fmla="*/ 12100 w 48703"/>
                  <a:gd name="connsiteY1" fmla="*/ 69054 h 78579"/>
                  <a:gd name="connsiteX2" fmla="*/ 861 w 48703"/>
                  <a:gd name="connsiteY2" fmla="*/ 42956 h 78579"/>
                  <a:gd name="connsiteX3" fmla="*/ 17815 w 48703"/>
                  <a:gd name="connsiteY3" fmla="*/ 188 h 78579"/>
                  <a:gd name="connsiteX4" fmla="*/ 47724 w 48703"/>
                  <a:gd name="connsiteY4" fmla="*/ 35145 h 78579"/>
                  <a:gd name="connsiteX5" fmla="*/ 45628 w 48703"/>
                  <a:gd name="connsiteY5" fmla="*/ 63720 h 78579"/>
                  <a:gd name="connsiteX6" fmla="*/ 30769 w 48703"/>
                  <a:gd name="connsiteY6" fmla="*/ 78198 h 78579"/>
                  <a:gd name="connsiteX7" fmla="*/ 20292 w 48703"/>
                  <a:gd name="connsiteY7" fmla="*/ 2379 h 78579"/>
                  <a:gd name="connsiteX8" fmla="*/ 18292 w 48703"/>
                  <a:gd name="connsiteY8" fmla="*/ 2379 h 78579"/>
                  <a:gd name="connsiteX9" fmla="*/ 3242 w 48703"/>
                  <a:gd name="connsiteY9" fmla="*/ 42289 h 78579"/>
                  <a:gd name="connsiteX10" fmla="*/ 13910 w 48703"/>
                  <a:gd name="connsiteY10" fmla="*/ 67340 h 78579"/>
                  <a:gd name="connsiteX11" fmla="*/ 30388 w 48703"/>
                  <a:gd name="connsiteY11" fmla="*/ 75245 h 78579"/>
                  <a:gd name="connsiteX12" fmla="*/ 43342 w 48703"/>
                  <a:gd name="connsiteY12" fmla="*/ 62387 h 78579"/>
                  <a:gd name="connsiteX13" fmla="*/ 45343 w 48703"/>
                  <a:gd name="connsiteY13" fmla="*/ 35336 h 78579"/>
                  <a:gd name="connsiteX14" fmla="*/ 20102 w 48703"/>
                  <a:gd name="connsiteY14" fmla="*/ 2856 h 7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8703" h="78579">
                    <a:moveTo>
                      <a:pt x="28293" y="78579"/>
                    </a:moveTo>
                    <a:cubicBezTo>
                      <a:pt x="21730" y="78008"/>
                      <a:pt x="15787" y="74512"/>
                      <a:pt x="12100" y="69054"/>
                    </a:cubicBezTo>
                    <a:cubicBezTo>
                      <a:pt x="6147" y="61482"/>
                      <a:pt x="2271" y="52481"/>
                      <a:pt x="861" y="42956"/>
                    </a:cubicBezTo>
                    <a:cubicBezTo>
                      <a:pt x="-2663" y="21524"/>
                      <a:pt x="4956" y="2284"/>
                      <a:pt x="17815" y="188"/>
                    </a:cubicBezTo>
                    <a:cubicBezTo>
                      <a:pt x="30674" y="-1907"/>
                      <a:pt x="44200" y="13714"/>
                      <a:pt x="47724" y="35145"/>
                    </a:cubicBezTo>
                    <a:cubicBezTo>
                      <a:pt x="49543" y="44689"/>
                      <a:pt x="48819" y="54548"/>
                      <a:pt x="45628" y="63720"/>
                    </a:cubicBezTo>
                    <a:cubicBezTo>
                      <a:pt x="43628" y="70864"/>
                      <a:pt x="37961" y="76388"/>
                      <a:pt x="30769" y="78198"/>
                    </a:cubicBezTo>
                    <a:close/>
                    <a:moveTo>
                      <a:pt x="20292" y="2379"/>
                    </a:moveTo>
                    <a:lnTo>
                      <a:pt x="18292" y="2379"/>
                    </a:lnTo>
                    <a:cubicBezTo>
                      <a:pt x="6671" y="4284"/>
                      <a:pt x="-92" y="22191"/>
                      <a:pt x="3242" y="42289"/>
                    </a:cubicBezTo>
                    <a:cubicBezTo>
                      <a:pt x="4547" y="51433"/>
                      <a:pt x="8224" y="60063"/>
                      <a:pt x="13910" y="67340"/>
                    </a:cubicBezTo>
                    <a:cubicBezTo>
                      <a:pt x="17596" y="72731"/>
                      <a:pt x="23873" y="75741"/>
                      <a:pt x="30388" y="75245"/>
                    </a:cubicBezTo>
                    <a:cubicBezTo>
                      <a:pt x="36723" y="73626"/>
                      <a:pt x="41675" y="68711"/>
                      <a:pt x="43342" y="62387"/>
                    </a:cubicBezTo>
                    <a:cubicBezTo>
                      <a:pt x="46362" y="53700"/>
                      <a:pt x="47048" y="44375"/>
                      <a:pt x="45343" y="35336"/>
                    </a:cubicBezTo>
                    <a:cubicBezTo>
                      <a:pt x="42009" y="17048"/>
                      <a:pt x="31055" y="2856"/>
                      <a:pt x="20102" y="28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4EB469E1-B1AA-B524-6D5A-E2F4DA6A880E}"/>
                  </a:ext>
                </a:extLst>
              </p:cNvPr>
              <p:cNvSpPr/>
              <p:nvPr/>
            </p:nvSpPr>
            <p:spPr>
              <a:xfrm>
                <a:off x="10548763" y="3398821"/>
                <a:ext cx="48638" cy="78198"/>
              </a:xfrm>
              <a:custGeom>
                <a:avLst/>
                <a:gdLst>
                  <a:gd name="connsiteX0" fmla="*/ 28323 w 48638"/>
                  <a:gd name="connsiteY0" fmla="*/ 78103 h 78198"/>
                  <a:gd name="connsiteX1" fmla="*/ 795 w 48638"/>
                  <a:gd name="connsiteY1" fmla="*/ 42956 h 78198"/>
                  <a:gd name="connsiteX2" fmla="*/ 17750 w 48638"/>
                  <a:gd name="connsiteY2" fmla="*/ 188 h 78198"/>
                  <a:gd name="connsiteX3" fmla="*/ 47659 w 48638"/>
                  <a:gd name="connsiteY3" fmla="*/ 35145 h 78198"/>
                  <a:gd name="connsiteX4" fmla="*/ 45563 w 48638"/>
                  <a:gd name="connsiteY4" fmla="*/ 63720 h 78198"/>
                  <a:gd name="connsiteX5" fmla="*/ 30704 w 48638"/>
                  <a:gd name="connsiteY5" fmla="*/ 78198 h 78198"/>
                  <a:gd name="connsiteX6" fmla="*/ 20226 w 48638"/>
                  <a:gd name="connsiteY6" fmla="*/ 1903 h 78198"/>
                  <a:gd name="connsiteX7" fmla="*/ 18226 w 48638"/>
                  <a:gd name="connsiteY7" fmla="*/ 1903 h 78198"/>
                  <a:gd name="connsiteX8" fmla="*/ 3177 w 48638"/>
                  <a:gd name="connsiteY8" fmla="*/ 41813 h 78198"/>
                  <a:gd name="connsiteX9" fmla="*/ 30323 w 48638"/>
                  <a:gd name="connsiteY9" fmla="*/ 74769 h 78198"/>
                  <a:gd name="connsiteX10" fmla="*/ 43277 w 48638"/>
                  <a:gd name="connsiteY10" fmla="*/ 61911 h 78198"/>
                  <a:gd name="connsiteX11" fmla="*/ 45277 w 48638"/>
                  <a:gd name="connsiteY11" fmla="*/ 34860 h 78198"/>
                  <a:gd name="connsiteX12" fmla="*/ 19941 w 48638"/>
                  <a:gd name="connsiteY12" fmla="*/ 2379 h 7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638" h="78198">
                    <a:moveTo>
                      <a:pt x="28323" y="78103"/>
                    </a:moveTo>
                    <a:cubicBezTo>
                      <a:pt x="16131" y="78103"/>
                      <a:pt x="4129" y="63053"/>
                      <a:pt x="795" y="42956"/>
                    </a:cubicBezTo>
                    <a:cubicBezTo>
                      <a:pt x="-2538" y="22858"/>
                      <a:pt x="4891" y="2284"/>
                      <a:pt x="17750" y="188"/>
                    </a:cubicBezTo>
                    <a:cubicBezTo>
                      <a:pt x="30609" y="-1907"/>
                      <a:pt x="44134" y="13714"/>
                      <a:pt x="47659" y="35145"/>
                    </a:cubicBezTo>
                    <a:cubicBezTo>
                      <a:pt x="49478" y="44689"/>
                      <a:pt x="48754" y="54548"/>
                      <a:pt x="45563" y="63720"/>
                    </a:cubicBezTo>
                    <a:cubicBezTo>
                      <a:pt x="43534" y="70845"/>
                      <a:pt x="37876" y="76350"/>
                      <a:pt x="30704" y="78198"/>
                    </a:cubicBezTo>
                    <a:close/>
                    <a:moveTo>
                      <a:pt x="20226" y="1903"/>
                    </a:moveTo>
                    <a:lnTo>
                      <a:pt x="18226" y="1903"/>
                    </a:lnTo>
                    <a:cubicBezTo>
                      <a:pt x="6606" y="3808"/>
                      <a:pt x="-157" y="21715"/>
                      <a:pt x="3177" y="41813"/>
                    </a:cubicBezTo>
                    <a:cubicBezTo>
                      <a:pt x="6510" y="61911"/>
                      <a:pt x="18893" y="76674"/>
                      <a:pt x="30323" y="74769"/>
                    </a:cubicBezTo>
                    <a:cubicBezTo>
                      <a:pt x="36657" y="73150"/>
                      <a:pt x="41610" y="68226"/>
                      <a:pt x="43277" y="61911"/>
                    </a:cubicBezTo>
                    <a:cubicBezTo>
                      <a:pt x="46334" y="53233"/>
                      <a:pt x="47030" y="43889"/>
                      <a:pt x="45277" y="34860"/>
                    </a:cubicBezTo>
                    <a:cubicBezTo>
                      <a:pt x="42134" y="16571"/>
                      <a:pt x="31180" y="2379"/>
                      <a:pt x="19941" y="23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B96F7EC-397E-8B55-8F36-D8F9286607BE}"/>
                  </a:ext>
                </a:extLst>
              </p:cNvPr>
              <p:cNvSpPr/>
              <p:nvPr/>
            </p:nvSpPr>
            <p:spPr>
              <a:xfrm>
                <a:off x="10484312" y="3444920"/>
                <a:ext cx="17716" cy="8572"/>
              </a:xfrm>
              <a:custGeom>
                <a:avLst/>
                <a:gdLst>
                  <a:gd name="connsiteX0" fmla="*/ 1619 w 17716"/>
                  <a:gd name="connsiteY0" fmla="*/ 8572 h 8572"/>
                  <a:gd name="connsiteX1" fmla="*/ 0 w 17716"/>
                  <a:gd name="connsiteY1" fmla="*/ 6763 h 8572"/>
                  <a:gd name="connsiteX2" fmla="*/ 17716 w 17716"/>
                  <a:gd name="connsiteY2" fmla="*/ 0 h 8572"/>
                  <a:gd name="connsiteX3" fmla="*/ 17716 w 17716"/>
                  <a:gd name="connsiteY3" fmla="*/ 2476 h 8572"/>
                  <a:gd name="connsiteX4" fmla="*/ 1619 w 17716"/>
                  <a:gd name="connsiteY4" fmla="*/ 8572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" h="8572">
                    <a:moveTo>
                      <a:pt x="1619" y="8572"/>
                    </a:moveTo>
                    <a:lnTo>
                      <a:pt x="0" y="6763"/>
                    </a:lnTo>
                    <a:cubicBezTo>
                      <a:pt x="5048" y="2705"/>
                      <a:pt x="11249" y="343"/>
                      <a:pt x="17716" y="0"/>
                    </a:cubicBezTo>
                    <a:lnTo>
                      <a:pt x="17716" y="2476"/>
                    </a:lnTo>
                    <a:cubicBezTo>
                      <a:pt x="11859" y="2848"/>
                      <a:pt x="6248" y="4972"/>
                      <a:pt x="1619" y="85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7D802DC4-FA6C-6A2B-69AB-32404C3AE6E1}"/>
                  </a:ext>
                </a:extLst>
              </p:cNvPr>
              <p:cNvSpPr/>
              <p:nvPr/>
            </p:nvSpPr>
            <p:spPr>
              <a:xfrm>
                <a:off x="10527079" y="3432322"/>
                <a:ext cx="23621" cy="8501"/>
              </a:xfrm>
              <a:custGeom>
                <a:avLst/>
                <a:gdLst>
                  <a:gd name="connsiteX0" fmla="*/ 1905 w 23621"/>
                  <a:gd name="connsiteY0" fmla="*/ 8502 h 8501"/>
                  <a:gd name="connsiteX1" fmla="*/ 0 w 23621"/>
                  <a:gd name="connsiteY1" fmla="*/ 7073 h 8501"/>
                  <a:gd name="connsiteX2" fmla="*/ 23622 w 23621"/>
                  <a:gd name="connsiteY2" fmla="*/ 2692 h 8501"/>
                  <a:gd name="connsiteX3" fmla="*/ 22384 w 23621"/>
                  <a:gd name="connsiteY3" fmla="*/ 4787 h 8501"/>
                  <a:gd name="connsiteX4" fmla="*/ 1905 w 23621"/>
                  <a:gd name="connsiteY4" fmla="*/ 8502 h 8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21" h="8501">
                    <a:moveTo>
                      <a:pt x="1905" y="8502"/>
                    </a:moveTo>
                    <a:lnTo>
                      <a:pt x="0" y="7073"/>
                    </a:lnTo>
                    <a:cubicBezTo>
                      <a:pt x="5553" y="-280"/>
                      <a:pt x="15802" y="-2176"/>
                      <a:pt x="23622" y="2692"/>
                    </a:cubicBezTo>
                    <a:lnTo>
                      <a:pt x="22384" y="4787"/>
                    </a:lnTo>
                    <a:cubicBezTo>
                      <a:pt x="15630" y="491"/>
                      <a:pt x="6715" y="2110"/>
                      <a:pt x="1905" y="85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C1007C9A-5E35-C0E8-8615-2880BDB45CB2}"/>
                  </a:ext>
                </a:extLst>
              </p:cNvPr>
              <p:cNvSpPr/>
              <p:nvPr/>
            </p:nvSpPr>
            <p:spPr>
              <a:xfrm>
                <a:off x="10593850" y="3408423"/>
                <a:ext cx="106394" cy="22494"/>
              </a:xfrm>
              <a:custGeom>
                <a:avLst/>
                <a:gdLst>
                  <a:gd name="connsiteX0" fmla="*/ 1143 w 106394"/>
                  <a:gd name="connsiteY0" fmla="*/ 22495 h 22494"/>
                  <a:gd name="connsiteX1" fmla="*/ 0 w 106394"/>
                  <a:gd name="connsiteY1" fmla="*/ 20304 h 22494"/>
                  <a:gd name="connsiteX2" fmla="*/ 106394 w 106394"/>
                  <a:gd name="connsiteY2" fmla="*/ 1921 h 22494"/>
                  <a:gd name="connsiteX3" fmla="*/ 106394 w 106394"/>
                  <a:gd name="connsiteY3" fmla="*/ 4398 h 22494"/>
                  <a:gd name="connsiteX4" fmla="*/ 1143 w 106394"/>
                  <a:gd name="connsiteY4" fmla="*/ 22495 h 22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394" h="22494">
                    <a:moveTo>
                      <a:pt x="1143" y="22495"/>
                    </a:moveTo>
                    <a:lnTo>
                      <a:pt x="0" y="20304"/>
                    </a:lnTo>
                    <a:cubicBezTo>
                      <a:pt x="476" y="20304"/>
                      <a:pt x="52292" y="-7414"/>
                      <a:pt x="106394" y="1921"/>
                    </a:cubicBezTo>
                    <a:lnTo>
                      <a:pt x="106394" y="4398"/>
                    </a:lnTo>
                    <a:cubicBezTo>
                      <a:pt x="52768" y="-4842"/>
                      <a:pt x="1619" y="22209"/>
                      <a:pt x="1143" y="224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58" name="图形 286">
              <a:extLst>
                <a:ext uri="{FF2B5EF4-FFF2-40B4-BE49-F238E27FC236}">
                  <a16:creationId xmlns:a16="http://schemas.microsoft.com/office/drawing/2014/main" id="{76EE03B9-B512-2C79-443A-F15E5EE72EC6}"/>
                </a:ext>
              </a:extLst>
            </p:cNvPr>
            <p:cNvGrpSpPr/>
            <p:nvPr/>
          </p:nvGrpSpPr>
          <p:grpSpPr>
            <a:xfrm>
              <a:off x="7396979" y="3828297"/>
              <a:ext cx="1512755" cy="2336391"/>
              <a:chOff x="7396979" y="3828297"/>
              <a:chExt cx="1512755" cy="2336391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94FE53B-0D1D-2647-30AC-F499BD73D457}"/>
                  </a:ext>
                </a:extLst>
              </p:cNvPr>
              <p:cNvSpPr/>
              <p:nvPr/>
            </p:nvSpPr>
            <p:spPr>
              <a:xfrm>
                <a:off x="8303754" y="5123701"/>
                <a:ext cx="436149" cy="878585"/>
              </a:xfrm>
              <a:custGeom>
                <a:avLst/>
                <a:gdLst>
                  <a:gd name="connsiteX0" fmla="*/ 436150 w 436149"/>
                  <a:gd name="connsiteY0" fmla="*/ 869918 h 878585"/>
                  <a:gd name="connsiteX1" fmla="*/ 320611 w 436149"/>
                  <a:gd name="connsiteY1" fmla="*/ 878586 h 878585"/>
                  <a:gd name="connsiteX2" fmla="*/ 105156 w 436149"/>
                  <a:gd name="connsiteY2" fmla="*/ 385763 h 878585"/>
                  <a:gd name="connsiteX3" fmla="*/ 0 w 436149"/>
                  <a:gd name="connsiteY3" fmla="*/ 123730 h 878585"/>
                  <a:gd name="connsiteX4" fmla="*/ 270700 w 436149"/>
                  <a:gd name="connsiteY4" fmla="*/ 0 h 878585"/>
                  <a:gd name="connsiteX5" fmla="*/ 303467 w 436149"/>
                  <a:gd name="connsiteY5" fmla="*/ 183832 h 878585"/>
                  <a:gd name="connsiteX6" fmla="*/ 304419 w 436149"/>
                  <a:gd name="connsiteY6" fmla="*/ 186880 h 878585"/>
                  <a:gd name="connsiteX7" fmla="*/ 436150 w 436149"/>
                  <a:gd name="connsiteY7" fmla="*/ 869918 h 87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149" h="878585">
                    <a:moveTo>
                      <a:pt x="436150" y="869918"/>
                    </a:moveTo>
                    <a:lnTo>
                      <a:pt x="320611" y="878586"/>
                    </a:lnTo>
                    <a:lnTo>
                      <a:pt x="105156" y="385763"/>
                    </a:lnTo>
                    <a:lnTo>
                      <a:pt x="0" y="123730"/>
                    </a:lnTo>
                    <a:lnTo>
                      <a:pt x="270700" y="0"/>
                    </a:lnTo>
                    <a:lnTo>
                      <a:pt x="303467" y="183832"/>
                    </a:lnTo>
                    <a:lnTo>
                      <a:pt x="304419" y="186880"/>
                    </a:lnTo>
                    <a:lnTo>
                      <a:pt x="436150" y="86991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1AF2C3DF-BE14-4DF3-F59C-445EDFEE22DC}"/>
                  </a:ext>
                </a:extLst>
              </p:cNvPr>
              <p:cNvSpPr/>
              <p:nvPr/>
            </p:nvSpPr>
            <p:spPr>
              <a:xfrm>
                <a:off x="8633509" y="5978284"/>
                <a:ext cx="98964" cy="109156"/>
              </a:xfrm>
              <a:custGeom>
                <a:avLst/>
                <a:gdLst>
                  <a:gd name="connsiteX0" fmla="*/ 0 w 98964"/>
                  <a:gd name="connsiteY0" fmla="*/ 0 h 109156"/>
                  <a:gd name="connsiteX1" fmla="*/ 41529 w 98964"/>
                  <a:gd name="connsiteY1" fmla="*/ 109156 h 109156"/>
                  <a:gd name="connsiteX2" fmla="*/ 98965 w 98964"/>
                  <a:gd name="connsiteY2" fmla="*/ 109156 h 109156"/>
                  <a:gd name="connsiteX3" fmla="*/ 86487 w 98964"/>
                  <a:gd name="connsiteY3" fmla="*/ 0 h 109156"/>
                  <a:gd name="connsiteX4" fmla="*/ 0 w 98964"/>
                  <a:gd name="connsiteY4" fmla="*/ 0 h 109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64" h="109156">
                    <a:moveTo>
                      <a:pt x="0" y="0"/>
                    </a:moveTo>
                    <a:lnTo>
                      <a:pt x="41529" y="109156"/>
                    </a:lnTo>
                    <a:lnTo>
                      <a:pt x="98965" y="109156"/>
                    </a:lnTo>
                    <a:lnTo>
                      <a:pt x="864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0761C2DB-0DEE-127B-4803-6C4E3646ABDC}"/>
                  </a:ext>
                </a:extLst>
              </p:cNvPr>
              <p:cNvSpPr/>
              <p:nvPr/>
            </p:nvSpPr>
            <p:spPr>
              <a:xfrm>
                <a:off x="8599124" y="5974283"/>
                <a:ext cx="158686" cy="55721"/>
              </a:xfrm>
              <a:custGeom>
                <a:avLst/>
                <a:gdLst>
                  <a:gd name="connsiteX0" fmla="*/ 158687 w 158686"/>
                  <a:gd name="connsiteY0" fmla="*/ 55721 h 55721"/>
                  <a:gd name="connsiteX1" fmla="*/ 153829 w 158686"/>
                  <a:gd name="connsiteY1" fmla="*/ 0 h 55721"/>
                  <a:gd name="connsiteX2" fmla="*/ 0 w 158686"/>
                  <a:gd name="connsiteY2" fmla="*/ 0 h 55721"/>
                  <a:gd name="connsiteX3" fmla="*/ 14383 w 158686"/>
                  <a:gd name="connsiteY3" fmla="*/ 55721 h 55721"/>
                  <a:gd name="connsiteX4" fmla="*/ 158687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158687" y="55721"/>
                    </a:moveTo>
                    <a:lnTo>
                      <a:pt x="153829" y="0"/>
                    </a:lnTo>
                    <a:lnTo>
                      <a:pt x="0" y="0"/>
                    </a:lnTo>
                    <a:lnTo>
                      <a:pt x="14383" y="55721"/>
                    </a:lnTo>
                    <a:lnTo>
                      <a:pt x="158687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B63A05EC-316C-645C-6E9A-53D83F6E4918}"/>
                  </a:ext>
                </a:extLst>
              </p:cNvPr>
              <p:cNvSpPr/>
              <p:nvPr/>
            </p:nvSpPr>
            <p:spPr>
              <a:xfrm>
                <a:off x="8653260" y="6061271"/>
                <a:ext cx="256473" cy="103417"/>
              </a:xfrm>
              <a:custGeom>
                <a:avLst/>
                <a:gdLst>
                  <a:gd name="connsiteX0" fmla="*/ 256474 w 256473"/>
                  <a:gd name="connsiteY0" fmla="*/ 103417 h 103417"/>
                  <a:gd name="connsiteX1" fmla="*/ 211992 w 256473"/>
                  <a:gd name="connsiteY1" fmla="*/ 55792 h 103417"/>
                  <a:gd name="connsiteX2" fmla="*/ 116742 w 256473"/>
                  <a:gd name="connsiteY2" fmla="*/ 30551 h 103417"/>
                  <a:gd name="connsiteX3" fmla="*/ 84833 w 256473"/>
                  <a:gd name="connsiteY3" fmla="*/ 3405 h 103417"/>
                  <a:gd name="connsiteX4" fmla="*/ 60164 w 256473"/>
                  <a:gd name="connsiteY4" fmla="*/ 12263 h 103417"/>
                  <a:gd name="connsiteX5" fmla="*/ 23588 w 256473"/>
                  <a:gd name="connsiteY5" fmla="*/ 7786 h 103417"/>
                  <a:gd name="connsiteX6" fmla="*/ 4538 w 256473"/>
                  <a:gd name="connsiteY6" fmla="*/ 5786 h 103417"/>
                  <a:gd name="connsiteX7" fmla="*/ 632 w 256473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473" h="103417">
                    <a:moveTo>
                      <a:pt x="256474" y="103417"/>
                    </a:moveTo>
                    <a:cubicBezTo>
                      <a:pt x="248473" y="67889"/>
                      <a:pt x="231328" y="57221"/>
                      <a:pt x="211992" y="55792"/>
                    </a:cubicBezTo>
                    <a:cubicBezTo>
                      <a:pt x="192657" y="54363"/>
                      <a:pt x="116742" y="30551"/>
                      <a:pt x="116742" y="30551"/>
                    </a:cubicBezTo>
                    <a:cubicBezTo>
                      <a:pt x="116742" y="30551"/>
                      <a:pt x="98645" y="7976"/>
                      <a:pt x="84833" y="3405"/>
                    </a:cubicBezTo>
                    <a:cubicBezTo>
                      <a:pt x="75594" y="1433"/>
                      <a:pt x="66041" y="4862"/>
                      <a:pt x="60164" y="12263"/>
                    </a:cubicBezTo>
                    <a:lnTo>
                      <a:pt x="23588" y="7786"/>
                    </a:lnTo>
                    <a:cubicBezTo>
                      <a:pt x="23588" y="7786"/>
                      <a:pt x="10634" y="-8311"/>
                      <a:pt x="4538" y="5786"/>
                    </a:cubicBezTo>
                    <a:cubicBezTo>
                      <a:pt x="-1844" y="22073"/>
                      <a:pt x="251" y="92177"/>
                      <a:pt x="63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B206338-3FBF-4E51-2D41-A1BC38A02800}"/>
                  </a:ext>
                </a:extLst>
              </p:cNvPr>
              <p:cNvSpPr/>
              <p:nvPr/>
            </p:nvSpPr>
            <p:spPr>
              <a:xfrm>
                <a:off x="8655074" y="6094979"/>
                <a:ext cx="250144" cy="60469"/>
              </a:xfrm>
              <a:custGeom>
                <a:avLst/>
                <a:gdLst>
                  <a:gd name="connsiteX0" fmla="*/ 248660 w 250144"/>
                  <a:gd name="connsiteY0" fmla="*/ 60470 h 60469"/>
                  <a:gd name="connsiteX1" fmla="*/ 203892 w 250144"/>
                  <a:gd name="connsiteY1" fmla="*/ 60470 h 60469"/>
                  <a:gd name="connsiteX2" fmla="*/ 8059 w 250144"/>
                  <a:gd name="connsiteY2" fmla="*/ 59517 h 60469"/>
                  <a:gd name="connsiteX3" fmla="*/ 6154 w 250144"/>
                  <a:gd name="connsiteY3" fmla="*/ 57612 h 60469"/>
                  <a:gd name="connsiteX4" fmla="*/ 8059 w 250144"/>
                  <a:gd name="connsiteY4" fmla="*/ 55707 h 60469"/>
                  <a:gd name="connsiteX5" fmla="*/ 21393 w 250144"/>
                  <a:gd name="connsiteY5" fmla="*/ 55707 h 60469"/>
                  <a:gd name="connsiteX6" fmla="*/ 21393 w 250144"/>
                  <a:gd name="connsiteY6" fmla="*/ 55231 h 60469"/>
                  <a:gd name="connsiteX7" fmla="*/ 915 w 250144"/>
                  <a:gd name="connsiteY7" fmla="*/ 3510 h 60469"/>
                  <a:gd name="connsiteX8" fmla="*/ 2820 w 250144"/>
                  <a:gd name="connsiteY8" fmla="*/ 272 h 60469"/>
                  <a:gd name="connsiteX9" fmla="*/ 25204 w 250144"/>
                  <a:gd name="connsiteY9" fmla="*/ 55707 h 60469"/>
                  <a:gd name="connsiteX10" fmla="*/ 52826 w 250144"/>
                  <a:gd name="connsiteY10" fmla="*/ 55707 h 60469"/>
                  <a:gd name="connsiteX11" fmla="*/ 248660 w 250144"/>
                  <a:gd name="connsiteY11" fmla="*/ 56755 h 60469"/>
                  <a:gd name="connsiteX12" fmla="*/ 250098 w 250144"/>
                  <a:gd name="connsiteY12" fmla="*/ 59031 h 60469"/>
                  <a:gd name="connsiteX13" fmla="*/ 248660 w 250144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144" h="60469">
                    <a:moveTo>
                      <a:pt x="248660" y="60470"/>
                    </a:moveTo>
                    <a:lnTo>
                      <a:pt x="203892" y="60470"/>
                    </a:lnTo>
                    <a:lnTo>
                      <a:pt x="8059" y="59517"/>
                    </a:lnTo>
                    <a:cubicBezTo>
                      <a:pt x="7011" y="59517"/>
                      <a:pt x="6154" y="58660"/>
                      <a:pt x="6154" y="57612"/>
                    </a:cubicBezTo>
                    <a:cubicBezTo>
                      <a:pt x="6154" y="56564"/>
                      <a:pt x="7011" y="55707"/>
                      <a:pt x="8059" y="55707"/>
                    </a:cubicBezTo>
                    <a:lnTo>
                      <a:pt x="21393" y="55707"/>
                    </a:lnTo>
                    <a:cubicBezTo>
                      <a:pt x="21336" y="55554"/>
                      <a:pt x="21336" y="55383"/>
                      <a:pt x="21393" y="55231"/>
                    </a:cubicBezTo>
                    <a:cubicBezTo>
                      <a:pt x="30918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19" y="34219"/>
                      <a:pt x="25204" y="55707"/>
                    </a:cubicBezTo>
                    <a:lnTo>
                      <a:pt x="52826" y="55707"/>
                    </a:lnTo>
                    <a:lnTo>
                      <a:pt x="248660" y="56755"/>
                    </a:lnTo>
                    <a:cubicBezTo>
                      <a:pt x="249689" y="56993"/>
                      <a:pt x="250327" y="58012"/>
                      <a:pt x="250098" y="59031"/>
                    </a:cubicBezTo>
                    <a:cubicBezTo>
                      <a:pt x="249927" y="59746"/>
                      <a:pt x="249374" y="60308"/>
                      <a:pt x="248660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1EEBDDF9-E87E-6208-A46B-441B5B4A567E}"/>
                  </a:ext>
                </a:extLst>
              </p:cNvPr>
              <p:cNvSpPr/>
              <p:nvPr/>
            </p:nvSpPr>
            <p:spPr>
              <a:xfrm>
                <a:off x="8757843" y="6092234"/>
                <a:ext cx="41392" cy="15998"/>
              </a:xfrm>
              <a:custGeom>
                <a:avLst/>
                <a:gdLst>
                  <a:gd name="connsiteX0" fmla="*/ 3682 w 41392"/>
                  <a:gd name="connsiteY0" fmla="*/ 15209 h 15998"/>
                  <a:gd name="connsiteX1" fmla="*/ 36248 w 41392"/>
                  <a:gd name="connsiteY1" fmla="*/ 7170 h 15998"/>
                  <a:gd name="connsiteX2" fmla="*/ 38639 w 41392"/>
                  <a:gd name="connsiteY2" fmla="*/ 8827 h 15998"/>
                  <a:gd name="connsiteX3" fmla="*/ 40544 w 41392"/>
                  <a:gd name="connsiteY3" fmla="*/ 5589 h 15998"/>
                  <a:gd name="connsiteX4" fmla="*/ 1977 w 41392"/>
                  <a:gd name="connsiteY4" fmla="*/ 10904 h 15998"/>
                  <a:gd name="connsiteX5" fmla="*/ 348 w 41392"/>
                  <a:gd name="connsiteY5" fmla="*/ 13304 h 15998"/>
                  <a:gd name="connsiteX6" fmla="*/ 3682 w 41392"/>
                  <a:gd name="connsiteY6" fmla="*/ 15209 h 15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5998">
                    <a:moveTo>
                      <a:pt x="3682" y="15209"/>
                    </a:moveTo>
                    <a:cubicBezTo>
                      <a:pt x="10455" y="3998"/>
                      <a:pt x="25037" y="398"/>
                      <a:pt x="36248" y="7170"/>
                    </a:cubicBezTo>
                    <a:cubicBezTo>
                      <a:pt x="37077" y="7675"/>
                      <a:pt x="37877" y="8227"/>
                      <a:pt x="38639" y="8827"/>
                    </a:cubicBezTo>
                    <a:cubicBezTo>
                      <a:pt x="40639" y="10256"/>
                      <a:pt x="42544" y="7018"/>
                      <a:pt x="40544" y="5589"/>
                    </a:cubicBezTo>
                    <a:cubicBezTo>
                      <a:pt x="28428" y="-3593"/>
                      <a:pt x="11159" y="-1212"/>
                      <a:pt x="1977" y="10904"/>
                    </a:cubicBezTo>
                    <a:cubicBezTo>
                      <a:pt x="1396" y="11675"/>
                      <a:pt x="853" y="12475"/>
                      <a:pt x="348" y="13304"/>
                    </a:cubicBezTo>
                    <a:cubicBezTo>
                      <a:pt x="-1080" y="15209"/>
                      <a:pt x="2253" y="17114"/>
                      <a:pt x="3682" y="152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EA0FE319-3256-B619-03B9-95192C2304A2}"/>
                  </a:ext>
                </a:extLst>
              </p:cNvPr>
              <p:cNvSpPr/>
              <p:nvPr/>
            </p:nvSpPr>
            <p:spPr>
              <a:xfrm>
                <a:off x="8778988" y="6098585"/>
                <a:ext cx="41333" cy="16026"/>
              </a:xfrm>
              <a:custGeom>
                <a:avLst/>
                <a:gdLst>
                  <a:gd name="connsiteX0" fmla="*/ 3587 w 41333"/>
                  <a:gd name="connsiteY0" fmla="*/ 15239 h 16026"/>
                  <a:gd name="connsiteX1" fmla="*/ 36296 w 41333"/>
                  <a:gd name="connsiteY1" fmla="*/ 7238 h 16026"/>
                  <a:gd name="connsiteX2" fmla="*/ 38640 w 41333"/>
                  <a:gd name="connsiteY2" fmla="*/ 8858 h 16026"/>
                  <a:gd name="connsiteX3" fmla="*/ 40544 w 41333"/>
                  <a:gd name="connsiteY3" fmla="*/ 5619 h 16026"/>
                  <a:gd name="connsiteX4" fmla="*/ 1968 w 41333"/>
                  <a:gd name="connsiteY4" fmla="*/ 10858 h 16026"/>
                  <a:gd name="connsiteX5" fmla="*/ 349 w 41333"/>
                  <a:gd name="connsiteY5" fmla="*/ 13239 h 16026"/>
                  <a:gd name="connsiteX6" fmla="*/ 3587 w 41333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33" h="16026">
                    <a:moveTo>
                      <a:pt x="3587" y="15239"/>
                    </a:moveTo>
                    <a:cubicBezTo>
                      <a:pt x="10407" y="4000"/>
                      <a:pt x="25057" y="419"/>
                      <a:pt x="36296" y="7238"/>
                    </a:cubicBezTo>
                    <a:cubicBezTo>
                      <a:pt x="37115" y="7734"/>
                      <a:pt x="37897" y="8267"/>
                      <a:pt x="38640" y="8858"/>
                    </a:cubicBezTo>
                    <a:cubicBezTo>
                      <a:pt x="40544" y="10286"/>
                      <a:pt x="42449" y="7048"/>
                      <a:pt x="40544" y="5619"/>
                    </a:cubicBezTo>
                    <a:cubicBezTo>
                      <a:pt x="28448" y="-3582"/>
                      <a:pt x="11179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587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24CAC1BD-3AD6-D9E6-D0DD-94484BBDAECD}"/>
                  </a:ext>
                </a:extLst>
              </p:cNvPr>
              <p:cNvSpPr/>
              <p:nvPr/>
            </p:nvSpPr>
            <p:spPr>
              <a:xfrm>
                <a:off x="8800793" y="6104943"/>
                <a:ext cx="41340" cy="16016"/>
              </a:xfrm>
              <a:custGeom>
                <a:avLst/>
                <a:gdLst>
                  <a:gd name="connsiteX0" fmla="*/ 3595 w 41340"/>
                  <a:gd name="connsiteY0" fmla="*/ 15168 h 16016"/>
                  <a:gd name="connsiteX1" fmla="*/ 36494 w 41340"/>
                  <a:gd name="connsiteY1" fmla="*/ 7386 h 16016"/>
                  <a:gd name="connsiteX2" fmla="*/ 38647 w 41340"/>
                  <a:gd name="connsiteY2" fmla="*/ 8882 h 16016"/>
                  <a:gd name="connsiteX3" fmla="*/ 40552 w 41340"/>
                  <a:gd name="connsiteY3" fmla="*/ 5548 h 16016"/>
                  <a:gd name="connsiteX4" fmla="*/ 1871 w 41340"/>
                  <a:gd name="connsiteY4" fmla="*/ 11025 h 16016"/>
                  <a:gd name="connsiteX5" fmla="*/ 356 w 41340"/>
                  <a:gd name="connsiteY5" fmla="*/ 13263 h 16016"/>
                  <a:gd name="connsiteX6" fmla="*/ 3595 w 4134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16">
                    <a:moveTo>
                      <a:pt x="3595" y="15168"/>
                    </a:moveTo>
                    <a:cubicBezTo>
                      <a:pt x="10529" y="3929"/>
                      <a:pt x="25264" y="452"/>
                      <a:pt x="36494" y="7386"/>
                    </a:cubicBezTo>
                    <a:cubicBezTo>
                      <a:pt x="37237" y="7844"/>
                      <a:pt x="37961" y="8349"/>
                      <a:pt x="38647" y="8882"/>
                    </a:cubicBezTo>
                    <a:cubicBezTo>
                      <a:pt x="40552" y="10311"/>
                      <a:pt x="42457" y="7072"/>
                      <a:pt x="40552" y="5548"/>
                    </a:cubicBezTo>
                    <a:cubicBezTo>
                      <a:pt x="28360" y="-3625"/>
                      <a:pt x="11043" y="-1167"/>
                      <a:pt x="1871" y="11025"/>
                    </a:cubicBezTo>
                    <a:cubicBezTo>
                      <a:pt x="1328" y="11749"/>
                      <a:pt x="823" y="12492"/>
                      <a:pt x="356" y="13263"/>
                    </a:cubicBezTo>
                    <a:cubicBezTo>
                      <a:pt x="-1073" y="15264"/>
                      <a:pt x="2166" y="17169"/>
                      <a:pt x="3595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31B81069-7750-D310-9E26-31C4A8CF6E19}"/>
                  </a:ext>
                </a:extLst>
              </p:cNvPr>
              <p:cNvSpPr/>
              <p:nvPr/>
            </p:nvSpPr>
            <p:spPr>
              <a:xfrm>
                <a:off x="8305754" y="5582234"/>
                <a:ext cx="155924" cy="574547"/>
              </a:xfrm>
              <a:custGeom>
                <a:avLst/>
                <a:gdLst>
                  <a:gd name="connsiteX0" fmla="*/ 71438 w 155924"/>
                  <a:gd name="connsiteY0" fmla="*/ 0 h 574547"/>
                  <a:gd name="connsiteX1" fmla="*/ 90964 w 155924"/>
                  <a:gd name="connsiteY1" fmla="*/ 131064 h 574547"/>
                  <a:gd name="connsiteX2" fmla="*/ 97822 w 155924"/>
                  <a:gd name="connsiteY2" fmla="*/ 178308 h 574547"/>
                  <a:gd name="connsiteX3" fmla="*/ 155924 w 155924"/>
                  <a:gd name="connsiteY3" fmla="*/ 574548 h 574547"/>
                  <a:gd name="connsiteX4" fmla="*/ 121063 w 155924"/>
                  <a:gd name="connsiteY4" fmla="*/ 574548 h 574547"/>
                  <a:gd name="connsiteX5" fmla="*/ 37529 w 155924"/>
                  <a:gd name="connsiteY5" fmla="*/ 178308 h 574547"/>
                  <a:gd name="connsiteX6" fmla="*/ 27623 w 155924"/>
                  <a:gd name="connsiteY6" fmla="*/ 131064 h 574547"/>
                  <a:gd name="connsiteX7" fmla="*/ 0 w 155924"/>
                  <a:gd name="connsiteY7" fmla="*/ 0 h 574547"/>
                  <a:gd name="connsiteX8" fmla="*/ 71438 w 155924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5924" h="574547">
                    <a:moveTo>
                      <a:pt x="71438" y="0"/>
                    </a:moveTo>
                    <a:lnTo>
                      <a:pt x="90964" y="131064"/>
                    </a:lnTo>
                    <a:lnTo>
                      <a:pt x="97822" y="178308"/>
                    </a:lnTo>
                    <a:lnTo>
                      <a:pt x="155924" y="574548"/>
                    </a:lnTo>
                    <a:lnTo>
                      <a:pt x="121063" y="574548"/>
                    </a:lnTo>
                    <a:lnTo>
                      <a:pt x="37529" y="178308"/>
                    </a:lnTo>
                    <a:lnTo>
                      <a:pt x="27623" y="131064"/>
                    </a:lnTo>
                    <a:lnTo>
                      <a:pt x="0" y="0"/>
                    </a:lnTo>
                    <a:lnTo>
                      <a:pt x="7143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A203C53D-099D-7D76-E6B2-CDE4BC2AABE7}"/>
                  </a:ext>
                </a:extLst>
              </p:cNvPr>
              <p:cNvSpPr/>
              <p:nvPr/>
            </p:nvSpPr>
            <p:spPr>
              <a:xfrm>
                <a:off x="8044007" y="5879891"/>
                <a:ext cx="266700" cy="8953"/>
              </a:xfrm>
              <a:custGeom>
                <a:avLst/>
                <a:gdLst>
                  <a:gd name="connsiteX0" fmla="*/ 0 w 266700"/>
                  <a:gd name="connsiteY0" fmla="*/ 0 h 8953"/>
                  <a:gd name="connsiteX1" fmla="*/ 266700 w 266700"/>
                  <a:gd name="connsiteY1" fmla="*/ 8953 h 8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700" h="8953">
                    <a:moveTo>
                      <a:pt x="0" y="0"/>
                    </a:moveTo>
                    <a:lnTo>
                      <a:pt x="266700" y="8953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908D21C0-153A-5348-C23D-566D676F4682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96EE619D-96DF-2C84-6ED1-79776D496D54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C78FB90A-AF20-D1BD-E424-B869D4BE7BED}"/>
                  </a:ext>
                </a:extLst>
              </p:cNvPr>
              <p:cNvSpPr/>
              <p:nvPr/>
            </p:nvSpPr>
            <p:spPr>
              <a:xfrm>
                <a:off x="7415071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491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98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491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98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7C677FCB-BF98-174C-2C82-F4382B296C5B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13150957-E32A-560D-CEA1-14A9B188D043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50F8E89-3C33-B36E-11FD-6E37BD18DBA9}"/>
                  </a:ext>
                </a:extLst>
              </p:cNvPr>
              <p:cNvSpPr/>
              <p:nvPr/>
            </p:nvSpPr>
            <p:spPr>
              <a:xfrm>
                <a:off x="7448028" y="5325631"/>
                <a:ext cx="931164" cy="258413"/>
              </a:xfrm>
              <a:custGeom>
                <a:avLst/>
                <a:gdLst>
                  <a:gd name="connsiteX0" fmla="*/ 65818 w 931164"/>
                  <a:gd name="connsiteY0" fmla="*/ 258413 h 258413"/>
                  <a:gd name="connsiteX1" fmla="*/ 931164 w 931164"/>
                  <a:gd name="connsiteY1" fmla="*/ 258413 h 258413"/>
                  <a:gd name="connsiteX2" fmla="*/ 913924 w 931164"/>
                  <a:gd name="connsiteY2" fmla="*/ 190500 h 258413"/>
                  <a:gd name="connsiteX3" fmla="*/ 711994 w 931164"/>
                  <a:gd name="connsiteY3" fmla="*/ 0 h 258413"/>
                  <a:gd name="connsiteX4" fmla="*/ 0 w 931164"/>
                  <a:gd name="connsiteY4" fmla="*/ 0 h 25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164" h="258413">
                    <a:moveTo>
                      <a:pt x="65818" y="258413"/>
                    </a:moveTo>
                    <a:lnTo>
                      <a:pt x="931164" y="258413"/>
                    </a:lnTo>
                    <a:lnTo>
                      <a:pt x="913924" y="190500"/>
                    </a:lnTo>
                    <a:cubicBezTo>
                      <a:pt x="885349" y="76676"/>
                      <a:pt x="803624" y="0"/>
                      <a:pt x="7119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731DDEAA-7504-C176-44A1-56AE08B3C654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B3A509D2-911A-89E0-91A5-C6C52A5D5D5C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5CFCAECA-358A-150D-9D17-3C125BE56D10}"/>
                  </a:ext>
                </a:extLst>
              </p:cNvPr>
              <p:cNvSpPr/>
              <p:nvPr/>
            </p:nvSpPr>
            <p:spPr>
              <a:xfrm>
                <a:off x="7803882" y="4621067"/>
                <a:ext cx="295941" cy="493644"/>
              </a:xfrm>
              <a:custGeom>
                <a:avLst/>
                <a:gdLst>
                  <a:gd name="connsiteX0" fmla="*/ 0 w 295941"/>
                  <a:gd name="connsiteY0" fmla="*/ 20574 h 493644"/>
                  <a:gd name="connsiteX1" fmla="*/ 60769 w 295941"/>
                  <a:gd name="connsiteY1" fmla="*/ 408908 h 493644"/>
                  <a:gd name="connsiteX2" fmla="*/ 295942 w 295941"/>
                  <a:gd name="connsiteY2" fmla="*/ 359950 h 493644"/>
                  <a:gd name="connsiteX3" fmla="*/ 196977 w 295941"/>
                  <a:gd name="connsiteY3" fmla="*/ 218122 h 493644"/>
                  <a:gd name="connsiteX4" fmla="*/ 168402 w 295941"/>
                  <a:gd name="connsiteY4" fmla="*/ 0 h 49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941" h="493644">
                    <a:moveTo>
                      <a:pt x="0" y="20574"/>
                    </a:moveTo>
                    <a:cubicBezTo>
                      <a:pt x="0" y="20574"/>
                      <a:pt x="23431" y="314801"/>
                      <a:pt x="60769" y="408908"/>
                    </a:cubicBezTo>
                    <a:cubicBezTo>
                      <a:pt x="146494" y="624840"/>
                      <a:pt x="295942" y="359950"/>
                      <a:pt x="295942" y="359950"/>
                    </a:cubicBezTo>
                    <a:lnTo>
                      <a:pt x="196977" y="218122"/>
                    </a:lnTo>
                    <a:lnTo>
                      <a:pt x="168402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4FABFA30-0481-CBD7-778A-0A1E77BFA459}"/>
                  </a:ext>
                </a:extLst>
              </p:cNvPr>
              <p:cNvSpPr/>
              <p:nvPr/>
            </p:nvSpPr>
            <p:spPr>
              <a:xfrm>
                <a:off x="7957238" y="4837475"/>
                <a:ext cx="42605" cy="14664"/>
              </a:xfrm>
              <a:custGeom>
                <a:avLst/>
                <a:gdLst>
                  <a:gd name="connsiteX0" fmla="*/ 38096 w 42605"/>
                  <a:gd name="connsiteY0" fmla="*/ 0 h 14664"/>
                  <a:gd name="connsiteX1" fmla="*/ 2854 w 42605"/>
                  <a:gd name="connsiteY1" fmla="*/ 7429 h 14664"/>
                  <a:gd name="connsiteX2" fmla="*/ 92 w 42605"/>
                  <a:gd name="connsiteY2" fmla="*/ 11811 h 14664"/>
                  <a:gd name="connsiteX3" fmla="*/ 4473 w 42605"/>
                  <a:gd name="connsiteY3" fmla="*/ 14573 h 14664"/>
                  <a:gd name="connsiteX4" fmla="*/ 39716 w 42605"/>
                  <a:gd name="connsiteY4" fmla="*/ 7620 h 14664"/>
                  <a:gd name="connsiteX5" fmla="*/ 42525 w 42605"/>
                  <a:gd name="connsiteY5" fmla="*/ 3286 h 14664"/>
                  <a:gd name="connsiteX6" fmla="*/ 38192 w 42605"/>
                  <a:gd name="connsiteY6" fmla="*/ 476 h 1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05" h="14664">
                    <a:moveTo>
                      <a:pt x="38096" y="0"/>
                    </a:moveTo>
                    <a:lnTo>
                      <a:pt x="2854" y="7429"/>
                    </a:lnTo>
                    <a:cubicBezTo>
                      <a:pt x="882" y="7877"/>
                      <a:pt x="-356" y="9839"/>
                      <a:pt x="92" y="11811"/>
                    </a:cubicBezTo>
                    <a:cubicBezTo>
                      <a:pt x="539" y="13783"/>
                      <a:pt x="2501" y="15021"/>
                      <a:pt x="4473" y="14573"/>
                    </a:cubicBezTo>
                    <a:lnTo>
                      <a:pt x="39716" y="7620"/>
                    </a:lnTo>
                    <a:cubicBezTo>
                      <a:pt x="41687" y="7201"/>
                      <a:pt x="42944" y="5258"/>
                      <a:pt x="42525" y="3286"/>
                    </a:cubicBezTo>
                    <a:cubicBezTo>
                      <a:pt x="42106" y="1314"/>
                      <a:pt x="40163" y="57"/>
                      <a:pt x="38192" y="476"/>
                    </a:cubicBezTo>
                    <a:close/>
                  </a:path>
                </a:pathLst>
              </a:custGeom>
              <a:solidFill>
                <a:srgbClr val="74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E10FB639-E1CB-22B4-E9D7-3612E6ED1003}"/>
                  </a:ext>
                </a:extLst>
              </p:cNvPr>
              <p:cNvSpPr/>
              <p:nvPr/>
            </p:nvSpPr>
            <p:spPr>
              <a:xfrm>
                <a:off x="8093644" y="4579728"/>
                <a:ext cx="260496" cy="448037"/>
              </a:xfrm>
              <a:custGeom>
                <a:avLst/>
                <a:gdLst>
                  <a:gd name="connsiteX0" fmla="*/ 124194 w 260496"/>
                  <a:gd name="connsiteY0" fmla="*/ 0 h 448037"/>
                  <a:gd name="connsiteX1" fmla="*/ 255067 w 260496"/>
                  <a:gd name="connsiteY1" fmla="*/ 352425 h 448037"/>
                  <a:gd name="connsiteX2" fmla="*/ 70473 w 260496"/>
                  <a:gd name="connsiteY2" fmla="*/ 441674 h 448037"/>
                  <a:gd name="connsiteX3" fmla="*/ 750 w 260496"/>
                  <a:gd name="connsiteY3" fmla="*/ 70199 h 448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496" h="448037">
                    <a:moveTo>
                      <a:pt x="124194" y="0"/>
                    </a:moveTo>
                    <a:cubicBezTo>
                      <a:pt x="124194" y="0"/>
                      <a:pt x="220777" y="281940"/>
                      <a:pt x="255067" y="352425"/>
                    </a:cubicBezTo>
                    <a:cubicBezTo>
                      <a:pt x="289357" y="422910"/>
                      <a:pt x="153245" y="464725"/>
                      <a:pt x="70473" y="441674"/>
                    </a:cubicBezTo>
                    <a:cubicBezTo>
                      <a:pt x="-12299" y="418624"/>
                      <a:pt x="750" y="70199"/>
                      <a:pt x="750" y="70199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36AAD99-E065-DCAA-32A3-2C7830A72075}"/>
                  </a:ext>
                </a:extLst>
              </p:cNvPr>
              <p:cNvSpPr/>
              <p:nvPr/>
            </p:nvSpPr>
            <p:spPr>
              <a:xfrm>
                <a:off x="7960128" y="4275459"/>
                <a:ext cx="293245" cy="433809"/>
              </a:xfrm>
              <a:custGeom>
                <a:avLst/>
                <a:gdLst>
                  <a:gd name="connsiteX0" fmla="*/ 68925 w 293245"/>
                  <a:gd name="connsiteY0" fmla="*/ 803 h 433809"/>
                  <a:gd name="connsiteX1" fmla="*/ 17014 w 293245"/>
                  <a:gd name="connsiteY1" fmla="*/ 433809 h 433809"/>
                  <a:gd name="connsiteX2" fmla="*/ 293239 w 293245"/>
                  <a:gd name="connsiteY2" fmla="*/ 358371 h 433809"/>
                  <a:gd name="connsiteX3" fmla="*/ 260568 w 293245"/>
                  <a:gd name="connsiteY3" fmla="*/ 135962 h 433809"/>
                  <a:gd name="connsiteX4" fmla="*/ 68925 w 293245"/>
                  <a:gd name="connsiteY4" fmla="*/ 803 h 43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245" h="433809">
                    <a:moveTo>
                      <a:pt x="68925" y="803"/>
                    </a:moveTo>
                    <a:cubicBezTo>
                      <a:pt x="68925" y="803"/>
                      <a:pt x="-41279" y="265312"/>
                      <a:pt x="17014" y="433809"/>
                    </a:cubicBezTo>
                    <a:lnTo>
                      <a:pt x="293239" y="358371"/>
                    </a:lnTo>
                    <a:cubicBezTo>
                      <a:pt x="293239" y="358371"/>
                      <a:pt x="294572" y="234546"/>
                      <a:pt x="260568" y="135962"/>
                    </a:cubicBezTo>
                    <a:cubicBezTo>
                      <a:pt x="207418" y="-18819"/>
                      <a:pt x="68925" y="803"/>
                      <a:pt x="68925" y="8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DC303B7-290D-0A91-8FB3-5BDDB5742E14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2A656D2B-E901-BC8E-4DD0-F51342032C52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1684A7F1-8CAA-1879-7CA1-919F699224FB}"/>
                  </a:ext>
                </a:extLst>
              </p:cNvPr>
              <p:cNvSpPr/>
              <p:nvPr/>
            </p:nvSpPr>
            <p:spPr>
              <a:xfrm>
                <a:off x="7862829" y="4218334"/>
                <a:ext cx="193866" cy="175326"/>
              </a:xfrm>
              <a:custGeom>
                <a:avLst/>
                <a:gdLst>
                  <a:gd name="connsiteX0" fmla="*/ 166033 w 193866"/>
                  <a:gd name="connsiteY0" fmla="*/ 175276 h 175326"/>
                  <a:gd name="connsiteX1" fmla="*/ 157365 w 193866"/>
                  <a:gd name="connsiteY1" fmla="*/ 174609 h 175326"/>
                  <a:gd name="connsiteX2" fmla="*/ 107 w 193866"/>
                  <a:gd name="connsiteY2" fmla="*/ 1635 h 175326"/>
                  <a:gd name="connsiteX3" fmla="*/ 660 w 193866"/>
                  <a:gd name="connsiteY3" fmla="*/ 121 h 175326"/>
                  <a:gd name="connsiteX4" fmla="*/ 679 w 193866"/>
                  <a:gd name="connsiteY4" fmla="*/ 111 h 175326"/>
                  <a:gd name="connsiteX5" fmla="*/ 2298 w 193866"/>
                  <a:gd name="connsiteY5" fmla="*/ 683 h 175326"/>
                  <a:gd name="connsiteX6" fmla="*/ 157746 w 193866"/>
                  <a:gd name="connsiteY6" fmla="*/ 172132 h 175326"/>
                  <a:gd name="connsiteX7" fmla="*/ 187464 w 193866"/>
                  <a:gd name="connsiteY7" fmla="*/ 163370 h 175326"/>
                  <a:gd name="connsiteX8" fmla="*/ 146411 w 193866"/>
                  <a:gd name="connsiteY8" fmla="*/ 26114 h 175326"/>
                  <a:gd name="connsiteX9" fmla="*/ 146411 w 193866"/>
                  <a:gd name="connsiteY9" fmla="*/ 24495 h 175326"/>
                  <a:gd name="connsiteX10" fmla="*/ 148031 w 193866"/>
                  <a:gd name="connsiteY10" fmla="*/ 24495 h 175326"/>
                  <a:gd name="connsiteX11" fmla="*/ 148031 w 193866"/>
                  <a:gd name="connsiteY11" fmla="*/ 24495 h 175326"/>
                  <a:gd name="connsiteX12" fmla="*/ 188988 w 193866"/>
                  <a:gd name="connsiteY12" fmla="*/ 164322 h 175326"/>
                  <a:gd name="connsiteX13" fmla="*/ 166033 w 193866"/>
                  <a:gd name="connsiteY13" fmla="*/ 175276 h 17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3866" h="175326">
                    <a:moveTo>
                      <a:pt x="166033" y="175276"/>
                    </a:moveTo>
                    <a:cubicBezTo>
                      <a:pt x="163137" y="175228"/>
                      <a:pt x="160242" y="175009"/>
                      <a:pt x="157365" y="174609"/>
                    </a:cubicBezTo>
                    <a:cubicBezTo>
                      <a:pt x="72212" y="162703"/>
                      <a:pt x="774" y="3159"/>
                      <a:pt x="107" y="1635"/>
                    </a:cubicBezTo>
                    <a:cubicBezTo>
                      <a:pt x="-159" y="1064"/>
                      <a:pt x="88" y="387"/>
                      <a:pt x="660" y="121"/>
                    </a:cubicBezTo>
                    <a:cubicBezTo>
                      <a:pt x="669" y="111"/>
                      <a:pt x="669" y="111"/>
                      <a:pt x="679" y="111"/>
                    </a:cubicBezTo>
                    <a:cubicBezTo>
                      <a:pt x="1288" y="-165"/>
                      <a:pt x="2003" y="92"/>
                      <a:pt x="2298" y="683"/>
                    </a:cubicBezTo>
                    <a:cubicBezTo>
                      <a:pt x="2965" y="2302"/>
                      <a:pt x="73831" y="160607"/>
                      <a:pt x="157746" y="172132"/>
                    </a:cubicBezTo>
                    <a:cubicBezTo>
                      <a:pt x="172224" y="174133"/>
                      <a:pt x="182225" y="171180"/>
                      <a:pt x="187464" y="163370"/>
                    </a:cubicBezTo>
                    <a:cubicBezTo>
                      <a:pt x="208800" y="131080"/>
                      <a:pt x="147078" y="27162"/>
                      <a:pt x="146411" y="26114"/>
                    </a:cubicBezTo>
                    <a:cubicBezTo>
                      <a:pt x="146011" y="25648"/>
                      <a:pt x="146011" y="24962"/>
                      <a:pt x="146411" y="24495"/>
                    </a:cubicBezTo>
                    <a:cubicBezTo>
                      <a:pt x="146859" y="24047"/>
                      <a:pt x="147583" y="24047"/>
                      <a:pt x="148031" y="24495"/>
                    </a:cubicBezTo>
                    <a:cubicBezTo>
                      <a:pt x="148031" y="24495"/>
                      <a:pt x="148031" y="24495"/>
                      <a:pt x="148031" y="24495"/>
                    </a:cubicBezTo>
                    <a:cubicBezTo>
                      <a:pt x="150602" y="28876"/>
                      <a:pt x="211181" y="130794"/>
                      <a:pt x="188988" y="164322"/>
                    </a:cubicBezTo>
                    <a:cubicBezTo>
                      <a:pt x="183740" y="171694"/>
                      <a:pt x="175062" y="175838"/>
                      <a:pt x="166033" y="1752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0315F90-A86D-9D93-FC7B-CBAF8C59A126}"/>
                  </a:ext>
                </a:extLst>
              </p:cNvPr>
              <p:cNvSpPr/>
              <p:nvPr/>
            </p:nvSpPr>
            <p:spPr>
              <a:xfrm>
                <a:off x="7572371" y="5024689"/>
                <a:ext cx="1086231" cy="979121"/>
              </a:xfrm>
              <a:custGeom>
                <a:avLst/>
                <a:gdLst>
                  <a:gd name="connsiteX0" fmla="*/ 619845 w 1086231"/>
                  <a:gd name="connsiteY0" fmla="*/ 979122 h 979121"/>
                  <a:gd name="connsiteX1" fmla="*/ 507831 w 1086231"/>
                  <a:gd name="connsiteY1" fmla="*/ 972931 h 979121"/>
                  <a:gd name="connsiteX2" fmla="*/ 673566 w 1086231"/>
                  <a:gd name="connsiteY2" fmla="*/ 377333 h 979121"/>
                  <a:gd name="connsiteX3" fmla="*/ 615273 w 1086231"/>
                  <a:gd name="connsiteY3" fmla="*/ 387524 h 979121"/>
                  <a:gd name="connsiteX4" fmla="*/ 123974 w 1086231"/>
                  <a:gd name="connsiteY4" fmla="*/ 372760 h 979121"/>
                  <a:gd name="connsiteX5" fmla="*/ 149 w 1086231"/>
                  <a:gd name="connsiteY5" fmla="*/ 141017 h 979121"/>
                  <a:gd name="connsiteX6" fmla="*/ 1085999 w 1086231"/>
                  <a:gd name="connsiteY6" fmla="*/ 129778 h 979121"/>
                  <a:gd name="connsiteX7" fmla="*/ 619845 w 1086231"/>
                  <a:gd name="connsiteY7" fmla="*/ 979122 h 979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6231" h="979121">
                    <a:moveTo>
                      <a:pt x="619845" y="979122"/>
                    </a:moveTo>
                    <a:lnTo>
                      <a:pt x="507831" y="972931"/>
                    </a:lnTo>
                    <a:lnTo>
                      <a:pt x="673566" y="377333"/>
                    </a:lnTo>
                    <a:cubicBezTo>
                      <a:pt x="673566" y="377333"/>
                      <a:pt x="651183" y="381714"/>
                      <a:pt x="615273" y="387524"/>
                    </a:cubicBezTo>
                    <a:cubicBezTo>
                      <a:pt x="493734" y="406574"/>
                      <a:pt x="216843" y="441722"/>
                      <a:pt x="123974" y="372760"/>
                    </a:cubicBezTo>
                    <a:cubicBezTo>
                      <a:pt x="-9376" y="273319"/>
                      <a:pt x="149" y="141017"/>
                      <a:pt x="149" y="141017"/>
                    </a:cubicBezTo>
                    <a:cubicBezTo>
                      <a:pt x="149" y="141017"/>
                      <a:pt x="1058662" y="-168641"/>
                      <a:pt x="1085999" y="129778"/>
                    </a:cubicBezTo>
                    <a:cubicBezTo>
                      <a:pt x="1098286" y="263699"/>
                      <a:pt x="619845" y="979122"/>
                      <a:pt x="619845" y="9791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F1137178-371C-2172-6A97-3CDB7A1AD469}"/>
                  </a:ext>
                </a:extLst>
              </p:cNvPr>
              <p:cNvSpPr/>
              <p:nvPr/>
            </p:nvSpPr>
            <p:spPr>
              <a:xfrm>
                <a:off x="8082679" y="5982094"/>
                <a:ext cx="97821" cy="105346"/>
              </a:xfrm>
              <a:custGeom>
                <a:avLst/>
                <a:gdLst>
                  <a:gd name="connsiteX0" fmla="*/ 11430 w 97821"/>
                  <a:gd name="connsiteY0" fmla="*/ 0 h 105346"/>
                  <a:gd name="connsiteX1" fmla="*/ 0 w 97821"/>
                  <a:gd name="connsiteY1" fmla="*/ 105346 h 105346"/>
                  <a:gd name="connsiteX2" fmla="*/ 57341 w 97821"/>
                  <a:gd name="connsiteY2" fmla="*/ 105346 h 105346"/>
                  <a:gd name="connsiteX3" fmla="*/ 97822 w 97821"/>
                  <a:gd name="connsiteY3" fmla="*/ 0 h 105346"/>
                  <a:gd name="connsiteX4" fmla="*/ 11430 w 97821"/>
                  <a:gd name="connsiteY4" fmla="*/ 0 h 105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21" h="105346">
                    <a:moveTo>
                      <a:pt x="11430" y="0"/>
                    </a:moveTo>
                    <a:lnTo>
                      <a:pt x="0" y="105346"/>
                    </a:lnTo>
                    <a:lnTo>
                      <a:pt x="57341" y="105346"/>
                    </a:lnTo>
                    <a:lnTo>
                      <a:pt x="97822" y="0"/>
                    </a:lnTo>
                    <a:lnTo>
                      <a:pt x="1143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929AC616-2E03-0F3C-1334-E6B76152F78E}"/>
                  </a:ext>
                </a:extLst>
              </p:cNvPr>
              <p:cNvSpPr/>
              <p:nvPr/>
            </p:nvSpPr>
            <p:spPr>
              <a:xfrm>
                <a:off x="8060962" y="5974283"/>
                <a:ext cx="158686" cy="55721"/>
              </a:xfrm>
              <a:custGeom>
                <a:avLst/>
                <a:gdLst>
                  <a:gd name="connsiteX0" fmla="*/ 0 w 158686"/>
                  <a:gd name="connsiteY0" fmla="*/ 55721 h 55721"/>
                  <a:gd name="connsiteX1" fmla="*/ 4953 w 158686"/>
                  <a:gd name="connsiteY1" fmla="*/ 0 h 55721"/>
                  <a:gd name="connsiteX2" fmla="*/ 158687 w 158686"/>
                  <a:gd name="connsiteY2" fmla="*/ 0 h 55721"/>
                  <a:gd name="connsiteX3" fmla="*/ 144304 w 158686"/>
                  <a:gd name="connsiteY3" fmla="*/ 55721 h 55721"/>
                  <a:gd name="connsiteX4" fmla="*/ 0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0" y="55721"/>
                    </a:moveTo>
                    <a:lnTo>
                      <a:pt x="4953" y="0"/>
                    </a:lnTo>
                    <a:lnTo>
                      <a:pt x="158687" y="0"/>
                    </a:lnTo>
                    <a:lnTo>
                      <a:pt x="144304" y="55721"/>
                    </a:lnTo>
                    <a:lnTo>
                      <a:pt x="0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40486292-43C2-926E-8D01-DD4C02E6C9B9}"/>
                  </a:ext>
                </a:extLst>
              </p:cNvPr>
              <p:cNvSpPr/>
              <p:nvPr/>
            </p:nvSpPr>
            <p:spPr>
              <a:xfrm>
                <a:off x="8072682" y="6061271"/>
                <a:ext cx="255932" cy="103417"/>
              </a:xfrm>
              <a:custGeom>
                <a:avLst/>
                <a:gdLst>
                  <a:gd name="connsiteX0" fmla="*/ 255932 w 255932"/>
                  <a:gd name="connsiteY0" fmla="*/ 103417 h 103417"/>
                  <a:gd name="connsiteX1" fmla="*/ 211451 w 255932"/>
                  <a:gd name="connsiteY1" fmla="*/ 55792 h 103417"/>
                  <a:gd name="connsiteX2" fmla="*/ 116201 w 255932"/>
                  <a:gd name="connsiteY2" fmla="*/ 30551 h 103417"/>
                  <a:gd name="connsiteX3" fmla="*/ 84387 w 255932"/>
                  <a:gd name="connsiteY3" fmla="*/ 3405 h 103417"/>
                  <a:gd name="connsiteX4" fmla="*/ 59717 w 255932"/>
                  <a:gd name="connsiteY4" fmla="*/ 12263 h 103417"/>
                  <a:gd name="connsiteX5" fmla="*/ 23046 w 255932"/>
                  <a:gd name="connsiteY5" fmla="*/ 7786 h 103417"/>
                  <a:gd name="connsiteX6" fmla="*/ 4568 w 255932"/>
                  <a:gd name="connsiteY6" fmla="*/ 5786 h 103417"/>
                  <a:gd name="connsiteX7" fmla="*/ 662 w 255932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932" h="103417">
                    <a:moveTo>
                      <a:pt x="255932" y="103417"/>
                    </a:moveTo>
                    <a:cubicBezTo>
                      <a:pt x="247931" y="67889"/>
                      <a:pt x="230882" y="57221"/>
                      <a:pt x="211451" y="55792"/>
                    </a:cubicBezTo>
                    <a:cubicBezTo>
                      <a:pt x="192020" y="54363"/>
                      <a:pt x="116201" y="30551"/>
                      <a:pt x="116201" y="30551"/>
                    </a:cubicBezTo>
                    <a:cubicBezTo>
                      <a:pt x="116201" y="30551"/>
                      <a:pt x="98198" y="7976"/>
                      <a:pt x="84387" y="3405"/>
                    </a:cubicBezTo>
                    <a:cubicBezTo>
                      <a:pt x="75148" y="1433"/>
                      <a:pt x="65594" y="4862"/>
                      <a:pt x="59717" y="12263"/>
                    </a:cubicBezTo>
                    <a:lnTo>
                      <a:pt x="23046" y="7786"/>
                    </a:lnTo>
                    <a:cubicBezTo>
                      <a:pt x="23046" y="7786"/>
                      <a:pt x="10187" y="-8311"/>
                      <a:pt x="4568" y="5786"/>
                    </a:cubicBezTo>
                    <a:cubicBezTo>
                      <a:pt x="-1909" y="22073"/>
                      <a:pt x="281" y="92177"/>
                      <a:pt x="66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FFE4B232-990F-E19E-99D9-618514696626}"/>
                  </a:ext>
                </a:extLst>
              </p:cNvPr>
              <p:cNvSpPr/>
              <p:nvPr/>
            </p:nvSpPr>
            <p:spPr>
              <a:xfrm>
                <a:off x="8073763" y="6094979"/>
                <a:ext cx="250343" cy="60469"/>
              </a:xfrm>
              <a:custGeom>
                <a:avLst/>
                <a:gdLst>
                  <a:gd name="connsiteX0" fmla="*/ 248946 w 250343"/>
                  <a:gd name="connsiteY0" fmla="*/ 60470 h 60469"/>
                  <a:gd name="connsiteX1" fmla="*/ 204178 w 250343"/>
                  <a:gd name="connsiteY1" fmla="*/ 60470 h 60469"/>
                  <a:gd name="connsiteX2" fmla="*/ 8249 w 250343"/>
                  <a:gd name="connsiteY2" fmla="*/ 59517 h 60469"/>
                  <a:gd name="connsiteX3" fmla="*/ 6344 w 250343"/>
                  <a:gd name="connsiteY3" fmla="*/ 57612 h 60469"/>
                  <a:gd name="connsiteX4" fmla="*/ 8249 w 250343"/>
                  <a:gd name="connsiteY4" fmla="*/ 55707 h 60469"/>
                  <a:gd name="connsiteX5" fmla="*/ 21489 w 250343"/>
                  <a:gd name="connsiteY5" fmla="*/ 55707 h 60469"/>
                  <a:gd name="connsiteX6" fmla="*/ 21489 w 250343"/>
                  <a:gd name="connsiteY6" fmla="*/ 55231 h 60469"/>
                  <a:gd name="connsiteX7" fmla="*/ 915 w 250343"/>
                  <a:gd name="connsiteY7" fmla="*/ 3510 h 60469"/>
                  <a:gd name="connsiteX8" fmla="*/ 2820 w 250343"/>
                  <a:gd name="connsiteY8" fmla="*/ 272 h 60469"/>
                  <a:gd name="connsiteX9" fmla="*/ 25299 w 250343"/>
                  <a:gd name="connsiteY9" fmla="*/ 55707 h 60469"/>
                  <a:gd name="connsiteX10" fmla="*/ 52921 w 250343"/>
                  <a:gd name="connsiteY10" fmla="*/ 55707 h 60469"/>
                  <a:gd name="connsiteX11" fmla="*/ 248755 w 250343"/>
                  <a:gd name="connsiteY11" fmla="*/ 56755 h 60469"/>
                  <a:gd name="connsiteX12" fmla="*/ 250317 w 250343"/>
                  <a:gd name="connsiteY12" fmla="*/ 58946 h 60469"/>
                  <a:gd name="connsiteX13" fmla="*/ 248946 w 250343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343" h="60469">
                    <a:moveTo>
                      <a:pt x="248946" y="60470"/>
                    </a:moveTo>
                    <a:lnTo>
                      <a:pt x="204178" y="60470"/>
                    </a:lnTo>
                    <a:lnTo>
                      <a:pt x="8249" y="59517"/>
                    </a:lnTo>
                    <a:cubicBezTo>
                      <a:pt x="7201" y="59517"/>
                      <a:pt x="6344" y="58660"/>
                      <a:pt x="6344" y="57612"/>
                    </a:cubicBezTo>
                    <a:cubicBezTo>
                      <a:pt x="6344" y="56564"/>
                      <a:pt x="7201" y="55707"/>
                      <a:pt x="8249" y="55707"/>
                    </a:cubicBezTo>
                    <a:lnTo>
                      <a:pt x="21489" y="55707"/>
                    </a:lnTo>
                    <a:cubicBezTo>
                      <a:pt x="21441" y="55554"/>
                      <a:pt x="21441" y="55383"/>
                      <a:pt x="21489" y="55231"/>
                    </a:cubicBezTo>
                    <a:cubicBezTo>
                      <a:pt x="31014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47" y="34190"/>
                      <a:pt x="25299" y="55707"/>
                    </a:cubicBezTo>
                    <a:lnTo>
                      <a:pt x="52921" y="55707"/>
                    </a:lnTo>
                    <a:lnTo>
                      <a:pt x="248755" y="56755"/>
                    </a:lnTo>
                    <a:cubicBezTo>
                      <a:pt x="249793" y="56926"/>
                      <a:pt x="250489" y="57917"/>
                      <a:pt x="250317" y="58946"/>
                    </a:cubicBezTo>
                    <a:cubicBezTo>
                      <a:pt x="250193" y="59679"/>
                      <a:pt x="249660" y="60270"/>
                      <a:pt x="248946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A0366210-8708-3C30-EF83-11F4256A291C}"/>
                  </a:ext>
                </a:extLst>
              </p:cNvPr>
              <p:cNvSpPr/>
              <p:nvPr/>
            </p:nvSpPr>
            <p:spPr>
              <a:xfrm>
                <a:off x="8176810" y="6092185"/>
                <a:ext cx="41340" cy="16046"/>
              </a:xfrm>
              <a:custGeom>
                <a:avLst/>
                <a:gdLst>
                  <a:gd name="connsiteX0" fmla="*/ 3594 w 41340"/>
                  <a:gd name="connsiteY0" fmla="*/ 15258 h 16046"/>
                  <a:gd name="connsiteX1" fmla="*/ 36303 w 41340"/>
                  <a:gd name="connsiteY1" fmla="*/ 7257 h 16046"/>
                  <a:gd name="connsiteX2" fmla="*/ 38647 w 41340"/>
                  <a:gd name="connsiteY2" fmla="*/ 8876 h 16046"/>
                  <a:gd name="connsiteX3" fmla="*/ 40552 w 41340"/>
                  <a:gd name="connsiteY3" fmla="*/ 5637 h 16046"/>
                  <a:gd name="connsiteX4" fmla="*/ 2099 w 41340"/>
                  <a:gd name="connsiteY4" fmla="*/ 10781 h 16046"/>
                  <a:gd name="connsiteX5" fmla="*/ 356 w 41340"/>
                  <a:gd name="connsiteY5" fmla="*/ 13352 h 16046"/>
                  <a:gd name="connsiteX6" fmla="*/ 3594 w 41340"/>
                  <a:gd name="connsiteY6" fmla="*/ 15258 h 1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46">
                    <a:moveTo>
                      <a:pt x="3594" y="15258"/>
                    </a:moveTo>
                    <a:cubicBezTo>
                      <a:pt x="10414" y="4018"/>
                      <a:pt x="25064" y="437"/>
                      <a:pt x="36303" y="7257"/>
                    </a:cubicBezTo>
                    <a:cubicBezTo>
                      <a:pt x="37122" y="7752"/>
                      <a:pt x="37904" y="8285"/>
                      <a:pt x="38647" y="8876"/>
                    </a:cubicBezTo>
                    <a:cubicBezTo>
                      <a:pt x="40552" y="10305"/>
                      <a:pt x="42456" y="7066"/>
                      <a:pt x="40552" y="5637"/>
                    </a:cubicBezTo>
                    <a:cubicBezTo>
                      <a:pt x="28512" y="-3564"/>
                      <a:pt x="11300" y="-1259"/>
                      <a:pt x="2099" y="10781"/>
                    </a:cubicBezTo>
                    <a:cubicBezTo>
                      <a:pt x="1470" y="11600"/>
                      <a:pt x="889" y="12467"/>
                      <a:pt x="356" y="13352"/>
                    </a:cubicBezTo>
                    <a:cubicBezTo>
                      <a:pt x="-1073" y="15258"/>
                      <a:pt x="2166" y="17163"/>
                      <a:pt x="3594" y="152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63E734C2-78D8-2856-CFB1-BF0276A01B88}"/>
                  </a:ext>
                </a:extLst>
              </p:cNvPr>
              <p:cNvSpPr/>
              <p:nvPr/>
            </p:nvSpPr>
            <p:spPr>
              <a:xfrm>
                <a:off x="8197868" y="6098585"/>
                <a:ext cx="41392" cy="16026"/>
              </a:xfrm>
              <a:custGeom>
                <a:avLst/>
                <a:gdLst>
                  <a:gd name="connsiteX0" fmla="*/ 3682 w 41392"/>
                  <a:gd name="connsiteY0" fmla="*/ 15239 h 16026"/>
                  <a:gd name="connsiteX1" fmla="*/ 36248 w 41392"/>
                  <a:gd name="connsiteY1" fmla="*/ 7200 h 16026"/>
                  <a:gd name="connsiteX2" fmla="*/ 38639 w 41392"/>
                  <a:gd name="connsiteY2" fmla="*/ 8858 h 16026"/>
                  <a:gd name="connsiteX3" fmla="*/ 40544 w 41392"/>
                  <a:gd name="connsiteY3" fmla="*/ 5619 h 16026"/>
                  <a:gd name="connsiteX4" fmla="*/ 1968 w 41392"/>
                  <a:gd name="connsiteY4" fmla="*/ 10858 h 16026"/>
                  <a:gd name="connsiteX5" fmla="*/ 349 w 41392"/>
                  <a:gd name="connsiteY5" fmla="*/ 13239 h 16026"/>
                  <a:gd name="connsiteX6" fmla="*/ 3682 w 41392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6026">
                    <a:moveTo>
                      <a:pt x="3682" y="15239"/>
                    </a:moveTo>
                    <a:cubicBezTo>
                      <a:pt x="10454" y="4029"/>
                      <a:pt x="25037" y="428"/>
                      <a:pt x="36248" y="7200"/>
                    </a:cubicBezTo>
                    <a:cubicBezTo>
                      <a:pt x="37077" y="7705"/>
                      <a:pt x="37877" y="8258"/>
                      <a:pt x="38639" y="8858"/>
                    </a:cubicBezTo>
                    <a:cubicBezTo>
                      <a:pt x="40639" y="10286"/>
                      <a:pt x="42544" y="7048"/>
                      <a:pt x="40544" y="5619"/>
                    </a:cubicBezTo>
                    <a:cubicBezTo>
                      <a:pt x="28447" y="-3582"/>
                      <a:pt x="11178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682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BE462291-EEBA-9EEF-314F-9EEA9B3577B6}"/>
                  </a:ext>
                </a:extLst>
              </p:cNvPr>
              <p:cNvSpPr/>
              <p:nvPr/>
            </p:nvSpPr>
            <p:spPr>
              <a:xfrm>
                <a:off x="8219680" y="6104943"/>
                <a:ext cx="41350" cy="16016"/>
              </a:xfrm>
              <a:custGeom>
                <a:avLst/>
                <a:gdLst>
                  <a:gd name="connsiteX0" fmla="*/ 3682 w 41350"/>
                  <a:gd name="connsiteY0" fmla="*/ 15168 h 16016"/>
                  <a:gd name="connsiteX1" fmla="*/ 36277 w 41350"/>
                  <a:gd name="connsiteY1" fmla="*/ 7234 h 16016"/>
                  <a:gd name="connsiteX2" fmla="*/ 38639 w 41350"/>
                  <a:gd name="connsiteY2" fmla="*/ 8882 h 16016"/>
                  <a:gd name="connsiteX3" fmla="*/ 40544 w 41350"/>
                  <a:gd name="connsiteY3" fmla="*/ 5548 h 16016"/>
                  <a:gd name="connsiteX4" fmla="*/ 1863 w 41350"/>
                  <a:gd name="connsiteY4" fmla="*/ 11025 h 16016"/>
                  <a:gd name="connsiteX5" fmla="*/ 348 w 41350"/>
                  <a:gd name="connsiteY5" fmla="*/ 13263 h 16016"/>
                  <a:gd name="connsiteX6" fmla="*/ 3682 w 4135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50" h="16016">
                    <a:moveTo>
                      <a:pt x="3682" y="15168"/>
                    </a:moveTo>
                    <a:cubicBezTo>
                      <a:pt x="10493" y="3976"/>
                      <a:pt x="25085" y="424"/>
                      <a:pt x="36277" y="7234"/>
                    </a:cubicBezTo>
                    <a:cubicBezTo>
                      <a:pt x="37096" y="7739"/>
                      <a:pt x="37886" y="8282"/>
                      <a:pt x="38639" y="8882"/>
                    </a:cubicBezTo>
                    <a:cubicBezTo>
                      <a:pt x="40639" y="10311"/>
                      <a:pt x="42449" y="7072"/>
                      <a:pt x="40544" y="5548"/>
                    </a:cubicBezTo>
                    <a:cubicBezTo>
                      <a:pt x="28352" y="-3625"/>
                      <a:pt x="11036" y="-1167"/>
                      <a:pt x="1863" y="11025"/>
                    </a:cubicBezTo>
                    <a:cubicBezTo>
                      <a:pt x="1320" y="11749"/>
                      <a:pt x="815" y="12492"/>
                      <a:pt x="348" y="13263"/>
                    </a:cubicBezTo>
                    <a:cubicBezTo>
                      <a:pt x="-1080" y="15264"/>
                      <a:pt x="2253" y="17169"/>
                      <a:pt x="3682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94AB3C11-FFEE-8D68-F606-83036D67B837}"/>
                  </a:ext>
                </a:extLst>
              </p:cNvPr>
              <p:cNvSpPr/>
              <p:nvPr/>
            </p:nvSpPr>
            <p:spPr>
              <a:xfrm>
                <a:off x="8187358" y="5222285"/>
                <a:ext cx="134492" cy="190118"/>
              </a:xfrm>
              <a:custGeom>
                <a:avLst/>
                <a:gdLst>
                  <a:gd name="connsiteX0" fmla="*/ 134493 w 134492"/>
                  <a:gd name="connsiteY0" fmla="*/ 0 h 190118"/>
                  <a:gd name="connsiteX1" fmla="*/ 58293 w 134492"/>
                  <a:gd name="connsiteY1" fmla="*/ 179927 h 190118"/>
                  <a:gd name="connsiteX2" fmla="*/ 0 w 134492"/>
                  <a:gd name="connsiteY2" fmla="*/ 190119 h 190118"/>
                  <a:gd name="connsiteX3" fmla="*/ 134493 w 134492"/>
                  <a:gd name="connsiteY3" fmla="*/ 0 h 19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492" h="190118">
                    <a:moveTo>
                      <a:pt x="134493" y="0"/>
                    </a:moveTo>
                    <a:lnTo>
                      <a:pt x="58293" y="179927"/>
                    </a:lnTo>
                    <a:cubicBezTo>
                      <a:pt x="58293" y="179927"/>
                      <a:pt x="35909" y="184309"/>
                      <a:pt x="0" y="190119"/>
                    </a:cubicBezTo>
                    <a:cubicBezTo>
                      <a:pt x="44958" y="124492"/>
                      <a:pt x="130778" y="4858"/>
                      <a:pt x="134493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D77B80A1-3FBB-5187-02D9-8075BCDCCFEE}"/>
                  </a:ext>
                </a:extLst>
              </p:cNvPr>
              <p:cNvSpPr/>
              <p:nvPr/>
            </p:nvSpPr>
            <p:spPr>
              <a:xfrm>
                <a:off x="7571542" y="4518673"/>
                <a:ext cx="634961" cy="522863"/>
              </a:xfrm>
              <a:custGeom>
                <a:avLst/>
                <a:gdLst>
                  <a:gd name="connsiteX0" fmla="*/ 214718 w 634961"/>
                  <a:gd name="connsiteY0" fmla="*/ 33242 h 522863"/>
                  <a:gd name="connsiteX1" fmla="*/ 198811 w 634961"/>
                  <a:gd name="connsiteY1" fmla="*/ 380143 h 522863"/>
                  <a:gd name="connsiteX2" fmla="*/ 615911 w 634961"/>
                  <a:gd name="connsiteY2" fmla="*/ 448627 h 522863"/>
                  <a:gd name="connsiteX3" fmla="*/ 634961 w 634961"/>
                  <a:gd name="connsiteY3" fmla="*/ 470821 h 522863"/>
                  <a:gd name="connsiteX4" fmla="*/ 70986 w 634961"/>
                  <a:gd name="connsiteY4" fmla="*/ 471583 h 522863"/>
                  <a:gd name="connsiteX5" fmla="*/ 1549 w 634961"/>
                  <a:gd name="connsiteY5" fmla="*/ 0 h 52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4961" h="522863">
                    <a:moveTo>
                      <a:pt x="214718" y="33242"/>
                    </a:moveTo>
                    <a:cubicBezTo>
                      <a:pt x="214718" y="33242"/>
                      <a:pt x="178904" y="338042"/>
                      <a:pt x="198811" y="380143"/>
                    </a:cubicBezTo>
                    <a:cubicBezTo>
                      <a:pt x="218719" y="422243"/>
                      <a:pt x="615911" y="448627"/>
                      <a:pt x="615911" y="448627"/>
                    </a:cubicBezTo>
                    <a:lnTo>
                      <a:pt x="634961" y="470821"/>
                    </a:lnTo>
                    <a:cubicBezTo>
                      <a:pt x="634961" y="470821"/>
                      <a:pt x="219385" y="587407"/>
                      <a:pt x="70986" y="471583"/>
                    </a:cubicBezTo>
                    <a:cubicBezTo>
                      <a:pt x="-16549" y="403384"/>
                      <a:pt x="1549" y="0"/>
                      <a:pt x="1549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A98CB466-B2C8-887A-8B9B-EC7547167FB9}"/>
                  </a:ext>
                </a:extLst>
              </p:cNvPr>
              <p:cNvSpPr/>
              <p:nvPr/>
            </p:nvSpPr>
            <p:spPr>
              <a:xfrm>
                <a:off x="7545945" y="4295291"/>
                <a:ext cx="291395" cy="360922"/>
              </a:xfrm>
              <a:custGeom>
                <a:avLst/>
                <a:gdLst>
                  <a:gd name="connsiteX0" fmla="*/ 80105 w 291395"/>
                  <a:gd name="connsiteY0" fmla="*/ 48503 h 360922"/>
                  <a:gd name="connsiteX1" fmla="*/ 0 w 291395"/>
                  <a:gd name="connsiteY1" fmla="*/ 360923 h 360922"/>
                  <a:gd name="connsiteX2" fmla="*/ 270034 w 291395"/>
                  <a:gd name="connsiteY2" fmla="*/ 345968 h 360922"/>
                  <a:gd name="connsiteX3" fmla="*/ 289084 w 291395"/>
                  <a:gd name="connsiteY3" fmla="*/ 122036 h 360922"/>
                  <a:gd name="connsiteX4" fmla="*/ 213646 w 291395"/>
                  <a:gd name="connsiteY4" fmla="*/ 11641 h 360922"/>
                  <a:gd name="connsiteX5" fmla="*/ 80105 w 291395"/>
                  <a:gd name="connsiteY5" fmla="*/ 48503 h 36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395" h="360922">
                    <a:moveTo>
                      <a:pt x="80105" y="48503"/>
                    </a:moveTo>
                    <a:cubicBezTo>
                      <a:pt x="30099" y="120988"/>
                      <a:pt x="9239" y="245003"/>
                      <a:pt x="0" y="360923"/>
                    </a:cubicBezTo>
                    <a:lnTo>
                      <a:pt x="270034" y="345968"/>
                    </a:lnTo>
                    <a:cubicBezTo>
                      <a:pt x="270034" y="345968"/>
                      <a:pt x="299752" y="225953"/>
                      <a:pt x="289084" y="122036"/>
                    </a:cubicBezTo>
                    <a:cubicBezTo>
                      <a:pt x="282607" y="56408"/>
                      <a:pt x="250127" y="25357"/>
                      <a:pt x="213646" y="11641"/>
                    </a:cubicBezTo>
                    <a:cubicBezTo>
                      <a:pt x="155734" y="-10457"/>
                      <a:pt x="115633" y="-2647"/>
                      <a:pt x="80105" y="485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9A4F589A-F91E-D607-9686-FEDC5E4A158A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90414064-57E5-AC06-32F8-C6E852EFDC31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B34123C0-BE8D-A5FF-685B-74FFE081AF2E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6A4B23C6-2E6E-83DB-2E4A-C25846580545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29C129A9-965D-AC7E-6067-29FAB1142EEC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13FB66-87FA-578F-58F7-FFA02DB606F5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3238CED3-F55A-1E23-9F80-E6B222A92FD8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B278662-1315-5F9D-FBDE-BA721D9B060D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3425836-310D-7DA3-DF09-7C0EEB2F99C0}"/>
                  </a:ext>
                </a:extLst>
              </p:cNvPr>
              <p:cNvSpPr/>
              <p:nvPr/>
            </p:nvSpPr>
            <p:spPr>
              <a:xfrm>
                <a:off x="7911200" y="3828297"/>
                <a:ext cx="282942" cy="209820"/>
              </a:xfrm>
              <a:custGeom>
                <a:avLst/>
                <a:gdLst>
                  <a:gd name="connsiteX0" fmla="*/ 282541 w 282942"/>
                  <a:gd name="connsiteY0" fmla="*/ 146308 h 209820"/>
                  <a:gd name="connsiteX1" fmla="*/ 263491 w 282942"/>
                  <a:gd name="connsiteY1" fmla="*/ 159167 h 209820"/>
                  <a:gd name="connsiteX2" fmla="*/ 270729 w 282942"/>
                  <a:gd name="connsiteY2" fmla="*/ 183456 h 209820"/>
                  <a:gd name="connsiteX3" fmla="*/ 247774 w 282942"/>
                  <a:gd name="connsiteY3" fmla="*/ 183456 h 209820"/>
                  <a:gd name="connsiteX4" fmla="*/ 250537 w 282942"/>
                  <a:gd name="connsiteY4" fmla="*/ 202506 h 209820"/>
                  <a:gd name="connsiteX5" fmla="*/ 242916 w 282942"/>
                  <a:gd name="connsiteY5" fmla="*/ 209078 h 209820"/>
                  <a:gd name="connsiteX6" fmla="*/ 10887 w 282942"/>
                  <a:gd name="connsiteY6" fmla="*/ 171835 h 209820"/>
                  <a:gd name="connsiteX7" fmla="*/ 10887 w 282942"/>
                  <a:gd name="connsiteY7" fmla="*/ 116971 h 209820"/>
                  <a:gd name="connsiteX8" fmla="*/ 5649 w 282942"/>
                  <a:gd name="connsiteY8" fmla="*/ 51534 h 209820"/>
                  <a:gd name="connsiteX9" fmla="*/ 23556 w 282942"/>
                  <a:gd name="connsiteY9" fmla="*/ 51534 h 209820"/>
                  <a:gd name="connsiteX10" fmla="*/ 35081 w 282942"/>
                  <a:gd name="connsiteY10" fmla="*/ 23721 h 209820"/>
                  <a:gd name="connsiteX11" fmla="*/ 54131 w 282942"/>
                  <a:gd name="connsiteY11" fmla="*/ 27722 h 209820"/>
                  <a:gd name="connsiteX12" fmla="*/ 66990 w 282942"/>
                  <a:gd name="connsiteY12" fmla="*/ 8005 h 209820"/>
                  <a:gd name="connsiteX13" fmla="*/ 81849 w 282942"/>
                  <a:gd name="connsiteY13" fmla="*/ 18102 h 209820"/>
                  <a:gd name="connsiteX14" fmla="*/ 107757 w 282942"/>
                  <a:gd name="connsiteY14" fmla="*/ 4 h 209820"/>
                  <a:gd name="connsiteX15" fmla="*/ 122330 w 282942"/>
                  <a:gd name="connsiteY15" fmla="*/ 14387 h 209820"/>
                  <a:gd name="connsiteX16" fmla="*/ 152429 w 282942"/>
                  <a:gd name="connsiteY16" fmla="*/ 4195 h 209820"/>
                  <a:gd name="connsiteX17" fmla="*/ 165764 w 282942"/>
                  <a:gd name="connsiteY17" fmla="*/ 22769 h 209820"/>
                  <a:gd name="connsiteX18" fmla="*/ 194339 w 282942"/>
                  <a:gd name="connsiteY18" fmla="*/ 13244 h 209820"/>
                  <a:gd name="connsiteX19" fmla="*/ 202912 w 282942"/>
                  <a:gd name="connsiteY19" fmla="*/ 38961 h 209820"/>
                  <a:gd name="connsiteX20" fmla="*/ 235582 w 282942"/>
                  <a:gd name="connsiteY20" fmla="*/ 31818 h 209820"/>
                  <a:gd name="connsiteX21" fmla="*/ 239297 w 282942"/>
                  <a:gd name="connsiteY21" fmla="*/ 58392 h 209820"/>
                  <a:gd name="connsiteX22" fmla="*/ 267872 w 282942"/>
                  <a:gd name="connsiteY22" fmla="*/ 61631 h 209820"/>
                  <a:gd name="connsiteX23" fmla="*/ 263109 w 282942"/>
                  <a:gd name="connsiteY23" fmla="*/ 90206 h 209820"/>
                  <a:gd name="connsiteX24" fmla="*/ 282921 w 282942"/>
                  <a:gd name="connsiteY24" fmla="*/ 104779 h 209820"/>
                  <a:gd name="connsiteX25" fmla="*/ 263871 w 282942"/>
                  <a:gd name="connsiteY25" fmla="*/ 127544 h 209820"/>
                  <a:gd name="connsiteX26" fmla="*/ 282541 w 282942"/>
                  <a:gd name="connsiteY26" fmla="*/ 146308 h 20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82942" h="209820">
                    <a:moveTo>
                      <a:pt x="282541" y="146308"/>
                    </a:moveTo>
                    <a:cubicBezTo>
                      <a:pt x="278826" y="156786"/>
                      <a:pt x="263491" y="159167"/>
                      <a:pt x="263491" y="159167"/>
                    </a:cubicBezTo>
                    <a:cubicBezTo>
                      <a:pt x="263491" y="159167"/>
                      <a:pt x="277968" y="177360"/>
                      <a:pt x="270729" y="183456"/>
                    </a:cubicBezTo>
                    <a:cubicBezTo>
                      <a:pt x="263491" y="189552"/>
                      <a:pt x="247774" y="183456"/>
                      <a:pt x="247774" y="183456"/>
                    </a:cubicBezTo>
                    <a:cubicBezTo>
                      <a:pt x="251346" y="189133"/>
                      <a:pt x="252346" y="196048"/>
                      <a:pt x="250537" y="202506"/>
                    </a:cubicBezTo>
                    <a:cubicBezTo>
                      <a:pt x="247203" y="213078"/>
                      <a:pt x="242916" y="209078"/>
                      <a:pt x="242916" y="209078"/>
                    </a:cubicBezTo>
                    <a:lnTo>
                      <a:pt x="10887" y="171835"/>
                    </a:lnTo>
                    <a:cubicBezTo>
                      <a:pt x="14993" y="153776"/>
                      <a:pt x="14993" y="135030"/>
                      <a:pt x="10887" y="116971"/>
                    </a:cubicBezTo>
                    <a:cubicBezTo>
                      <a:pt x="3553" y="91920"/>
                      <a:pt x="-6448" y="57630"/>
                      <a:pt x="5649" y="51534"/>
                    </a:cubicBezTo>
                    <a:cubicBezTo>
                      <a:pt x="17745" y="45438"/>
                      <a:pt x="23556" y="51534"/>
                      <a:pt x="23556" y="51534"/>
                    </a:cubicBezTo>
                    <a:cubicBezTo>
                      <a:pt x="23556" y="51534"/>
                      <a:pt x="22603" y="25817"/>
                      <a:pt x="35081" y="23721"/>
                    </a:cubicBezTo>
                    <a:cubicBezTo>
                      <a:pt x="41710" y="22369"/>
                      <a:pt x="48606" y="23817"/>
                      <a:pt x="54131" y="27722"/>
                    </a:cubicBezTo>
                    <a:cubicBezTo>
                      <a:pt x="54131" y="27722"/>
                      <a:pt x="55655" y="9624"/>
                      <a:pt x="66990" y="8005"/>
                    </a:cubicBezTo>
                    <a:cubicBezTo>
                      <a:pt x="73724" y="7367"/>
                      <a:pt x="79963" y="11606"/>
                      <a:pt x="81849" y="18102"/>
                    </a:cubicBezTo>
                    <a:cubicBezTo>
                      <a:pt x="81849" y="18102"/>
                      <a:pt x="94898" y="290"/>
                      <a:pt x="107757" y="4"/>
                    </a:cubicBezTo>
                    <a:cubicBezTo>
                      <a:pt x="120616" y="-282"/>
                      <a:pt x="122330" y="14387"/>
                      <a:pt x="122330" y="14387"/>
                    </a:cubicBezTo>
                    <a:cubicBezTo>
                      <a:pt x="122330" y="14387"/>
                      <a:pt x="142904" y="-2377"/>
                      <a:pt x="152429" y="4195"/>
                    </a:cubicBezTo>
                    <a:cubicBezTo>
                      <a:pt x="158430" y="9110"/>
                      <a:pt x="163030" y="15511"/>
                      <a:pt x="165764" y="22769"/>
                    </a:cubicBezTo>
                    <a:cubicBezTo>
                      <a:pt x="165764" y="22769"/>
                      <a:pt x="185766" y="2195"/>
                      <a:pt x="194339" y="13244"/>
                    </a:cubicBezTo>
                    <a:cubicBezTo>
                      <a:pt x="199730" y="20750"/>
                      <a:pt x="202721" y="29722"/>
                      <a:pt x="202912" y="38961"/>
                    </a:cubicBezTo>
                    <a:cubicBezTo>
                      <a:pt x="202912" y="38961"/>
                      <a:pt x="228724" y="19911"/>
                      <a:pt x="235582" y="31818"/>
                    </a:cubicBezTo>
                    <a:cubicBezTo>
                      <a:pt x="239640" y="40047"/>
                      <a:pt x="240945" y="49363"/>
                      <a:pt x="239297" y="58392"/>
                    </a:cubicBezTo>
                    <a:cubicBezTo>
                      <a:pt x="239297" y="58392"/>
                      <a:pt x="261395" y="46296"/>
                      <a:pt x="267872" y="61631"/>
                    </a:cubicBezTo>
                    <a:cubicBezTo>
                      <a:pt x="271406" y="71327"/>
                      <a:pt x="269596" y="82176"/>
                      <a:pt x="263109" y="90206"/>
                    </a:cubicBezTo>
                    <a:cubicBezTo>
                      <a:pt x="263109" y="90206"/>
                      <a:pt x="283683" y="92682"/>
                      <a:pt x="282921" y="104779"/>
                    </a:cubicBezTo>
                    <a:cubicBezTo>
                      <a:pt x="282159" y="116876"/>
                      <a:pt x="263871" y="127544"/>
                      <a:pt x="263871" y="127544"/>
                    </a:cubicBezTo>
                    <a:cubicBezTo>
                      <a:pt x="263871" y="127544"/>
                      <a:pt x="285779" y="135735"/>
                      <a:pt x="282541" y="1463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EC90F60B-CEB2-C030-5F4A-173D5635FDF4}"/>
                  </a:ext>
                </a:extLst>
              </p:cNvPr>
              <p:cNvSpPr/>
              <p:nvPr/>
            </p:nvSpPr>
            <p:spPr>
              <a:xfrm>
                <a:off x="7884175" y="4076332"/>
                <a:ext cx="137258" cy="238021"/>
              </a:xfrm>
              <a:custGeom>
                <a:avLst/>
                <a:gdLst>
                  <a:gd name="connsiteX0" fmla="*/ 137258 w 137258"/>
                  <a:gd name="connsiteY0" fmla="*/ 127730 h 238021"/>
                  <a:gd name="connsiteX1" fmla="*/ 137258 w 137258"/>
                  <a:gd name="connsiteY1" fmla="*/ 127730 h 238021"/>
                  <a:gd name="connsiteX2" fmla="*/ 137258 w 137258"/>
                  <a:gd name="connsiteY2" fmla="*/ 128492 h 238021"/>
                  <a:gd name="connsiteX3" fmla="*/ 121066 w 137258"/>
                  <a:gd name="connsiteY3" fmla="*/ 163544 h 238021"/>
                  <a:gd name="connsiteX4" fmla="*/ 116779 w 137258"/>
                  <a:gd name="connsiteY4" fmla="*/ 185738 h 238021"/>
                  <a:gd name="connsiteX5" fmla="*/ 116303 w 137258"/>
                  <a:gd name="connsiteY5" fmla="*/ 204026 h 238021"/>
                  <a:gd name="connsiteX6" fmla="*/ 93062 w 137258"/>
                  <a:gd name="connsiteY6" fmla="*/ 237458 h 238021"/>
                  <a:gd name="connsiteX7" fmla="*/ 3 w 137258"/>
                  <a:gd name="connsiteY7" fmla="*/ 149924 h 238021"/>
                  <a:gd name="connsiteX8" fmla="*/ 55534 w 137258"/>
                  <a:gd name="connsiteY8" fmla="*/ 0 h 238021"/>
                  <a:gd name="connsiteX9" fmla="*/ 89062 w 137258"/>
                  <a:gd name="connsiteY9" fmla="*/ 52102 h 23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258" h="238021">
                    <a:moveTo>
                      <a:pt x="137258" y="127730"/>
                    </a:moveTo>
                    <a:lnTo>
                      <a:pt x="137258" y="127730"/>
                    </a:lnTo>
                    <a:lnTo>
                      <a:pt x="137258" y="128492"/>
                    </a:lnTo>
                    <a:lnTo>
                      <a:pt x="121066" y="163544"/>
                    </a:lnTo>
                    <a:cubicBezTo>
                      <a:pt x="118913" y="170783"/>
                      <a:pt x="117475" y="178213"/>
                      <a:pt x="116779" y="185738"/>
                    </a:cubicBezTo>
                    <a:cubicBezTo>
                      <a:pt x="116151" y="191814"/>
                      <a:pt x="115989" y="197930"/>
                      <a:pt x="116303" y="204026"/>
                    </a:cubicBezTo>
                    <a:cubicBezTo>
                      <a:pt x="122494" y="216599"/>
                      <a:pt x="121828" y="242125"/>
                      <a:pt x="93062" y="237458"/>
                    </a:cubicBezTo>
                    <a:cubicBezTo>
                      <a:pt x="56772" y="231267"/>
                      <a:pt x="-473" y="166402"/>
                      <a:pt x="3" y="149924"/>
                    </a:cubicBezTo>
                    <a:cubicBezTo>
                      <a:pt x="25530" y="103346"/>
                      <a:pt x="49914" y="47816"/>
                      <a:pt x="55534" y="0"/>
                    </a:cubicBezTo>
                    <a:lnTo>
                      <a:pt x="89062" y="52102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7530F4AE-0832-FF5A-6B08-FC175FE12903}"/>
                  </a:ext>
                </a:extLst>
              </p:cNvPr>
              <p:cNvSpPr/>
              <p:nvPr/>
            </p:nvSpPr>
            <p:spPr>
              <a:xfrm>
                <a:off x="7962824" y="4141193"/>
                <a:ext cx="58132" cy="98778"/>
              </a:xfrm>
              <a:custGeom>
                <a:avLst/>
                <a:gdLst>
                  <a:gd name="connsiteX0" fmla="*/ 58132 w 58132"/>
                  <a:gd name="connsiteY0" fmla="*/ 63726 h 98778"/>
                  <a:gd name="connsiteX1" fmla="*/ 41940 w 58132"/>
                  <a:gd name="connsiteY1" fmla="*/ 98778 h 98778"/>
                  <a:gd name="connsiteX2" fmla="*/ 30 w 58132"/>
                  <a:gd name="connsiteY2" fmla="*/ 32675 h 98778"/>
                  <a:gd name="connsiteX3" fmla="*/ 17270 w 58132"/>
                  <a:gd name="connsiteY3" fmla="*/ 4 h 9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32" h="98778">
                    <a:moveTo>
                      <a:pt x="58132" y="63726"/>
                    </a:moveTo>
                    <a:lnTo>
                      <a:pt x="41940" y="98778"/>
                    </a:lnTo>
                    <a:cubicBezTo>
                      <a:pt x="20985" y="84396"/>
                      <a:pt x="1268" y="57821"/>
                      <a:pt x="30" y="32675"/>
                    </a:cubicBezTo>
                    <a:cubicBezTo>
                      <a:pt x="-637" y="14577"/>
                      <a:pt x="10126" y="-282"/>
                      <a:pt x="1727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FDD171B-4BF0-F6DF-4B80-1E7C2931F1E2}"/>
                  </a:ext>
                </a:extLst>
              </p:cNvPr>
              <p:cNvSpPr/>
              <p:nvPr/>
            </p:nvSpPr>
            <p:spPr>
              <a:xfrm>
                <a:off x="7925579" y="3905140"/>
                <a:ext cx="231993" cy="306612"/>
              </a:xfrm>
              <a:custGeom>
                <a:avLst/>
                <a:gdLst>
                  <a:gd name="connsiteX0" fmla="*/ 21749 w 231993"/>
                  <a:gd name="connsiteY0" fmla="*/ 81561 h 306612"/>
                  <a:gd name="connsiteX1" fmla="*/ 150394 w 231993"/>
                  <a:gd name="connsiteY1" fmla="*/ 3008 h 306612"/>
                  <a:gd name="connsiteX2" fmla="*/ 193199 w 231993"/>
                  <a:gd name="connsiteY2" fmla="*/ 24411 h 306612"/>
                  <a:gd name="connsiteX3" fmla="*/ 189198 w 231993"/>
                  <a:gd name="connsiteY3" fmla="*/ 261869 h 306612"/>
                  <a:gd name="connsiteX4" fmla="*/ 13843 w 231993"/>
                  <a:gd name="connsiteY4" fmla="*/ 240248 h 306612"/>
                  <a:gd name="connsiteX5" fmla="*/ 21273 w 231993"/>
                  <a:gd name="connsiteY5" fmla="*/ 82037 h 306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93" h="306612">
                    <a:moveTo>
                      <a:pt x="21749" y="81561"/>
                    </a:moveTo>
                    <a:cubicBezTo>
                      <a:pt x="35579" y="24344"/>
                      <a:pt x="93177" y="-10822"/>
                      <a:pt x="150394" y="3008"/>
                    </a:cubicBezTo>
                    <a:cubicBezTo>
                      <a:pt x="166100" y="6809"/>
                      <a:pt x="180740" y="14124"/>
                      <a:pt x="193199" y="24411"/>
                    </a:cubicBezTo>
                    <a:cubicBezTo>
                      <a:pt x="256826" y="76799"/>
                      <a:pt x="232537" y="181955"/>
                      <a:pt x="189198" y="261869"/>
                    </a:cubicBezTo>
                    <a:cubicBezTo>
                      <a:pt x="151098" y="332259"/>
                      <a:pt x="52419" y="315495"/>
                      <a:pt x="13843" y="240248"/>
                    </a:cubicBezTo>
                    <a:cubicBezTo>
                      <a:pt x="-11779" y="190337"/>
                      <a:pt x="2604" y="157952"/>
                      <a:pt x="21273" y="82037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57C8257-ADC6-F29A-21F7-6528D92669D5}"/>
                  </a:ext>
                </a:extLst>
              </p:cNvPr>
              <p:cNvSpPr/>
              <p:nvPr/>
            </p:nvSpPr>
            <p:spPr>
              <a:xfrm>
                <a:off x="8031203" y="4109193"/>
                <a:ext cx="51475" cy="48429"/>
              </a:xfrm>
              <a:custGeom>
                <a:avLst/>
                <a:gdLst>
                  <a:gd name="connsiteX0" fmla="*/ 51475 w 51475"/>
                  <a:gd name="connsiteY0" fmla="*/ 33052 h 48429"/>
                  <a:gd name="connsiteX1" fmla="*/ 40 w 51475"/>
                  <a:gd name="connsiteY1" fmla="*/ 0 h 48429"/>
                  <a:gd name="connsiteX2" fmla="*/ 14232 w 51475"/>
                  <a:gd name="connsiteY2" fmla="*/ 43434 h 48429"/>
                  <a:gd name="connsiteX3" fmla="*/ 51475 w 51475"/>
                  <a:gd name="connsiteY3" fmla="*/ 33052 h 48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75" h="48429">
                    <a:moveTo>
                      <a:pt x="51475" y="33052"/>
                    </a:moveTo>
                    <a:cubicBezTo>
                      <a:pt x="51475" y="33052"/>
                      <a:pt x="16328" y="23527"/>
                      <a:pt x="40" y="0"/>
                    </a:cubicBezTo>
                    <a:cubicBezTo>
                      <a:pt x="40" y="0"/>
                      <a:pt x="-1484" y="27813"/>
                      <a:pt x="14232" y="43434"/>
                    </a:cubicBezTo>
                    <a:cubicBezTo>
                      <a:pt x="29949" y="59055"/>
                      <a:pt x="51475" y="33052"/>
                      <a:pt x="51475" y="330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C0B52E7F-0243-E9B0-318E-F6F1FFCA3B1F}"/>
                  </a:ext>
                </a:extLst>
              </p:cNvPr>
              <p:cNvSpPr/>
              <p:nvPr/>
            </p:nvSpPr>
            <p:spPr>
              <a:xfrm>
                <a:off x="7945233" y="3888288"/>
                <a:ext cx="213360" cy="163469"/>
              </a:xfrm>
              <a:custGeom>
                <a:avLst/>
                <a:gdLst>
                  <a:gd name="connsiteX0" fmla="*/ 0 w 213360"/>
                  <a:gd name="connsiteY0" fmla="*/ 105462 h 163469"/>
                  <a:gd name="connsiteX1" fmla="*/ 20479 w 213360"/>
                  <a:gd name="connsiteY1" fmla="*/ 130608 h 163469"/>
                  <a:gd name="connsiteX2" fmla="*/ 15431 w 213360"/>
                  <a:gd name="connsiteY2" fmla="*/ 152896 h 163469"/>
                  <a:gd name="connsiteX3" fmla="*/ 41815 w 213360"/>
                  <a:gd name="connsiteY3" fmla="*/ 163469 h 163469"/>
                  <a:gd name="connsiteX4" fmla="*/ 67246 w 213360"/>
                  <a:gd name="connsiteY4" fmla="*/ 90793 h 163469"/>
                  <a:gd name="connsiteX5" fmla="*/ 84201 w 213360"/>
                  <a:gd name="connsiteY5" fmla="*/ 54598 h 163469"/>
                  <a:gd name="connsiteX6" fmla="*/ 213360 w 213360"/>
                  <a:gd name="connsiteY6" fmla="*/ 112320 h 163469"/>
                  <a:gd name="connsiteX7" fmla="*/ 181261 w 213360"/>
                  <a:gd name="connsiteY7" fmla="*/ 34120 h 163469"/>
                  <a:gd name="connsiteX8" fmla="*/ 40196 w 213360"/>
                  <a:gd name="connsiteY8" fmla="*/ 15927 h 163469"/>
                  <a:gd name="connsiteX9" fmla="*/ 0 w 213360"/>
                  <a:gd name="connsiteY9" fmla="*/ 105462 h 16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" h="163469">
                    <a:moveTo>
                      <a:pt x="0" y="105462"/>
                    </a:moveTo>
                    <a:cubicBezTo>
                      <a:pt x="0" y="105462"/>
                      <a:pt x="22955" y="110605"/>
                      <a:pt x="20479" y="130608"/>
                    </a:cubicBezTo>
                    <a:cubicBezTo>
                      <a:pt x="18002" y="150610"/>
                      <a:pt x="15431" y="152896"/>
                      <a:pt x="15431" y="152896"/>
                    </a:cubicBezTo>
                    <a:lnTo>
                      <a:pt x="41815" y="163469"/>
                    </a:lnTo>
                    <a:cubicBezTo>
                      <a:pt x="41815" y="163469"/>
                      <a:pt x="47435" y="86412"/>
                      <a:pt x="67246" y="90793"/>
                    </a:cubicBezTo>
                    <a:cubicBezTo>
                      <a:pt x="87058" y="95175"/>
                      <a:pt x="71342" y="57456"/>
                      <a:pt x="84201" y="54598"/>
                    </a:cubicBezTo>
                    <a:cubicBezTo>
                      <a:pt x="114490" y="47931"/>
                      <a:pt x="191738" y="60694"/>
                      <a:pt x="213360" y="112320"/>
                    </a:cubicBezTo>
                    <a:cubicBezTo>
                      <a:pt x="213360" y="112320"/>
                      <a:pt x="213360" y="64695"/>
                      <a:pt x="181261" y="34120"/>
                    </a:cubicBezTo>
                    <a:cubicBezTo>
                      <a:pt x="149162" y="3544"/>
                      <a:pt x="76486" y="-15029"/>
                      <a:pt x="40196" y="15927"/>
                    </a:cubicBezTo>
                    <a:cubicBezTo>
                      <a:pt x="3905" y="46883"/>
                      <a:pt x="0" y="105462"/>
                      <a:pt x="0" y="1054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2D6E4EBA-B35E-D29F-4B46-B2D5134A9516}"/>
                  </a:ext>
                </a:extLst>
              </p:cNvPr>
              <p:cNvSpPr/>
              <p:nvPr/>
            </p:nvSpPr>
            <p:spPr>
              <a:xfrm>
                <a:off x="7899790" y="3990877"/>
                <a:ext cx="69087" cy="97282"/>
              </a:xfrm>
              <a:custGeom>
                <a:avLst/>
                <a:gdLst>
                  <a:gd name="connsiteX0" fmla="*/ 8 w 69087"/>
                  <a:gd name="connsiteY0" fmla="*/ 35544 h 97282"/>
                  <a:gd name="connsiteX1" fmla="*/ 20868 w 69087"/>
                  <a:gd name="connsiteY1" fmla="*/ 88312 h 97282"/>
                  <a:gd name="connsiteX2" fmla="*/ 66969 w 69087"/>
                  <a:gd name="connsiteY2" fmla="*/ 69262 h 97282"/>
                  <a:gd name="connsiteX3" fmla="*/ 45443 w 69087"/>
                  <a:gd name="connsiteY3" fmla="*/ 2587 h 97282"/>
                  <a:gd name="connsiteX4" fmla="*/ 8 w 69087"/>
                  <a:gd name="connsiteY4" fmla="*/ 35258 h 97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87" h="97282">
                    <a:moveTo>
                      <a:pt x="8" y="35544"/>
                    </a:moveTo>
                    <a:cubicBezTo>
                      <a:pt x="-287" y="55194"/>
                      <a:pt x="7219" y="74168"/>
                      <a:pt x="20868" y="88312"/>
                    </a:cubicBezTo>
                    <a:cubicBezTo>
                      <a:pt x="39061" y="107362"/>
                      <a:pt x="61159" y="93742"/>
                      <a:pt x="66969" y="69262"/>
                    </a:cubicBezTo>
                    <a:cubicBezTo>
                      <a:pt x="72113" y="47736"/>
                      <a:pt x="68969" y="12112"/>
                      <a:pt x="45443" y="2587"/>
                    </a:cubicBezTo>
                    <a:cubicBezTo>
                      <a:pt x="21916" y="-6938"/>
                      <a:pt x="675" y="11160"/>
                      <a:pt x="8" y="35258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B6C03D44-3E1D-33DA-D68D-B7F0020EFE79}"/>
                  </a:ext>
                </a:extLst>
              </p:cNvPr>
              <p:cNvSpPr/>
              <p:nvPr/>
            </p:nvSpPr>
            <p:spPr>
              <a:xfrm>
                <a:off x="8047068" y="4049814"/>
                <a:ext cx="15785" cy="22365"/>
              </a:xfrm>
              <a:custGeom>
                <a:avLst/>
                <a:gdLst>
                  <a:gd name="connsiteX0" fmla="*/ 749 w 15785"/>
                  <a:gd name="connsiteY0" fmla="*/ 8897 h 22365"/>
                  <a:gd name="connsiteX1" fmla="*/ 4464 w 15785"/>
                  <a:gd name="connsiteY1" fmla="*/ 22137 h 22365"/>
                  <a:gd name="connsiteX2" fmla="*/ 15037 w 15785"/>
                  <a:gd name="connsiteY2" fmla="*/ 13469 h 22365"/>
                  <a:gd name="connsiteX3" fmla="*/ 11322 w 15785"/>
                  <a:gd name="connsiteY3" fmla="*/ 229 h 22365"/>
                  <a:gd name="connsiteX4" fmla="*/ 749 w 15785"/>
                  <a:gd name="connsiteY4" fmla="*/ 8897 h 22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5" h="22365">
                    <a:moveTo>
                      <a:pt x="749" y="8897"/>
                    </a:moveTo>
                    <a:cubicBezTo>
                      <a:pt x="-1156" y="14993"/>
                      <a:pt x="749" y="20898"/>
                      <a:pt x="4464" y="22137"/>
                    </a:cubicBezTo>
                    <a:cubicBezTo>
                      <a:pt x="8179" y="23375"/>
                      <a:pt x="13132" y="19470"/>
                      <a:pt x="15037" y="13469"/>
                    </a:cubicBezTo>
                    <a:cubicBezTo>
                      <a:pt x="16942" y="7468"/>
                      <a:pt x="15037" y="1468"/>
                      <a:pt x="11322" y="229"/>
                    </a:cubicBezTo>
                    <a:cubicBezTo>
                      <a:pt x="7607" y="-1009"/>
                      <a:pt x="2559" y="2896"/>
                      <a:pt x="749" y="889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F44D8B45-072D-C5F3-D647-62C3FE07F30D}"/>
                  </a:ext>
                </a:extLst>
              </p:cNvPr>
              <p:cNvSpPr/>
              <p:nvPr/>
            </p:nvSpPr>
            <p:spPr>
              <a:xfrm>
                <a:off x="8113743" y="4069721"/>
                <a:ext cx="15879" cy="22460"/>
              </a:xfrm>
              <a:custGeom>
                <a:avLst/>
                <a:gdLst>
                  <a:gd name="connsiteX0" fmla="*/ 749 w 15879"/>
                  <a:gd name="connsiteY0" fmla="*/ 8992 h 22460"/>
                  <a:gd name="connsiteX1" fmla="*/ 4464 w 15879"/>
                  <a:gd name="connsiteY1" fmla="*/ 22232 h 22460"/>
                  <a:gd name="connsiteX2" fmla="*/ 15132 w 15879"/>
                  <a:gd name="connsiteY2" fmla="*/ 13469 h 22460"/>
                  <a:gd name="connsiteX3" fmla="*/ 11322 w 15879"/>
                  <a:gd name="connsiteY3" fmla="*/ 229 h 22460"/>
                  <a:gd name="connsiteX4" fmla="*/ 749 w 15879"/>
                  <a:gd name="connsiteY4" fmla="*/ 8992 h 2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79" h="22460">
                    <a:moveTo>
                      <a:pt x="749" y="8992"/>
                    </a:moveTo>
                    <a:cubicBezTo>
                      <a:pt x="-1156" y="15088"/>
                      <a:pt x="749" y="20994"/>
                      <a:pt x="4464" y="22232"/>
                    </a:cubicBezTo>
                    <a:cubicBezTo>
                      <a:pt x="8179" y="23470"/>
                      <a:pt x="13227" y="19565"/>
                      <a:pt x="15132" y="13469"/>
                    </a:cubicBezTo>
                    <a:cubicBezTo>
                      <a:pt x="17037" y="7373"/>
                      <a:pt x="15132" y="1467"/>
                      <a:pt x="11322" y="229"/>
                    </a:cubicBezTo>
                    <a:cubicBezTo>
                      <a:pt x="7512" y="-1009"/>
                      <a:pt x="2654" y="2896"/>
                      <a:pt x="749" y="8992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ED086C8A-9829-691F-7C1A-219A4FDBAFDC}"/>
                  </a:ext>
                </a:extLst>
              </p:cNvPr>
              <p:cNvSpPr/>
              <p:nvPr/>
            </p:nvSpPr>
            <p:spPr>
              <a:xfrm>
                <a:off x="8120877" y="4037316"/>
                <a:ext cx="29420" cy="21802"/>
              </a:xfrm>
              <a:custGeom>
                <a:avLst/>
                <a:gdLst>
                  <a:gd name="connsiteX0" fmla="*/ 25238 w 29420"/>
                  <a:gd name="connsiteY0" fmla="*/ 21681 h 21802"/>
                  <a:gd name="connsiteX1" fmla="*/ 23143 w 29420"/>
                  <a:gd name="connsiteY1" fmla="*/ 19299 h 21802"/>
                  <a:gd name="connsiteX2" fmla="*/ 16475 w 29420"/>
                  <a:gd name="connsiteY2" fmla="*/ 8441 h 21802"/>
                  <a:gd name="connsiteX3" fmla="*/ 3902 w 29420"/>
                  <a:gd name="connsiteY3" fmla="*/ 6536 h 21802"/>
                  <a:gd name="connsiteX4" fmla="*/ 92 w 29420"/>
                  <a:gd name="connsiteY4" fmla="*/ 4250 h 21802"/>
                  <a:gd name="connsiteX5" fmla="*/ 2312 w 29420"/>
                  <a:gd name="connsiteY5" fmla="*/ 554 h 21802"/>
                  <a:gd name="connsiteX6" fmla="*/ 2378 w 29420"/>
                  <a:gd name="connsiteY6" fmla="*/ 535 h 21802"/>
                  <a:gd name="connsiteX7" fmla="*/ 19809 w 29420"/>
                  <a:gd name="connsiteY7" fmla="*/ 3202 h 21802"/>
                  <a:gd name="connsiteX8" fmla="*/ 29334 w 29420"/>
                  <a:gd name="connsiteY8" fmla="*/ 18061 h 21802"/>
                  <a:gd name="connsiteX9" fmla="*/ 27172 w 29420"/>
                  <a:gd name="connsiteY9" fmla="*/ 21633 h 21802"/>
                  <a:gd name="connsiteX10" fmla="*/ 26953 w 29420"/>
                  <a:gd name="connsiteY10" fmla="*/ 21681 h 21802"/>
                  <a:gd name="connsiteX11" fmla="*/ 25238 w 29420"/>
                  <a:gd name="connsiteY11" fmla="*/ 21681 h 2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20" h="21802">
                    <a:moveTo>
                      <a:pt x="25238" y="21681"/>
                    </a:moveTo>
                    <a:cubicBezTo>
                      <a:pt x="24200" y="21261"/>
                      <a:pt x="23429" y="20376"/>
                      <a:pt x="23143" y="19299"/>
                    </a:cubicBezTo>
                    <a:cubicBezTo>
                      <a:pt x="22486" y="14927"/>
                      <a:pt x="20076" y="11003"/>
                      <a:pt x="16475" y="8441"/>
                    </a:cubicBezTo>
                    <a:cubicBezTo>
                      <a:pt x="12627" y="6383"/>
                      <a:pt x="8189" y="5717"/>
                      <a:pt x="3902" y="6536"/>
                    </a:cubicBezTo>
                    <a:cubicBezTo>
                      <a:pt x="2226" y="6907"/>
                      <a:pt x="559" y="5898"/>
                      <a:pt x="92" y="4250"/>
                    </a:cubicBezTo>
                    <a:cubicBezTo>
                      <a:pt x="-317" y="2621"/>
                      <a:pt x="673" y="964"/>
                      <a:pt x="2312" y="554"/>
                    </a:cubicBezTo>
                    <a:cubicBezTo>
                      <a:pt x="2331" y="545"/>
                      <a:pt x="2359" y="545"/>
                      <a:pt x="2378" y="535"/>
                    </a:cubicBezTo>
                    <a:cubicBezTo>
                      <a:pt x="8322" y="-713"/>
                      <a:pt x="14513" y="240"/>
                      <a:pt x="19809" y="3202"/>
                    </a:cubicBezTo>
                    <a:cubicBezTo>
                      <a:pt x="24915" y="6612"/>
                      <a:pt x="28372" y="11994"/>
                      <a:pt x="29334" y="18061"/>
                    </a:cubicBezTo>
                    <a:cubicBezTo>
                      <a:pt x="29725" y="19642"/>
                      <a:pt x="28753" y="21242"/>
                      <a:pt x="27172" y="21633"/>
                    </a:cubicBezTo>
                    <a:cubicBezTo>
                      <a:pt x="27105" y="21652"/>
                      <a:pt x="27029" y="21671"/>
                      <a:pt x="26953" y="21681"/>
                    </a:cubicBezTo>
                    <a:cubicBezTo>
                      <a:pt x="26391" y="21843"/>
                      <a:pt x="25800" y="21843"/>
                      <a:pt x="25238" y="21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1D51438A-8292-DF42-49D1-581653A96F03}"/>
                  </a:ext>
                </a:extLst>
              </p:cNvPr>
              <p:cNvSpPr/>
              <p:nvPr/>
            </p:nvSpPr>
            <p:spPr>
              <a:xfrm>
                <a:off x="8040000" y="4016420"/>
                <a:ext cx="34196" cy="12949"/>
              </a:xfrm>
              <a:custGeom>
                <a:avLst/>
                <a:gdLst>
                  <a:gd name="connsiteX0" fmla="*/ 2197 w 34196"/>
                  <a:gd name="connsiteY0" fmla="*/ 12287 h 12949"/>
                  <a:gd name="connsiteX1" fmla="*/ 121 w 34196"/>
                  <a:gd name="connsiteY1" fmla="*/ 8506 h 12949"/>
                  <a:gd name="connsiteX2" fmla="*/ 864 w 34196"/>
                  <a:gd name="connsiteY2" fmla="*/ 7239 h 12949"/>
                  <a:gd name="connsiteX3" fmla="*/ 16866 w 34196"/>
                  <a:gd name="connsiteY3" fmla="*/ 0 h 12949"/>
                  <a:gd name="connsiteX4" fmla="*/ 32868 w 34196"/>
                  <a:gd name="connsiteY4" fmla="*/ 7239 h 12949"/>
                  <a:gd name="connsiteX5" fmla="*/ 33620 w 34196"/>
                  <a:gd name="connsiteY5" fmla="*/ 11621 h 12949"/>
                  <a:gd name="connsiteX6" fmla="*/ 29239 w 34196"/>
                  <a:gd name="connsiteY6" fmla="*/ 12373 h 12949"/>
                  <a:gd name="connsiteX7" fmla="*/ 28486 w 34196"/>
                  <a:gd name="connsiteY7" fmla="*/ 11621 h 12949"/>
                  <a:gd name="connsiteX8" fmla="*/ 17056 w 34196"/>
                  <a:gd name="connsiteY8" fmla="*/ 6191 h 12949"/>
                  <a:gd name="connsiteX9" fmla="*/ 5341 w 34196"/>
                  <a:gd name="connsiteY9" fmla="*/ 11525 h 12949"/>
                  <a:gd name="connsiteX10" fmla="*/ 2197 w 34196"/>
                  <a:gd name="connsiteY10" fmla="*/ 12287 h 12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196" h="12949">
                    <a:moveTo>
                      <a:pt x="2197" y="12287"/>
                    </a:moveTo>
                    <a:cubicBezTo>
                      <a:pt x="578" y="11811"/>
                      <a:pt x="-346" y="10125"/>
                      <a:pt x="121" y="8506"/>
                    </a:cubicBezTo>
                    <a:cubicBezTo>
                      <a:pt x="264" y="8030"/>
                      <a:pt x="521" y="7591"/>
                      <a:pt x="864" y="7239"/>
                    </a:cubicBezTo>
                    <a:cubicBezTo>
                      <a:pt x="5141" y="2962"/>
                      <a:pt x="10827" y="381"/>
                      <a:pt x="16866" y="0"/>
                    </a:cubicBezTo>
                    <a:cubicBezTo>
                      <a:pt x="22971" y="86"/>
                      <a:pt x="28772" y="2705"/>
                      <a:pt x="32868" y="7239"/>
                    </a:cubicBezTo>
                    <a:cubicBezTo>
                      <a:pt x="34287" y="8239"/>
                      <a:pt x="34621" y="10201"/>
                      <a:pt x="33620" y="11621"/>
                    </a:cubicBezTo>
                    <a:cubicBezTo>
                      <a:pt x="32611" y="13040"/>
                      <a:pt x="30658" y="13373"/>
                      <a:pt x="29239" y="12373"/>
                    </a:cubicBezTo>
                    <a:cubicBezTo>
                      <a:pt x="28944" y="12163"/>
                      <a:pt x="28696" y="11916"/>
                      <a:pt x="28486" y="11621"/>
                    </a:cubicBezTo>
                    <a:cubicBezTo>
                      <a:pt x="25562" y="8344"/>
                      <a:pt x="21438" y="6391"/>
                      <a:pt x="17056" y="6191"/>
                    </a:cubicBezTo>
                    <a:cubicBezTo>
                      <a:pt x="12637" y="6506"/>
                      <a:pt x="8484" y="8401"/>
                      <a:pt x="5341" y="11525"/>
                    </a:cubicBezTo>
                    <a:cubicBezTo>
                      <a:pt x="4522" y="12363"/>
                      <a:pt x="3302" y="12659"/>
                      <a:pt x="2197" y="12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02347E30-B92B-FAB9-4EAA-84C1FCB96EF4}"/>
                  </a:ext>
                </a:extLst>
              </p:cNvPr>
              <p:cNvSpPr/>
              <p:nvPr/>
            </p:nvSpPr>
            <p:spPr>
              <a:xfrm>
                <a:off x="8080488" y="4061854"/>
                <a:ext cx="24652" cy="57626"/>
              </a:xfrm>
              <a:custGeom>
                <a:avLst/>
                <a:gdLst>
                  <a:gd name="connsiteX0" fmla="*/ 12859 w 24652"/>
                  <a:gd name="connsiteY0" fmla="*/ 0 h 57626"/>
                  <a:gd name="connsiteX1" fmla="*/ 22384 w 24652"/>
                  <a:gd name="connsiteY1" fmla="*/ 38100 h 57626"/>
                  <a:gd name="connsiteX2" fmla="*/ 0 w 24652"/>
                  <a:gd name="connsiteY2" fmla="*/ 57626 h 57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52" h="57626">
                    <a:moveTo>
                      <a:pt x="12859" y="0"/>
                    </a:moveTo>
                    <a:cubicBezTo>
                      <a:pt x="12230" y="13364"/>
                      <a:pt x="15545" y="26613"/>
                      <a:pt x="22384" y="38100"/>
                    </a:cubicBezTo>
                    <a:cubicBezTo>
                      <a:pt x="33528" y="55721"/>
                      <a:pt x="0" y="57626"/>
                      <a:pt x="0" y="57626"/>
                    </a:cubicBezTo>
                    <a:close/>
                  </a:path>
                </a:pathLst>
              </a:custGeom>
              <a:solidFill>
                <a:srgbClr val="BA4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20" name="文本框 519">
            <a:extLst>
              <a:ext uri="{FF2B5EF4-FFF2-40B4-BE49-F238E27FC236}">
                <a16:creationId xmlns:a16="http://schemas.microsoft.com/office/drawing/2014/main" id="{E6FB223D-27F7-73B2-0E48-79B4DB99B13F}"/>
              </a:ext>
            </a:extLst>
          </p:cNvPr>
          <p:cNvSpPr txBox="1"/>
          <p:nvPr/>
        </p:nvSpPr>
        <p:spPr>
          <a:xfrm>
            <a:off x="4726415" y="781504"/>
            <a:ext cx="257955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263238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16600" dirty="0">
              <a:solidFill>
                <a:srgbClr val="263238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39" name="任意多边形: 形状 538">
            <a:extLst>
              <a:ext uri="{FF2B5EF4-FFF2-40B4-BE49-F238E27FC236}">
                <a16:creationId xmlns:a16="http://schemas.microsoft.com/office/drawing/2014/main" id="{D979D3C1-3A2B-DABE-6726-EB2E5421B980}"/>
              </a:ext>
            </a:extLst>
          </p:cNvPr>
          <p:cNvSpPr/>
          <p:nvPr/>
        </p:nvSpPr>
        <p:spPr>
          <a:xfrm>
            <a:off x="0" y="0"/>
            <a:ext cx="2332600" cy="1545143"/>
          </a:xfrm>
          <a:custGeom>
            <a:avLst/>
            <a:gdLst>
              <a:gd name="connsiteX0" fmla="*/ 0 w 2332600"/>
              <a:gd name="connsiteY0" fmla="*/ 0 h 1545143"/>
              <a:gd name="connsiteX1" fmla="*/ 2332600 w 2332600"/>
              <a:gd name="connsiteY1" fmla="*/ 0 h 1545143"/>
              <a:gd name="connsiteX2" fmla="*/ 2329260 w 2332600"/>
              <a:gd name="connsiteY2" fmla="*/ 18059 h 1545143"/>
              <a:gd name="connsiteX3" fmla="*/ 2247900 w 2332600"/>
              <a:gd name="connsiteY3" fmla="*/ 241301 h 1545143"/>
              <a:gd name="connsiteX4" fmla="*/ 1600200 w 2332600"/>
              <a:gd name="connsiteY4" fmla="*/ 152401 h 1545143"/>
              <a:gd name="connsiteX5" fmla="*/ 622300 w 2332600"/>
              <a:gd name="connsiteY5" fmla="*/ 1498601 h 1545143"/>
              <a:gd name="connsiteX6" fmla="*/ 21071 w 2332600"/>
              <a:gd name="connsiteY6" fmla="*/ 1516628 h 1545143"/>
              <a:gd name="connsiteX7" fmla="*/ 0 w 2332600"/>
              <a:gd name="connsiteY7" fmla="*/ 1511849 h 15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2600" h="1545143">
                <a:moveTo>
                  <a:pt x="0" y="0"/>
                </a:moveTo>
                <a:lnTo>
                  <a:pt x="2332600" y="0"/>
                </a:lnTo>
                <a:lnTo>
                  <a:pt x="2329260" y="18059"/>
                </a:lnTo>
                <a:cubicBezTo>
                  <a:pt x="2306770" y="117079"/>
                  <a:pt x="2279121" y="197380"/>
                  <a:pt x="2247900" y="241301"/>
                </a:cubicBezTo>
                <a:cubicBezTo>
                  <a:pt x="2123017" y="416984"/>
                  <a:pt x="1871133" y="-57149"/>
                  <a:pt x="1600200" y="152401"/>
                </a:cubicBezTo>
                <a:cubicBezTo>
                  <a:pt x="1329267" y="361951"/>
                  <a:pt x="1087967" y="1339851"/>
                  <a:pt x="622300" y="1498601"/>
                </a:cubicBezTo>
                <a:cubicBezTo>
                  <a:pt x="447675" y="1558132"/>
                  <a:pt x="243582" y="1556495"/>
                  <a:pt x="21071" y="1516628"/>
                </a:cubicBezTo>
                <a:lnTo>
                  <a:pt x="0" y="1511849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2" name="任意多边形: 形状 521">
            <a:extLst>
              <a:ext uri="{FF2B5EF4-FFF2-40B4-BE49-F238E27FC236}">
                <a16:creationId xmlns:a16="http://schemas.microsoft.com/office/drawing/2014/main" id="{D146F12F-0B36-41DE-3799-EE0D81FB75D9}"/>
              </a:ext>
            </a:extLst>
          </p:cNvPr>
          <p:cNvSpPr/>
          <p:nvPr/>
        </p:nvSpPr>
        <p:spPr>
          <a:xfrm>
            <a:off x="-508000" y="-190500"/>
            <a:ext cx="3632200" cy="2006600"/>
          </a:xfrm>
          <a:custGeom>
            <a:avLst/>
            <a:gdLst>
              <a:gd name="connsiteX0" fmla="*/ 0 w 3632200"/>
              <a:gd name="connsiteY0" fmla="*/ 2006600 h 2006600"/>
              <a:gd name="connsiteX1" fmla="*/ 1041400 w 3632200"/>
              <a:gd name="connsiteY1" fmla="*/ 1181100 h 2006600"/>
              <a:gd name="connsiteX2" fmla="*/ 2159000 w 3632200"/>
              <a:gd name="connsiteY2" fmla="*/ 1168400 h 2006600"/>
              <a:gd name="connsiteX3" fmla="*/ 3632200 w 3632200"/>
              <a:gd name="connsiteY3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2200" h="2006600">
                <a:moveTo>
                  <a:pt x="0" y="2006600"/>
                </a:moveTo>
                <a:cubicBezTo>
                  <a:pt x="340783" y="1663700"/>
                  <a:pt x="681567" y="1320800"/>
                  <a:pt x="1041400" y="1181100"/>
                </a:cubicBezTo>
                <a:cubicBezTo>
                  <a:pt x="1401233" y="1041400"/>
                  <a:pt x="1727200" y="1365250"/>
                  <a:pt x="2159000" y="1168400"/>
                </a:cubicBezTo>
                <a:cubicBezTo>
                  <a:pt x="2590800" y="971550"/>
                  <a:pt x="3111500" y="485775"/>
                  <a:pt x="3632200" y="0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任意多边形: 形状 537">
            <a:extLst>
              <a:ext uri="{FF2B5EF4-FFF2-40B4-BE49-F238E27FC236}">
                <a16:creationId xmlns:a16="http://schemas.microsoft.com/office/drawing/2014/main" id="{AB9D9124-8182-7F6C-284C-580BB3156CC6}"/>
              </a:ext>
            </a:extLst>
          </p:cNvPr>
          <p:cNvSpPr/>
          <p:nvPr/>
        </p:nvSpPr>
        <p:spPr>
          <a:xfrm flipH="1">
            <a:off x="6415612" y="0"/>
            <a:ext cx="5658201" cy="1108797"/>
          </a:xfrm>
          <a:custGeom>
            <a:avLst/>
            <a:gdLst>
              <a:gd name="connsiteX0" fmla="*/ 4568290 w 4568290"/>
              <a:gd name="connsiteY0" fmla="*/ 0 h 895215"/>
              <a:gd name="connsiteX1" fmla="*/ 0 w 4568290"/>
              <a:gd name="connsiteY1" fmla="*/ 0 h 895215"/>
              <a:gd name="connsiteX2" fmla="*/ 21487 w 4568290"/>
              <a:gd name="connsiteY2" fmla="*/ 29952 h 895215"/>
              <a:gd name="connsiteX3" fmla="*/ 854679 w 4568290"/>
              <a:gd name="connsiteY3" fmla="*/ 889000 h 895215"/>
              <a:gd name="connsiteX4" fmla="*/ 2144184 w 4568290"/>
              <a:gd name="connsiteY4" fmla="*/ 342900 h 895215"/>
              <a:gd name="connsiteX5" fmla="*/ 3949492 w 4568290"/>
              <a:gd name="connsiteY5" fmla="*/ 241300 h 895215"/>
              <a:gd name="connsiteX6" fmla="*/ 4456139 w 4568290"/>
              <a:gd name="connsiteY6" fmla="*/ 58799 h 895215"/>
              <a:gd name="connsiteX7" fmla="*/ 4568290 w 4568290"/>
              <a:gd name="connsiteY7" fmla="*/ 0 h 8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68290" h="895215">
                <a:moveTo>
                  <a:pt x="4568290" y="0"/>
                </a:moveTo>
                <a:lnTo>
                  <a:pt x="0" y="0"/>
                </a:lnTo>
                <a:lnTo>
                  <a:pt x="21487" y="29952"/>
                </a:lnTo>
                <a:cubicBezTo>
                  <a:pt x="205426" y="292398"/>
                  <a:pt x="534989" y="829734"/>
                  <a:pt x="854679" y="889000"/>
                </a:cubicBezTo>
                <a:cubicBezTo>
                  <a:pt x="1220038" y="956733"/>
                  <a:pt x="1628382" y="450850"/>
                  <a:pt x="2144184" y="342900"/>
                </a:cubicBezTo>
                <a:cubicBezTo>
                  <a:pt x="2659987" y="234950"/>
                  <a:pt x="3483120" y="342900"/>
                  <a:pt x="3949492" y="241300"/>
                </a:cubicBezTo>
                <a:cubicBezTo>
                  <a:pt x="4124381" y="203200"/>
                  <a:pt x="4301084" y="134441"/>
                  <a:pt x="4456139" y="58799"/>
                </a:cubicBezTo>
                <a:lnTo>
                  <a:pt x="45682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2" name="任意多边形: 形状 531">
            <a:extLst>
              <a:ext uri="{FF2B5EF4-FFF2-40B4-BE49-F238E27FC236}">
                <a16:creationId xmlns:a16="http://schemas.microsoft.com/office/drawing/2014/main" id="{F6F29F55-0311-6C14-D037-92113EA097DE}"/>
              </a:ext>
            </a:extLst>
          </p:cNvPr>
          <p:cNvSpPr/>
          <p:nvPr/>
        </p:nvSpPr>
        <p:spPr>
          <a:xfrm rot="10800000" flipH="1">
            <a:off x="4139" y="5498658"/>
            <a:ext cx="4287055" cy="1363939"/>
          </a:xfrm>
          <a:custGeom>
            <a:avLst/>
            <a:gdLst>
              <a:gd name="connsiteX0" fmla="*/ 3050190 w 3050190"/>
              <a:gd name="connsiteY0" fmla="*/ 0 h 970427"/>
              <a:gd name="connsiteX1" fmla="*/ 0 w 3050190"/>
              <a:gd name="connsiteY1" fmla="*/ 0 h 970427"/>
              <a:gd name="connsiteX2" fmla="*/ 0 w 3050190"/>
              <a:gd name="connsiteY2" fmla="*/ 710048 h 970427"/>
              <a:gd name="connsiteX3" fmla="*/ 32794 w 3050190"/>
              <a:gd name="connsiteY3" fmla="*/ 745131 h 970427"/>
              <a:gd name="connsiteX4" fmla="*/ 306564 w 3050190"/>
              <a:gd name="connsiteY4" fmla="*/ 939778 h 970427"/>
              <a:gd name="connsiteX5" fmla="*/ 1584866 w 3050190"/>
              <a:gd name="connsiteY5" fmla="*/ 528067 h 970427"/>
              <a:gd name="connsiteX6" fmla="*/ 2539332 w 3050190"/>
              <a:gd name="connsiteY6" fmla="*/ 528067 h 970427"/>
              <a:gd name="connsiteX7" fmla="*/ 2965741 w 3050190"/>
              <a:gd name="connsiteY7" fmla="*/ 107035 h 970427"/>
              <a:gd name="connsiteX8" fmla="*/ 3050190 w 3050190"/>
              <a:gd name="connsiteY8" fmla="*/ 0 h 970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50190" h="970427">
                <a:moveTo>
                  <a:pt x="3050190" y="0"/>
                </a:moveTo>
                <a:lnTo>
                  <a:pt x="0" y="0"/>
                </a:lnTo>
                <a:lnTo>
                  <a:pt x="0" y="710048"/>
                </a:lnTo>
                <a:lnTo>
                  <a:pt x="32794" y="745131"/>
                </a:lnTo>
                <a:cubicBezTo>
                  <a:pt x="120500" y="833081"/>
                  <a:pt x="211401" y="900270"/>
                  <a:pt x="306564" y="939778"/>
                </a:cubicBezTo>
                <a:cubicBezTo>
                  <a:pt x="687214" y="1097809"/>
                  <a:pt x="1212738" y="596685"/>
                  <a:pt x="1584866" y="528067"/>
                </a:cubicBezTo>
                <a:cubicBezTo>
                  <a:pt x="1956994" y="459448"/>
                  <a:pt x="2219756" y="731843"/>
                  <a:pt x="2539332" y="528067"/>
                </a:cubicBezTo>
                <a:cubicBezTo>
                  <a:pt x="2659173" y="451651"/>
                  <a:pt x="2814567" y="290144"/>
                  <a:pt x="2965741" y="107035"/>
                </a:cubicBezTo>
                <a:lnTo>
                  <a:pt x="30501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3" name="任意多边形: 形状 532">
            <a:extLst>
              <a:ext uri="{FF2B5EF4-FFF2-40B4-BE49-F238E27FC236}">
                <a16:creationId xmlns:a16="http://schemas.microsoft.com/office/drawing/2014/main" id="{6F07F2EE-8ED0-3FB7-386D-2CCD7F7EB112}"/>
              </a:ext>
            </a:extLst>
          </p:cNvPr>
          <p:cNvSpPr/>
          <p:nvPr/>
        </p:nvSpPr>
        <p:spPr>
          <a:xfrm>
            <a:off x="-546100" y="4457545"/>
            <a:ext cx="4194727" cy="2578255"/>
          </a:xfrm>
          <a:custGeom>
            <a:avLst/>
            <a:gdLst>
              <a:gd name="connsiteX0" fmla="*/ 0 w 2984500"/>
              <a:gd name="connsiteY0" fmla="*/ 615199 h 1834399"/>
              <a:gd name="connsiteX1" fmla="*/ 1346200 w 2984500"/>
              <a:gd name="connsiteY1" fmla="*/ 5599 h 1834399"/>
              <a:gd name="connsiteX2" fmla="*/ 1727200 w 2984500"/>
              <a:gd name="connsiteY2" fmla="*/ 932699 h 1834399"/>
              <a:gd name="connsiteX3" fmla="*/ 2984500 w 2984500"/>
              <a:gd name="connsiteY3" fmla="*/ 1834399 h 1834399"/>
              <a:gd name="connsiteX4" fmla="*/ 2984500 w 2984500"/>
              <a:gd name="connsiteY4" fmla="*/ 1834399 h 183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500" h="1834399">
                <a:moveTo>
                  <a:pt x="0" y="615199"/>
                </a:moveTo>
                <a:cubicBezTo>
                  <a:pt x="529166" y="283940"/>
                  <a:pt x="1058333" y="-47318"/>
                  <a:pt x="1346200" y="5599"/>
                </a:cubicBezTo>
                <a:cubicBezTo>
                  <a:pt x="1634067" y="58516"/>
                  <a:pt x="1454150" y="627899"/>
                  <a:pt x="1727200" y="932699"/>
                </a:cubicBezTo>
                <a:cubicBezTo>
                  <a:pt x="2000250" y="1237499"/>
                  <a:pt x="2984500" y="1834399"/>
                  <a:pt x="2984500" y="1834399"/>
                </a:cubicBezTo>
                <a:lnTo>
                  <a:pt x="2984500" y="1834399"/>
                </a:ln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9" name="图形 545">
            <a:extLst>
              <a:ext uri="{FF2B5EF4-FFF2-40B4-BE49-F238E27FC236}">
                <a16:creationId xmlns:a16="http://schemas.microsoft.com/office/drawing/2014/main" id="{8CE5741B-67BD-7252-DEA8-06BA4668D371}"/>
              </a:ext>
            </a:extLst>
          </p:cNvPr>
          <p:cNvGrpSpPr/>
          <p:nvPr/>
        </p:nvGrpSpPr>
        <p:grpSpPr>
          <a:xfrm>
            <a:off x="3127012" y="4850217"/>
            <a:ext cx="1094727" cy="1813546"/>
            <a:chOff x="4779997" y="-2019553"/>
            <a:chExt cx="1130423" cy="1872679"/>
          </a:xfrm>
        </p:grpSpPr>
        <p:grpSp>
          <p:nvGrpSpPr>
            <p:cNvPr id="910" name="图形 545">
              <a:extLst>
                <a:ext uri="{FF2B5EF4-FFF2-40B4-BE49-F238E27FC236}">
                  <a16:creationId xmlns:a16="http://schemas.microsoft.com/office/drawing/2014/main" id="{0655FA77-D525-BE17-8E71-D71E50634084}"/>
                </a:ext>
              </a:extLst>
            </p:cNvPr>
            <p:cNvGrpSpPr/>
            <p:nvPr/>
          </p:nvGrpSpPr>
          <p:grpSpPr>
            <a:xfrm>
              <a:off x="4779997" y="-1958114"/>
              <a:ext cx="1130423" cy="1811241"/>
              <a:chOff x="4779997" y="-1958114"/>
              <a:chExt cx="1130423" cy="1811241"/>
            </a:xfrm>
          </p:grpSpPr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9E102535-95C9-CFA2-294E-AA9A57F33D33}"/>
                  </a:ext>
                </a:extLst>
              </p:cNvPr>
              <p:cNvSpPr/>
              <p:nvPr/>
            </p:nvSpPr>
            <p:spPr>
              <a:xfrm>
                <a:off x="5132994" y="-1573327"/>
                <a:ext cx="380238" cy="344634"/>
              </a:xfrm>
              <a:custGeom>
                <a:avLst/>
                <a:gdLst>
                  <a:gd name="connsiteX0" fmla="*/ 0 w 380238"/>
                  <a:gd name="connsiteY0" fmla="*/ 22765 h 344634"/>
                  <a:gd name="connsiteX1" fmla="*/ 7620 w 380238"/>
                  <a:gd name="connsiteY1" fmla="*/ 55626 h 344634"/>
                  <a:gd name="connsiteX2" fmla="*/ 16478 w 380238"/>
                  <a:gd name="connsiteY2" fmla="*/ 87344 h 344634"/>
                  <a:gd name="connsiteX3" fmla="*/ 37719 w 380238"/>
                  <a:gd name="connsiteY3" fmla="*/ 150019 h 344634"/>
                  <a:gd name="connsiteX4" fmla="*/ 102013 w 380238"/>
                  <a:gd name="connsiteY4" fmla="*/ 273082 h 344634"/>
                  <a:gd name="connsiteX5" fmla="*/ 128302 w 380238"/>
                  <a:gd name="connsiteY5" fmla="*/ 302705 h 344634"/>
                  <a:gd name="connsiteX6" fmla="*/ 164592 w 380238"/>
                  <a:gd name="connsiteY6" fmla="*/ 328327 h 344634"/>
                  <a:gd name="connsiteX7" fmla="*/ 246793 w 380238"/>
                  <a:gd name="connsiteY7" fmla="*/ 344234 h 344634"/>
                  <a:gd name="connsiteX8" fmla="*/ 318897 w 380238"/>
                  <a:gd name="connsiteY8" fmla="*/ 327279 h 344634"/>
                  <a:gd name="connsiteX9" fmla="*/ 350520 w 380238"/>
                  <a:gd name="connsiteY9" fmla="*/ 312230 h 344634"/>
                  <a:gd name="connsiteX10" fmla="*/ 365379 w 380238"/>
                  <a:gd name="connsiteY10" fmla="*/ 302705 h 344634"/>
                  <a:gd name="connsiteX11" fmla="*/ 380238 w 380238"/>
                  <a:gd name="connsiteY11" fmla="*/ 292322 h 344634"/>
                  <a:gd name="connsiteX12" fmla="*/ 354806 w 380238"/>
                  <a:gd name="connsiteY12" fmla="*/ 247459 h 344634"/>
                  <a:gd name="connsiteX13" fmla="*/ 341471 w 380238"/>
                  <a:gd name="connsiteY13" fmla="*/ 250984 h 344634"/>
                  <a:gd name="connsiteX14" fmla="*/ 327470 w 380238"/>
                  <a:gd name="connsiteY14" fmla="*/ 254317 h 344634"/>
                  <a:gd name="connsiteX15" fmla="*/ 298895 w 380238"/>
                  <a:gd name="connsiteY15" fmla="*/ 259461 h 344634"/>
                  <a:gd name="connsiteX16" fmla="*/ 246983 w 380238"/>
                  <a:gd name="connsiteY16" fmla="*/ 260509 h 344634"/>
                  <a:gd name="connsiteX17" fmla="*/ 208312 w 380238"/>
                  <a:gd name="connsiteY17" fmla="*/ 246602 h 344634"/>
                  <a:gd name="connsiteX18" fmla="*/ 194596 w 380238"/>
                  <a:gd name="connsiteY18" fmla="*/ 234410 h 344634"/>
                  <a:gd name="connsiteX19" fmla="*/ 180689 w 380238"/>
                  <a:gd name="connsiteY19" fmla="*/ 215360 h 344634"/>
                  <a:gd name="connsiteX20" fmla="*/ 155448 w 380238"/>
                  <a:gd name="connsiteY20" fmla="*/ 167735 h 344634"/>
                  <a:gd name="connsiteX21" fmla="*/ 134303 w 380238"/>
                  <a:gd name="connsiteY21" fmla="*/ 113633 h 344634"/>
                  <a:gd name="connsiteX22" fmla="*/ 116205 w 380238"/>
                  <a:gd name="connsiteY22" fmla="*/ 56483 h 344634"/>
                  <a:gd name="connsiteX23" fmla="*/ 108013 w 380238"/>
                  <a:gd name="connsiteY23" fmla="*/ 27908 h 344634"/>
                  <a:gd name="connsiteX24" fmla="*/ 100584 w 380238"/>
                  <a:gd name="connsiteY24" fmla="*/ 0 h 34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0238" h="344634">
                    <a:moveTo>
                      <a:pt x="0" y="22765"/>
                    </a:moveTo>
                    <a:cubicBezTo>
                      <a:pt x="2476" y="34576"/>
                      <a:pt x="4858" y="44863"/>
                      <a:pt x="7620" y="55626"/>
                    </a:cubicBezTo>
                    <a:cubicBezTo>
                      <a:pt x="10382" y="66389"/>
                      <a:pt x="13335" y="76486"/>
                      <a:pt x="16478" y="87344"/>
                    </a:cubicBezTo>
                    <a:cubicBezTo>
                      <a:pt x="22670" y="108204"/>
                      <a:pt x="29813" y="128968"/>
                      <a:pt x="37719" y="150019"/>
                    </a:cubicBezTo>
                    <a:cubicBezTo>
                      <a:pt x="53521" y="193744"/>
                      <a:pt x="75147" y="235138"/>
                      <a:pt x="102013" y="273082"/>
                    </a:cubicBezTo>
                    <a:cubicBezTo>
                      <a:pt x="109926" y="283679"/>
                      <a:pt x="118720" y="293588"/>
                      <a:pt x="128302" y="302705"/>
                    </a:cubicBezTo>
                    <a:cubicBezTo>
                      <a:pt x="139050" y="313011"/>
                      <a:pt x="151283" y="321648"/>
                      <a:pt x="164592" y="328327"/>
                    </a:cubicBezTo>
                    <a:cubicBezTo>
                      <a:pt x="190124" y="340744"/>
                      <a:pt x="218472" y="346229"/>
                      <a:pt x="246793" y="344234"/>
                    </a:cubicBezTo>
                    <a:cubicBezTo>
                      <a:pt x="271587" y="342521"/>
                      <a:pt x="295938" y="336795"/>
                      <a:pt x="318897" y="327279"/>
                    </a:cubicBezTo>
                    <a:cubicBezTo>
                      <a:pt x="329714" y="322864"/>
                      <a:pt x="340272" y="317839"/>
                      <a:pt x="350520" y="312230"/>
                    </a:cubicBezTo>
                    <a:cubicBezTo>
                      <a:pt x="355644" y="309329"/>
                      <a:pt x="360605" y="306150"/>
                      <a:pt x="365379" y="302705"/>
                    </a:cubicBezTo>
                    <a:cubicBezTo>
                      <a:pt x="370141" y="299180"/>
                      <a:pt x="374904" y="296227"/>
                      <a:pt x="380238" y="292322"/>
                    </a:cubicBezTo>
                    <a:lnTo>
                      <a:pt x="354806" y="247459"/>
                    </a:lnTo>
                    <a:lnTo>
                      <a:pt x="341471" y="250984"/>
                    </a:lnTo>
                    <a:lnTo>
                      <a:pt x="327470" y="254317"/>
                    </a:lnTo>
                    <a:cubicBezTo>
                      <a:pt x="317945" y="256413"/>
                      <a:pt x="308420" y="258223"/>
                      <a:pt x="298895" y="259461"/>
                    </a:cubicBezTo>
                    <a:cubicBezTo>
                      <a:pt x="281712" y="262095"/>
                      <a:pt x="264258" y="262447"/>
                      <a:pt x="246983" y="260509"/>
                    </a:cubicBezTo>
                    <a:cubicBezTo>
                      <a:pt x="233150" y="259104"/>
                      <a:pt x="219872" y="254329"/>
                      <a:pt x="208312" y="246602"/>
                    </a:cubicBezTo>
                    <a:cubicBezTo>
                      <a:pt x="203329" y="243025"/>
                      <a:pt x="198732" y="238939"/>
                      <a:pt x="194596" y="234410"/>
                    </a:cubicBezTo>
                    <a:cubicBezTo>
                      <a:pt x="189539" y="228379"/>
                      <a:pt x="184893" y="222014"/>
                      <a:pt x="180689" y="215360"/>
                    </a:cubicBezTo>
                    <a:cubicBezTo>
                      <a:pt x="171025" y="200180"/>
                      <a:pt x="162584" y="184255"/>
                      <a:pt x="155448" y="167735"/>
                    </a:cubicBezTo>
                    <a:cubicBezTo>
                      <a:pt x="147638" y="150495"/>
                      <a:pt x="140779" y="132302"/>
                      <a:pt x="134303" y="113633"/>
                    </a:cubicBezTo>
                    <a:cubicBezTo>
                      <a:pt x="127826" y="94964"/>
                      <a:pt x="122015" y="75533"/>
                      <a:pt x="116205" y="56483"/>
                    </a:cubicBezTo>
                    <a:lnTo>
                      <a:pt x="108013" y="27908"/>
                    </a:lnTo>
                    <a:cubicBezTo>
                      <a:pt x="105442" y="18383"/>
                      <a:pt x="102584" y="8287"/>
                      <a:pt x="100584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44790CC-F88A-7800-E4E9-382CA602470F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DA4846F3-2BE1-3C31-5E11-4C6234B87A79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D524FC15-EDC9-D21B-EAA0-7FEE74EEB7AA}"/>
                  </a:ext>
                </a:extLst>
              </p:cNvPr>
              <p:cNvSpPr/>
              <p:nvPr/>
            </p:nvSpPr>
            <p:spPr>
              <a:xfrm>
                <a:off x="5137947" y="-1517329"/>
                <a:ext cx="119062" cy="159838"/>
              </a:xfrm>
              <a:custGeom>
                <a:avLst/>
                <a:gdLst>
                  <a:gd name="connsiteX0" fmla="*/ 50578 w 119062"/>
                  <a:gd name="connsiteY0" fmla="*/ 961 h 159838"/>
                  <a:gd name="connsiteX1" fmla="*/ 0 w 119062"/>
                  <a:gd name="connsiteY1" fmla="*/ 101260 h 159838"/>
                  <a:gd name="connsiteX2" fmla="*/ 26575 w 119062"/>
                  <a:gd name="connsiteY2" fmla="*/ 159838 h 159838"/>
                  <a:gd name="connsiteX3" fmla="*/ 119062 w 119062"/>
                  <a:gd name="connsiteY3" fmla="*/ 127358 h 159838"/>
                  <a:gd name="connsiteX4" fmla="*/ 50578 w 119062"/>
                  <a:gd name="connsiteY4" fmla="*/ 961 h 15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" h="159838">
                    <a:moveTo>
                      <a:pt x="50578" y="961"/>
                    </a:moveTo>
                    <a:cubicBezTo>
                      <a:pt x="38005" y="-7611"/>
                      <a:pt x="12001" y="42395"/>
                      <a:pt x="0" y="101260"/>
                    </a:cubicBezTo>
                    <a:cubicBezTo>
                      <a:pt x="8477" y="121834"/>
                      <a:pt x="17526" y="141550"/>
                      <a:pt x="26575" y="159838"/>
                    </a:cubicBezTo>
                    <a:lnTo>
                      <a:pt x="119062" y="127358"/>
                    </a:lnTo>
                    <a:cubicBezTo>
                      <a:pt x="103918" y="72018"/>
                      <a:pt x="79058" y="20011"/>
                      <a:pt x="50578" y="96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94BAA31-409C-35C4-A424-DF44AAD58D0C}"/>
                  </a:ext>
                </a:extLst>
              </p:cNvPr>
              <p:cNvSpPr/>
              <p:nvPr/>
            </p:nvSpPr>
            <p:spPr>
              <a:xfrm>
                <a:off x="5468750" y="-1366825"/>
                <a:ext cx="72294" cy="92042"/>
              </a:xfrm>
              <a:custGeom>
                <a:avLst/>
                <a:gdLst>
                  <a:gd name="connsiteX0" fmla="*/ 26861 w 72294"/>
                  <a:gd name="connsiteY0" fmla="*/ 18383 h 92042"/>
                  <a:gd name="connsiteX1" fmla="*/ 60484 w 72294"/>
                  <a:gd name="connsiteY1" fmla="*/ 0 h 92042"/>
                  <a:gd name="connsiteX2" fmla="*/ 72295 w 72294"/>
                  <a:gd name="connsiteY2" fmla="*/ 75057 h 92042"/>
                  <a:gd name="connsiteX3" fmla="*/ 0 w 72294"/>
                  <a:gd name="connsiteY3" fmla="*/ 80963 h 92042"/>
                  <a:gd name="connsiteX4" fmla="*/ 1714 w 72294"/>
                  <a:gd name="connsiteY4" fmla="*/ 61913 h 92042"/>
                  <a:gd name="connsiteX5" fmla="*/ 26861 w 72294"/>
                  <a:gd name="connsiteY5" fmla="*/ 18383 h 9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294" h="92042">
                    <a:moveTo>
                      <a:pt x="26861" y="18383"/>
                    </a:moveTo>
                    <a:lnTo>
                      <a:pt x="60484" y="0"/>
                    </a:lnTo>
                    <a:lnTo>
                      <a:pt x="72295" y="75057"/>
                    </a:lnTo>
                    <a:cubicBezTo>
                      <a:pt x="72295" y="75057"/>
                      <a:pt x="16097" y="108966"/>
                      <a:pt x="0" y="80963"/>
                    </a:cubicBezTo>
                    <a:lnTo>
                      <a:pt x="1714" y="61913"/>
                    </a:lnTo>
                    <a:cubicBezTo>
                      <a:pt x="3540" y="44492"/>
                      <a:pt x="12681" y="28668"/>
                      <a:pt x="26861" y="18383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A2AEC6F-FA55-821E-918C-3252C7247DE7}"/>
                  </a:ext>
                </a:extLst>
              </p:cNvPr>
              <p:cNvSpPr/>
              <p:nvPr/>
            </p:nvSpPr>
            <p:spPr>
              <a:xfrm>
                <a:off x="5528948" y="-1370540"/>
                <a:ext cx="71913" cy="78866"/>
              </a:xfrm>
              <a:custGeom>
                <a:avLst/>
                <a:gdLst>
                  <a:gd name="connsiteX0" fmla="*/ 42481 w 71913"/>
                  <a:gd name="connsiteY0" fmla="*/ 0 h 78866"/>
                  <a:gd name="connsiteX1" fmla="*/ 71914 w 71913"/>
                  <a:gd name="connsiteY1" fmla="*/ 60388 h 78866"/>
                  <a:gd name="connsiteX2" fmla="*/ 11811 w 71913"/>
                  <a:gd name="connsiteY2" fmla="*/ 78867 h 78866"/>
                  <a:gd name="connsiteX3" fmla="*/ 0 w 71913"/>
                  <a:gd name="connsiteY3" fmla="*/ 3715 h 78866"/>
                  <a:gd name="connsiteX4" fmla="*/ 42481 w 71913"/>
                  <a:gd name="connsiteY4" fmla="*/ 0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13" h="78866">
                    <a:moveTo>
                      <a:pt x="42481" y="0"/>
                    </a:moveTo>
                    <a:lnTo>
                      <a:pt x="71914" y="60388"/>
                    </a:lnTo>
                    <a:lnTo>
                      <a:pt x="11811" y="78867"/>
                    </a:lnTo>
                    <a:lnTo>
                      <a:pt x="0" y="3715"/>
                    </a:lnTo>
                    <a:lnTo>
                      <a:pt x="42481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D19B5F8D-1C6B-8385-398D-9B4E2AAF83E8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5B1BD96-84FB-69FB-C7D5-CBF68A47B153}"/>
                  </a:ext>
                </a:extLst>
              </p:cNvPr>
              <p:cNvSpPr/>
              <p:nvPr/>
            </p:nvSpPr>
            <p:spPr>
              <a:xfrm>
                <a:off x="5222719" y="-404133"/>
                <a:ext cx="132111" cy="182975"/>
              </a:xfrm>
              <a:custGeom>
                <a:avLst/>
                <a:gdLst>
                  <a:gd name="connsiteX0" fmla="*/ 0 w 132111"/>
                  <a:gd name="connsiteY0" fmla="*/ 163640 h 182975"/>
                  <a:gd name="connsiteX1" fmla="*/ 69723 w 132111"/>
                  <a:gd name="connsiteY1" fmla="*/ 182975 h 182975"/>
                  <a:gd name="connsiteX2" fmla="*/ 132112 w 132111"/>
                  <a:gd name="connsiteY2" fmla="*/ 19241 h 182975"/>
                  <a:gd name="connsiteX3" fmla="*/ 62579 w 132111"/>
                  <a:gd name="connsiteY3" fmla="*/ 0 h 182975"/>
                  <a:gd name="connsiteX4" fmla="*/ 0 w 132111"/>
                  <a:gd name="connsiteY4" fmla="*/ 163640 h 18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11" h="182975">
                    <a:moveTo>
                      <a:pt x="0" y="163640"/>
                    </a:moveTo>
                    <a:lnTo>
                      <a:pt x="69723" y="182975"/>
                    </a:lnTo>
                    <a:lnTo>
                      <a:pt x="132112" y="19241"/>
                    </a:lnTo>
                    <a:lnTo>
                      <a:pt x="62579" y="0"/>
                    </a:lnTo>
                    <a:lnTo>
                      <a:pt x="0" y="16364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81DB307A-2854-6309-35BE-E2D0E896DF3C}"/>
                  </a:ext>
                </a:extLst>
              </p:cNvPr>
              <p:cNvSpPr/>
              <p:nvPr/>
            </p:nvSpPr>
            <p:spPr>
              <a:xfrm>
                <a:off x="5198888" y="-270568"/>
                <a:ext cx="240408" cy="123695"/>
              </a:xfrm>
              <a:custGeom>
                <a:avLst/>
                <a:gdLst>
                  <a:gd name="connsiteX0" fmla="*/ 124605 w 240408"/>
                  <a:gd name="connsiteY0" fmla="*/ 27693 h 123695"/>
                  <a:gd name="connsiteX1" fmla="*/ 102222 w 240408"/>
                  <a:gd name="connsiteY1" fmla="*/ 14073 h 123695"/>
                  <a:gd name="connsiteX2" fmla="*/ 30498 w 240408"/>
                  <a:gd name="connsiteY2" fmla="*/ 166 h 123695"/>
                  <a:gd name="connsiteX3" fmla="*/ 22783 w 240408"/>
                  <a:gd name="connsiteY3" fmla="*/ 4547 h 123695"/>
                  <a:gd name="connsiteX4" fmla="*/ 780 w 240408"/>
                  <a:gd name="connsiteY4" fmla="*/ 69984 h 123695"/>
                  <a:gd name="connsiteX5" fmla="*/ 9543 w 240408"/>
                  <a:gd name="connsiteY5" fmla="*/ 88273 h 123695"/>
                  <a:gd name="connsiteX6" fmla="*/ 10305 w 240408"/>
                  <a:gd name="connsiteY6" fmla="*/ 88272 h 123695"/>
                  <a:gd name="connsiteX7" fmla="*/ 96030 w 240408"/>
                  <a:gd name="connsiteY7" fmla="*/ 103131 h 123695"/>
                  <a:gd name="connsiteX8" fmla="*/ 210330 w 240408"/>
                  <a:gd name="connsiteY8" fmla="*/ 123610 h 123695"/>
                  <a:gd name="connsiteX9" fmla="*/ 231000 w 240408"/>
                  <a:gd name="connsiteY9" fmla="*/ 84081 h 123695"/>
                  <a:gd name="connsiteX10" fmla="*/ 124605 w 240408"/>
                  <a:gd name="connsiteY10" fmla="*/ 27693 h 12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0408" h="123695">
                    <a:moveTo>
                      <a:pt x="124605" y="27693"/>
                    </a:moveTo>
                    <a:cubicBezTo>
                      <a:pt x="119095" y="20531"/>
                      <a:pt x="111115" y="15676"/>
                      <a:pt x="102222" y="14073"/>
                    </a:cubicBezTo>
                    <a:lnTo>
                      <a:pt x="30498" y="166"/>
                    </a:lnTo>
                    <a:cubicBezTo>
                      <a:pt x="27180" y="-592"/>
                      <a:pt x="23832" y="1310"/>
                      <a:pt x="22783" y="4547"/>
                    </a:cubicBezTo>
                    <a:lnTo>
                      <a:pt x="780" y="69984"/>
                    </a:lnTo>
                    <a:cubicBezTo>
                      <a:pt x="-1769" y="77450"/>
                      <a:pt x="2128" y="85582"/>
                      <a:pt x="9543" y="88273"/>
                    </a:cubicBezTo>
                    <a:lnTo>
                      <a:pt x="10305" y="88272"/>
                    </a:lnTo>
                    <a:cubicBezTo>
                      <a:pt x="36785" y="98750"/>
                      <a:pt x="54692" y="95130"/>
                      <a:pt x="96030" y="103131"/>
                    </a:cubicBezTo>
                    <a:cubicBezTo>
                      <a:pt x="121462" y="108084"/>
                      <a:pt x="174993" y="125039"/>
                      <a:pt x="210330" y="123610"/>
                    </a:cubicBezTo>
                    <a:cubicBezTo>
                      <a:pt x="245668" y="122181"/>
                      <a:pt x="246049" y="86748"/>
                      <a:pt x="231000" y="84081"/>
                    </a:cubicBezTo>
                    <a:cubicBezTo>
                      <a:pt x="177660" y="75795"/>
                      <a:pt x="136797" y="43791"/>
                      <a:pt x="124605" y="276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3C4A5600-FA4E-2B05-090E-A95CF50239B5}"/>
                  </a:ext>
                </a:extLst>
              </p:cNvPr>
              <p:cNvSpPr/>
              <p:nvPr/>
            </p:nvSpPr>
            <p:spPr>
              <a:xfrm>
                <a:off x="5253009" y="-404133"/>
                <a:ext cx="101822" cy="106394"/>
              </a:xfrm>
              <a:custGeom>
                <a:avLst/>
                <a:gdLst>
                  <a:gd name="connsiteX0" fmla="*/ 101822 w 101822"/>
                  <a:gd name="connsiteY0" fmla="*/ 19336 h 106394"/>
                  <a:gd name="connsiteX1" fmla="*/ 68580 w 101822"/>
                  <a:gd name="connsiteY1" fmla="*/ 106394 h 106394"/>
                  <a:gd name="connsiteX2" fmla="*/ 0 w 101822"/>
                  <a:gd name="connsiteY2" fmla="*/ 84392 h 106394"/>
                  <a:gd name="connsiteX3" fmla="*/ 32195 w 101822"/>
                  <a:gd name="connsiteY3" fmla="*/ 0 h 106394"/>
                  <a:gd name="connsiteX4" fmla="*/ 101822 w 101822"/>
                  <a:gd name="connsiteY4" fmla="*/ 19336 h 10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22" h="106394">
                    <a:moveTo>
                      <a:pt x="101822" y="19336"/>
                    </a:moveTo>
                    <a:lnTo>
                      <a:pt x="68580" y="106394"/>
                    </a:lnTo>
                    <a:lnTo>
                      <a:pt x="0" y="84392"/>
                    </a:lnTo>
                    <a:lnTo>
                      <a:pt x="32195" y="0"/>
                    </a:lnTo>
                    <a:lnTo>
                      <a:pt x="101822" y="19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1" name="任意多边形: 形状 920">
                <a:extLst>
                  <a:ext uri="{FF2B5EF4-FFF2-40B4-BE49-F238E27FC236}">
                    <a16:creationId xmlns:a16="http://schemas.microsoft.com/office/drawing/2014/main" id="{C4E77D6D-6C07-05CA-133E-0131597D4FEA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94AD8611-EF9A-2F70-89FA-32FB0AAC6E14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1A5A7D74-C73A-3A18-F9DD-4ED06726C756}"/>
                  </a:ext>
                </a:extLst>
              </p:cNvPr>
              <p:cNvSpPr/>
              <p:nvPr/>
            </p:nvSpPr>
            <p:spPr>
              <a:xfrm>
                <a:off x="4918390" y="-1072502"/>
                <a:ext cx="533214" cy="277653"/>
              </a:xfrm>
              <a:custGeom>
                <a:avLst/>
                <a:gdLst>
                  <a:gd name="connsiteX0" fmla="*/ 533215 w 533214"/>
                  <a:gd name="connsiteY0" fmla="*/ 115252 h 277653"/>
                  <a:gd name="connsiteX1" fmla="*/ 342715 w 533214"/>
                  <a:gd name="connsiteY1" fmla="*/ 194500 h 277653"/>
                  <a:gd name="connsiteX2" fmla="*/ 98208 w 533214"/>
                  <a:gd name="connsiteY2" fmla="*/ 277654 h 277653"/>
                  <a:gd name="connsiteX3" fmla="*/ 64204 w 533214"/>
                  <a:gd name="connsiteY3" fmla="*/ 0 h 277653"/>
                  <a:gd name="connsiteX4" fmla="*/ 204221 w 533214"/>
                  <a:gd name="connsiteY4" fmla="*/ 66675 h 277653"/>
                  <a:gd name="connsiteX5" fmla="*/ 533215 w 533214"/>
                  <a:gd name="connsiteY5" fmla="*/ 115252 h 27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3214" h="277653">
                    <a:moveTo>
                      <a:pt x="533215" y="115252"/>
                    </a:moveTo>
                    <a:cubicBezTo>
                      <a:pt x="493591" y="128111"/>
                      <a:pt x="420629" y="161163"/>
                      <a:pt x="342715" y="194500"/>
                    </a:cubicBezTo>
                    <a:cubicBezTo>
                      <a:pt x="254418" y="232124"/>
                      <a:pt x="159263" y="269748"/>
                      <a:pt x="98208" y="277654"/>
                    </a:cubicBezTo>
                    <a:cubicBezTo>
                      <a:pt x="-4662" y="263938"/>
                      <a:pt x="-43334" y="141351"/>
                      <a:pt x="64204" y="0"/>
                    </a:cubicBezTo>
                    <a:cubicBezTo>
                      <a:pt x="134022" y="0"/>
                      <a:pt x="204221" y="66675"/>
                      <a:pt x="204221" y="66675"/>
                    </a:cubicBezTo>
                    <a:cubicBezTo>
                      <a:pt x="204221" y="66675"/>
                      <a:pt x="415295" y="65627"/>
                      <a:pt x="533215" y="115252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0240FE91-EEE1-AAFA-CCE3-797513099DD5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134588" cy="195643"/>
              </a:xfrm>
              <a:custGeom>
                <a:avLst/>
                <a:gdLst>
                  <a:gd name="connsiteX0" fmla="*/ 56674 w 134588"/>
                  <a:gd name="connsiteY0" fmla="*/ 195643 h 195643"/>
                  <a:gd name="connsiteX1" fmla="*/ 134588 w 134588"/>
                  <a:gd name="connsiteY1" fmla="*/ 195643 h 195643"/>
                  <a:gd name="connsiteX2" fmla="*/ 52959 w 134588"/>
                  <a:gd name="connsiteY2" fmla="*/ 0 h 195643"/>
                  <a:gd name="connsiteX3" fmla="*/ 0 w 134588"/>
                  <a:gd name="connsiteY3" fmla="*/ 89821 h 195643"/>
                  <a:gd name="connsiteX4" fmla="*/ 56674 w 134588"/>
                  <a:gd name="connsiteY4" fmla="*/ 195643 h 1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88" h="195643">
                    <a:moveTo>
                      <a:pt x="56674" y="195643"/>
                    </a:moveTo>
                    <a:lnTo>
                      <a:pt x="134588" y="195643"/>
                    </a:lnTo>
                    <a:lnTo>
                      <a:pt x="52959" y="0"/>
                    </a:lnTo>
                    <a:lnTo>
                      <a:pt x="0" y="89821"/>
                    </a:lnTo>
                    <a:lnTo>
                      <a:pt x="56674" y="195643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5" name="任意多边形: 形状 924">
                <a:extLst>
                  <a:ext uri="{FF2B5EF4-FFF2-40B4-BE49-F238E27FC236}">
                    <a16:creationId xmlns:a16="http://schemas.microsoft.com/office/drawing/2014/main" id="{67FAAD0C-5C7E-45AC-3280-BCCB10A1B9E7}"/>
                  </a:ext>
                </a:extLst>
              </p:cNvPr>
              <p:cNvSpPr/>
              <p:nvPr/>
            </p:nvSpPr>
            <p:spPr>
              <a:xfrm>
                <a:off x="5654500" y="-420738"/>
                <a:ext cx="255920" cy="140650"/>
              </a:xfrm>
              <a:custGeom>
                <a:avLst/>
                <a:gdLst>
                  <a:gd name="connsiteX0" fmla="*/ 125241 w 255920"/>
                  <a:gd name="connsiteY0" fmla="*/ 21082 h 140650"/>
                  <a:gd name="connsiteX1" fmla="*/ 33706 w 255920"/>
                  <a:gd name="connsiteY1" fmla="*/ 222 h 140650"/>
                  <a:gd name="connsiteX2" fmla="*/ 26086 w 255920"/>
                  <a:gd name="connsiteY2" fmla="*/ 4317 h 140650"/>
                  <a:gd name="connsiteX3" fmla="*/ 559 w 255920"/>
                  <a:gd name="connsiteY3" fmla="*/ 74707 h 140650"/>
                  <a:gd name="connsiteX4" fmla="*/ 10084 w 255920"/>
                  <a:gd name="connsiteY4" fmla="*/ 92138 h 140650"/>
                  <a:gd name="connsiteX5" fmla="*/ 10560 w 255920"/>
                  <a:gd name="connsiteY5" fmla="*/ 92138 h 140650"/>
                  <a:gd name="connsiteX6" fmla="*/ 98666 w 255920"/>
                  <a:gd name="connsiteY6" fmla="*/ 109569 h 140650"/>
                  <a:gd name="connsiteX7" fmla="*/ 220301 w 255920"/>
                  <a:gd name="connsiteY7" fmla="*/ 139478 h 140650"/>
                  <a:gd name="connsiteX8" fmla="*/ 249828 w 255920"/>
                  <a:gd name="connsiteY8" fmla="*/ 107378 h 140650"/>
                  <a:gd name="connsiteX9" fmla="*/ 138005 w 255920"/>
                  <a:gd name="connsiteY9" fmla="*/ 29082 h 140650"/>
                  <a:gd name="connsiteX10" fmla="*/ 125241 w 255920"/>
                  <a:gd name="connsiteY10" fmla="*/ 21082 h 1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5920" h="140650">
                    <a:moveTo>
                      <a:pt x="125241" y="21082"/>
                    </a:moveTo>
                    <a:lnTo>
                      <a:pt x="33706" y="222"/>
                    </a:lnTo>
                    <a:cubicBezTo>
                      <a:pt x="30481" y="-656"/>
                      <a:pt x="27134" y="1144"/>
                      <a:pt x="26086" y="4317"/>
                    </a:cubicBezTo>
                    <a:lnTo>
                      <a:pt x="559" y="74707"/>
                    </a:lnTo>
                    <a:cubicBezTo>
                      <a:pt x="-1594" y="82148"/>
                      <a:pt x="2659" y="89931"/>
                      <a:pt x="10084" y="92138"/>
                    </a:cubicBezTo>
                    <a:lnTo>
                      <a:pt x="10560" y="92138"/>
                    </a:lnTo>
                    <a:cubicBezTo>
                      <a:pt x="42660" y="98901"/>
                      <a:pt x="58185" y="100520"/>
                      <a:pt x="98666" y="109569"/>
                    </a:cubicBezTo>
                    <a:cubicBezTo>
                      <a:pt x="123431" y="115284"/>
                      <a:pt x="186106" y="131667"/>
                      <a:pt x="220301" y="139478"/>
                    </a:cubicBezTo>
                    <a:cubicBezTo>
                      <a:pt x="254496" y="147288"/>
                      <a:pt x="263449" y="113760"/>
                      <a:pt x="249828" y="107378"/>
                    </a:cubicBezTo>
                    <a:cubicBezTo>
                      <a:pt x="188868" y="78803"/>
                      <a:pt x="155721" y="52133"/>
                      <a:pt x="138005" y="29082"/>
                    </a:cubicBezTo>
                    <a:cubicBezTo>
                      <a:pt x="134830" y="24991"/>
                      <a:pt x="130308" y="22156"/>
                      <a:pt x="125241" y="210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A84F502B-36AD-1F98-04F0-E641EE0DC8C6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87725" cy="122491"/>
              </a:xfrm>
              <a:custGeom>
                <a:avLst/>
                <a:gdLst>
                  <a:gd name="connsiteX0" fmla="*/ 52959 w 87725"/>
                  <a:gd name="connsiteY0" fmla="*/ 0 h 122491"/>
                  <a:gd name="connsiteX1" fmla="*/ 87725 w 87725"/>
                  <a:gd name="connsiteY1" fmla="*/ 83344 h 122491"/>
                  <a:gd name="connsiteX2" fmla="*/ 17526 w 87725"/>
                  <a:gd name="connsiteY2" fmla="*/ 122491 h 122491"/>
                  <a:gd name="connsiteX3" fmla="*/ 0 w 87725"/>
                  <a:gd name="connsiteY3" fmla="*/ 89821 h 122491"/>
                  <a:gd name="connsiteX4" fmla="*/ 52959 w 87725"/>
                  <a:gd name="connsiteY4" fmla="*/ 0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22491">
                    <a:moveTo>
                      <a:pt x="52959" y="0"/>
                    </a:moveTo>
                    <a:lnTo>
                      <a:pt x="87725" y="83344"/>
                    </a:lnTo>
                    <a:lnTo>
                      <a:pt x="17526" y="122491"/>
                    </a:lnTo>
                    <a:lnTo>
                      <a:pt x="0" y="89821"/>
                    </a:lnTo>
                    <a:lnTo>
                      <a:pt x="529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EE8364AA-FCF9-446F-9DA7-F60987F69082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7F95B90A-EA26-05AD-EA4E-E4EB17B9CE6B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AABCE552-D80D-DE01-1F4B-2C2BB2BE1CD4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A004AEFE-9D01-4860-1D31-ABE7F591768C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AF531A9A-235E-9357-D39B-81475A062AD1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B68EF350-F910-8B23-28E8-8BB11E5D7D7F}"/>
                  </a:ext>
                </a:extLst>
              </p:cNvPr>
              <p:cNvSpPr/>
              <p:nvPr/>
            </p:nvSpPr>
            <p:spPr>
              <a:xfrm>
                <a:off x="4858715" y="-1631862"/>
                <a:ext cx="111622" cy="265915"/>
              </a:xfrm>
              <a:custGeom>
                <a:avLst/>
                <a:gdLst>
                  <a:gd name="connsiteX0" fmla="*/ 59013 w 111622"/>
                  <a:gd name="connsiteY0" fmla="*/ 623 h 265915"/>
                  <a:gd name="connsiteX1" fmla="*/ 91303 w 111622"/>
                  <a:gd name="connsiteY1" fmla="*/ 245987 h 265915"/>
                  <a:gd name="connsiteX2" fmla="*/ 33010 w 111622"/>
                  <a:gd name="connsiteY2" fmla="*/ 256083 h 265915"/>
                  <a:gd name="connsiteX3" fmla="*/ 59013 w 111622"/>
                  <a:gd name="connsiteY3" fmla="*/ 623 h 26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622" h="265915">
                    <a:moveTo>
                      <a:pt x="59013" y="623"/>
                    </a:moveTo>
                    <a:cubicBezTo>
                      <a:pt x="124260" y="-10807"/>
                      <a:pt x="121021" y="137497"/>
                      <a:pt x="91303" y="245987"/>
                    </a:cubicBezTo>
                    <a:cubicBezTo>
                      <a:pt x="82731" y="277419"/>
                      <a:pt x="45583" y="264275"/>
                      <a:pt x="33010" y="256083"/>
                    </a:cubicBezTo>
                    <a:cubicBezTo>
                      <a:pt x="-8233" y="229794"/>
                      <a:pt x="-22140" y="48057"/>
                      <a:pt x="59013" y="62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7382C418-B125-3AB5-123D-9C0114A64833}"/>
                  </a:ext>
                </a:extLst>
              </p:cNvPr>
              <p:cNvSpPr/>
              <p:nvPr/>
            </p:nvSpPr>
            <p:spPr>
              <a:xfrm>
                <a:off x="4795605" y="-1447643"/>
                <a:ext cx="371678" cy="279414"/>
              </a:xfrm>
              <a:custGeom>
                <a:avLst/>
                <a:gdLst>
                  <a:gd name="connsiteX0" fmla="*/ 114217 w 371678"/>
                  <a:gd name="connsiteY0" fmla="*/ 36050 h 279414"/>
                  <a:gd name="connsiteX1" fmla="*/ 130505 w 371678"/>
                  <a:gd name="connsiteY1" fmla="*/ 155208 h 279414"/>
                  <a:gd name="connsiteX2" fmla="*/ 371678 w 371678"/>
                  <a:gd name="connsiteY2" fmla="*/ 235218 h 279414"/>
                  <a:gd name="connsiteX3" fmla="*/ 343103 w 371678"/>
                  <a:gd name="connsiteY3" fmla="*/ 279414 h 279414"/>
                  <a:gd name="connsiteX4" fmla="*/ 168319 w 371678"/>
                  <a:gd name="connsiteY4" fmla="*/ 255125 h 279414"/>
                  <a:gd name="connsiteX5" fmla="*/ 23730 w 371678"/>
                  <a:gd name="connsiteY5" fmla="*/ 211787 h 279414"/>
                  <a:gd name="connsiteX6" fmla="*/ 4013 w 371678"/>
                  <a:gd name="connsiteY6" fmla="*/ 3189 h 279414"/>
                  <a:gd name="connsiteX7" fmla="*/ 114217 w 371678"/>
                  <a:gd name="connsiteY7" fmla="*/ 36050 h 27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678" h="279414">
                    <a:moveTo>
                      <a:pt x="114217" y="36050"/>
                    </a:moveTo>
                    <a:cubicBezTo>
                      <a:pt x="116694" y="100154"/>
                      <a:pt x="96310" y="133777"/>
                      <a:pt x="130505" y="155208"/>
                    </a:cubicBezTo>
                    <a:cubicBezTo>
                      <a:pt x="164700" y="176639"/>
                      <a:pt x="366725" y="243600"/>
                      <a:pt x="371678" y="235218"/>
                    </a:cubicBezTo>
                    <a:cubicBezTo>
                      <a:pt x="362153" y="250649"/>
                      <a:pt x="352628" y="263793"/>
                      <a:pt x="343103" y="279414"/>
                    </a:cubicBezTo>
                    <a:cubicBezTo>
                      <a:pt x="284874" y="270651"/>
                      <a:pt x="226612" y="262555"/>
                      <a:pt x="168319" y="255125"/>
                    </a:cubicBezTo>
                    <a:cubicBezTo>
                      <a:pt x="125743" y="249792"/>
                      <a:pt x="57067" y="238838"/>
                      <a:pt x="23730" y="211787"/>
                    </a:cubicBezTo>
                    <a:cubicBezTo>
                      <a:pt x="-6560" y="187403"/>
                      <a:pt x="-1130" y="80342"/>
                      <a:pt x="4013" y="3189"/>
                    </a:cubicBezTo>
                    <a:cubicBezTo>
                      <a:pt x="30778" y="-12717"/>
                      <a:pt x="114217" y="36050"/>
                      <a:pt x="114217" y="3605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A68B865B-DA28-19E7-C896-334258761150}"/>
                  </a:ext>
                </a:extLst>
              </p:cNvPr>
              <p:cNvSpPr/>
              <p:nvPr/>
            </p:nvSpPr>
            <p:spPr>
              <a:xfrm>
                <a:off x="4779997" y="-1661396"/>
                <a:ext cx="191303" cy="275997"/>
              </a:xfrm>
              <a:custGeom>
                <a:avLst/>
                <a:gdLst>
                  <a:gd name="connsiteX0" fmla="*/ 112395 w 191303"/>
                  <a:gd name="connsiteY0" fmla="*/ 4059 h 275997"/>
                  <a:gd name="connsiteX1" fmla="*/ 184499 w 191303"/>
                  <a:gd name="connsiteY1" fmla="*/ 130360 h 275997"/>
                  <a:gd name="connsiteX2" fmla="*/ 140398 w 191303"/>
                  <a:gd name="connsiteY2" fmla="*/ 275998 h 275997"/>
                  <a:gd name="connsiteX3" fmla="*/ 0 w 191303"/>
                  <a:gd name="connsiteY3" fmla="*/ 231706 h 275997"/>
                  <a:gd name="connsiteX4" fmla="*/ 112395 w 191303"/>
                  <a:gd name="connsiteY4" fmla="*/ 4059 h 27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303" h="275997">
                    <a:moveTo>
                      <a:pt x="112395" y="4059"/>
                    </a:moveTo>
                    <a:cubicBezTo>
                      <a:pt x="179070" y="-15658"/>
                      <a:pt x="204883" y="38063"/>
                      <a:pt x="184499" y="130360"/>
                    </a:cubicBezTo>
                    <a:cubicBezTo>
                      <a:pt x="174226" y="180138"/>
                      <a:pt x="159465" y="228883"/>
                      <a:pt x="140398" y="275998"/>
                    </a:cubicBezTo>
                    <a:lnTo>
                      <a:pt x="0" y="231706"/>
                    </a:lnTo>
                    <a:cubicBezTo>
                      <a:pt x="15240" y="141124"/>
                      <a:pt x="43625" y="24252"/>
                      <a:pt x="112395" y="405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C67B0A40-C02C-B704-BEC3-4C4B991C5AF9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D6479FC1-9DA5-DBA4-3CD7-F2AC0398DEC8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DD775B42-ED9E-6166-6D29-695944DF9F3F}"/>
                  </a:ext>
                </a:extLst>
              </p:cNvPr>
              <p:cNvSpPr/>
              <p:nvPr/>
            </p:nvSpPr>
            <p:spPr>
              <a:xfrm>
                <a:off x="5027461" y="-1796022"/>
                <a:ext cx="122939" cy="197825"/>
              </a:xfrm>
              <a:custGeom>
                <a:avLst/>
                <a:gdLst>
                  <a:gd name="connsiteX0" fmla="*/ 30857 w 122939"/>
                  <a:gd name="connsiteY0" fmla="*/ 0 h 197825"/>
                  <a:gd name="connsiteX1" fmla="*/ 66385 w 122939"/>
                  <a:gd name="connsiteY1" fmla="*/ 41053 h 197825"/>
                  <a:gd name="connsiteX2" fmla="*/ 114677 w 122939"/>
                  <a:gd name="connsiteY2" fmla="*/ 96869 h 197825"/>
                  <a:gd name="connsiteX3" fmla="*/ 105152 w 122939"/>
                  <a:gd name="connsiteY3" fmla="*/ 116681 h 197825"/>
                  <a:gd name="connsiteX4" fmla="*/ 118582 w 122939"/>
                  <a:gd name="connsiteY4" fmla="*/ 159449 h 197825"/>
                  <a:gd name="connsiteX5" fmla="*/ 81149 w 122939"/>
                  <a:gd name="connsiteY5" fmla="*/ 197549 h 197825"/>
                  <a:gd name="connsiteX6" fmla="*/ 7902 w 122939"/>
                  <a:gd name="connsiteY6" fmla="*/ 164116 h 197825"/>
                  <a:gd name="connsiteX7" fmla="*/ 5806 w 122939"/>
                  <a:gd name="connsiteY7" fmla="*/ 132779 h 197825"/>
                  <a:gd name="connsiteX8" fmla="*/ 30857 w 122939"/>
                  <a:gd name="connsiteY8" fmla="*/ 0 h 19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939" h="197825">
                    <a:moveTo>
                      <a:pt x="30857" y="0"/>
                    </a:moveTo>
                    <a:lnTo>
                      <a:pt x="66385" y="41053"/>
                    </a:lnTo>
                    <a:lnTo>
                      <a:pt x="114677" y="96869"/>
                    </a:lnTo>
                    <a:cubicBezTo>
                      <a:pt x="110354" y="102857"/>
                      <a:pt x="107129" y="109566"/>
                      <a:pt x="105152" y="116681"/>
                    </a:cubicBezTo>
                    <a:cubicBezTo>
                      <a:pt x="98357" y="132293"/>
                      <a:pt x="104083" y="150524"/>
                      <a:pt x="118582" y="159449"/>
                    </a:cubicBezTo>
                    <a:cubicBezTo>
                      <a:pt x="125916" y="162878"/>
                      <a:pt x="129726" y="201454"/>
                      <a:pt x="81149" y="197549"/>
                    </a:cubicBezTo>
                    <a:cubicBezTo>
                      <a:pt x="53149" y="197066"/>
                      <a:pt x="26611" y="184954"/>
                      <a:pt x="7902" y="164116"/>
                    </a:cubicBezTo>
                    <a:cubicBezTo>
                      <a:pt x="-956" y="152209"/>
                      <a:pt x="-3338" y="145828"/>
                      <a:pt x="5806" y="132779"/>
                    </a:cubicBezTo>
                    <a:cubicBezTo>
                      <a:pt x="31714" y="95917"/>
                      <a:pt x="33810" y="42482"/>
                      <a:pt x="30857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4169E5DE-A0EB-0468-2640-CF327994A159}"/>
                  </a:ext>
                </a:extLst>
              </p:cNvPr>
              <p:cNvSpPr/>
              <p:nvPr/>
            </p:nvSpPr>
            <p:spPr>
              <a:xfrm>
                <a:off x="5095725" y="-1753254"/>
                <a:ext cx="47174" cy="77723"/>
              </a:xfrm>
              <a:custGeom>
                <a:avLst/>
                <a:gdLst>
                  <a:gd name="connsiteX0" fmla="*/ 34792 w 47174"/>
                  <a:gd name="connsiteY0" fmla="*/ 40291 h 77723"/>
                  <a:gd name="connsiteX1" fmla="*/ 4312 w 47174"/>
                  <a:gd name="connsiteY1" fmla="*/ 0 h 77723"/>
                  <a:gd name="connsiteX2" fmla="*/ 3169 w 47174"/>
                  <a:gd name="connsiteY2" fmla="*/ 3810 h 77723"/>
                  <a:gd name="connsiteX3" fmla="*/ 121 w 47174"/>
                  <a:gd name="connsiteY3" fmla="*/ 21146 h 77723"/>
                  <a:gd name="connsiteX4" fmla="*/ 35364 w 47174"/>
                  <a:gd name="connsiteY4" fmla="*/ 77724 h 77723"/>
                  <a:gd name="connsiteX5" fmla="*/ 36793 w 47174"/>
                  <a:gd name="connsiteY5" fmla="*/ 73723 h 77723"/>
                  <a:gd name="connsiteX6" fmla="*/ 46318 w 47174"/>
                  <a:gd name="connsiteY6" fmla="*/ 54673 h 77723"/>
                  <a:gd name="connsiteX7" fmla="*/ 47175 w 47174"/>
                  <a:gd name="connsiteY7" fmla="*/ 53816 h 7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74" h="77723">
                    <a:moveTo>
                      <a:pt x="34792" y="40291"/>
                    </a:moveTo>
                    <a:lnTo>
                      <a:pt x="4312" y="0"/>
                    </a:lnTo>
                    <a:cubicBezTo>
                      <a:pt x="4312" y="1143"/>
                      <a:pt x="3550" y="2476"/>
                      <a:pt x="3169" y="3810"/>
                    </a:cubicBezTo>
                    <a:cubicBezTo>
                      <a:pt x="1677" y="9494"/>
                      <a:pt x="657" y="15293"/>
                      <a:pt x="121" y="21146"/>
                    </a:cubicBezTo>
                    <a:cubicBezTo>
                      <a:pt x="-1688" y="41148"/>
                      <a:pt x="17076" y="66770"/>
                      <a:pt x="35364" y="77724"/>
                    </a:cubicBezTo>
                    <a:lnTo>
                      <a:pt x="36793" y="73723"/>
                    </a:lnTo>
                    <a:cubicBezTo>
                      <a:pt x="39050" y="66954"/>
                      <a:pt x="42256" y="60540"/>
                      <a:pt x="46318" y="54673"/>
                    </a:cubicBezTo>
                    <a:cubicBezTo>
                      <a:pt x="46553" y="54341"/>
                      <a:pt x="46843" y="54052"/>
                      <a:pt x="47175" y="5381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7C4BCD7-1000-E8B5-F2F6-7CE4C5737638}"/>
                  </a:ext>
                </a:extLst>
              </p:cNvPr>
              <p:cNvSpPr/>
              <p:nvPr/>
            </p:nvSpPr>
            <p:spPr>
              <a:xfrm>
                <a:off x="5056983" y="-1958114"/>
                <a:ext cx="190264" cy="262425"/>
              </a:xfrm>
              <a:custGeom>
                <a:avLst/>
                <a:gdLst>
                  <a:gd name="connsiteX0" fmla="*/ 4668 w 190264"/>
                  <a:gd name="connsiteY0" fmla="*/ 86560 h 262425"/>
                  <a:gd name="connsiteX1" fmla="*/ 21432 w 190264"/>
                  <a:gd name="connsiteY1" fmla="*/ 228863 h 262425"/>
                  <a:gd name="connsiteX2" fmla="*/ 174880 w 190264"/>
                  <a:gd name="connsiteY2" fmla="*/ 202003 h 262425"/>
                  <a:gd name="connsiteX3" fmla="*/ 141257 w 190264"/>
                  <a:gd name="connsiteY3" fmla="*/ 11503 h 262425"/>
                  <a:gd name="connsiteX4" fmla="*/ 16003 w 190264"/>
                  <a:gd name="connsiteY4" fmla="*/ 47602 h 262425"/>
                  <a:gd name="connsiteX5" fmla="*/ 4668 w 190264"/>
                  <a:gd name="connsiteY5" fmla="*/ 86560 h 26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64" h="262425">
                    <a:moveTo>
                      <a:pt x="4668" y="86560"/>
                    </a:moveTo>
                    <a:cubicBezTo>
                      <a:pt x="-856" y="152758"/>
                      <a:pt x="-6952" y="191335"/>
                      <a:pt x="21432" y="228863"/>
                    </a:cubicBezTo>
                    <a:cubicBezTo>
                      <a:pt x="64390" y="286013"/>
                      <a:pt x="149924" y="265630"/>
                      <a:pt x="174880" y="202003"/>
                    </a:cubicBezTo>
                    <a:cubicBezTo>
                      <a:pt x="197359" y="144853"/>
                      <a:pt x="202026" y="46078"/>
                      <a:pt x="141257" y="11503"/>
                    </a:cubicBezTo>
                    <a:cubicBezTo>
                      <a:pt x="96698" y="-13099"/>
                      <a:pt x="40633" y="3059"/>
                      <a:pt x="16003" y="47602"/>
                    </a:cubicBezTo>
                    <a:cubicBezTo>
                      <a:pt x="9343" y="59571"/>
                      <a:pt x="5469" y="72887"/>
                      <a:pt x="4668" y="8656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E2A78B22-41F9-A5D7-88BC-06DE36DCD203}"/>
                  </a:ext>
                </a:extLst>
              </p:cNvPr>
              <p:cNvSpPr/>
              <p:nvPr/>
            </p:nvSpPr>
            <p:spPr>
              <a:xfrm>
                <a:off x="5012517" y="-1945624"/>
                <a:ext cx="149051" cy="144935"/>
              </a:xfrm>
              <a:custGeom>
                <a:avLst/>
                <a:gdLst>
                  <a:gd name="connsiteX0" fmla="*/ 39418 w 149051"/>
                  <a:gd name="connsiteY0" fmla="*/ 132648 h 144935"/>
                  <a:gd name="connsiteX1" fmla="*/ 67993 w 149051"/>
                  <a:gd name="connsiteY1" fmla="*/ 144935 h 144935"/>
                  <a:gd name="connsiteX2" fmla="*/ 67993 w 149051"/>
                  <a:gd name="connsiteY2" fmla="*/ 144935 h 144935"/>
                  <a:gd name="connsiteX3" fmla="*/ 79042 w 149051"/>
                  <a:gd name="connsiteY3" fmla="*/ 118932 h 144935"/>
                  <a:gd name="connsiteX4" fmla="*/ 149051 w 149051"/>
                  <a:gd name="connsiteY4" fmla="*/ 29207 h 144935"/>
                  <a:gd name="connsiteX5" fmla="*/ 48848 w 149051"/>
                  <a:gd name="connsiteY5" fmla="*/ 60 h 144935"/>
                  <a:gd name="connsiteX6" fmla="*/ 7129 w 149051"/>
                  <a:gd name="connsiteY6" fmla="*/ 28635 h 144935"/>
                  <a:gd name="connsiteX7" fmla="*/ 16654 w 149051"/>
                  <a:gd name="connsiteY7" fmla="*/ 108359 h 144935"/>
                  <a:gd name="connsiteX8" fmla="*/ 39418 w 149051"/>
                  <a:gd name="connsiteY8" fmla="*/ 132648 h 14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051" h="144935">
                    <a:moveTo>
                      <a:pt x="39418" y="132648"/>
                    </a:moveTo>
                    <a:lnTo>
                      <a:pt x="67993" y="144935"/>
                    </a:lnTo>
                    <a:lnTo>
                      <a:pt x="67993" y="144935"/>
                    </a:lnTo>
                    <a:cubicBezTo>
                      <a:pt x="77518" y="140935"/>
                      <a:pt x="79709" y="129410"/>
                      <a:pt x="79042" y="118932"/>
                    </a:cubicBezTo>
                    <a:cubicBezTo>
                      <a:pt x="76185" y="78546"/>
                      <a:pt x="149051" y="29207"/>
                      <a:pt x="149051" y="29207"/>
                    </a:cubicBezTo>
                    <a:cubicBezTo>
                      <a:pt x="149051" y="29207"/>
                      <a:pt x="71994" y="3870"/>
                      <a:pt x="48848" y="60"/>
                    </a:cubicBezTo>
                    <a:cubicBezTo>
                      <a:pt x="40752" y="-1273"/>
                      <a:pt x="11605" y="19872"/>
                      <a:pt x="7129" y="28635"/>
                    </a:cubicBezTo>
                    <a:cubicBezTo>
                      <a:pt x="-5090" y="54863"/>
                      <a:pt x="-1400" y="85749"/>
                      <a:pt x="16654" y="108359"/>
                    </a:cubicBezTo>
                    <a:cubicBezTo>
                      <a:pt x="23436" y="117175"/>
                      <a:pt x="31060" y="125310"/>
                      <a:pt x="39418" y="132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B63862AF-4594-A034-BEC6-8462A5380251}"/>
                  </a:ext>
                </a:extLst>
              </p:cNvPr>
              <p:cNvSpPr/>
              <p:nvPr/>
            </p:nvSpPr>
            <p:spPr>
              <a:xfrm>
                <a:off x="5027416" y="-1854254"/>
                <a:ext cx="52835" cy="73058"/>
              </a:xfrm>
              <a:custGeom>
                <a:avLst/>
                <a:gdLst>
                  <a:gd name="connsiteX0" fmla="*/ 136 w 52835"/>
                  <a:gd name="connsiteY0" fmla="*/ 29371 h 73058"/>
                  <a:gd name="connsiteX1" fmla="*/ 19186 w 52835"/>
                  <a:gd name="connsiteY1" fmla="*/ 68043 h 73058"/>
                  <a:gd name="connsiteX2" fmla="*/ 52619 w 52835"/>
                  <a:gd name="connsiteY2" fmla="*/ 48041 h 73058"/>
                  <a:gd name="connsiteX3" fmla="*/ 28711 w 52835"/>
                  <a:gd name="connsiteY3" fmla="*/ 1177 h 73058"/>
                  <a:gd name="connsiteX4" fmla="*/ 136 w 52835"/>
                  <a:gd name="connsiteY4" fmla="*/ 29371 h 7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35" h="73058">
                    <a:moveTo>
                      <a:pt x="136" y="29371"/>
                    </a:moveTo>
                    <a:cubicBezTo>
                      <a:pt x="1555" y="44154"/>
                      <a:pt x="8331" y="57908"/>
                      <a:pt x="19186" y="68043"/>
                    </a:cubicBezTo>
                    <a:cubicBezTo>
                      <a:pt x="33283" y="80997"/>
                      <a:pt x="50523" y="66900"/>
                      <a:pt x="52619" y="48041"/>
                    </a:cubicBezTo>
                    <a:cubicBezTo>
                      <a:pt x="54333" y="31276"/>
                      <a:pt x="45856" y="6797"/>
                      <a:pt x="28711" y="1177"/>
                    </a:cubicBezTo>
                    <a:cubicBezTo>
                      <a:pt x="11566" y="-4442"/>
                      <a:pt x="-1483" y="10893"/>
                      <a:pt x="136" y="29371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BE0F8417-2898-D6D4-B8C5-1CA26FE6B7C1}"/>
                  </a:ext>
                </a:extLst>
              </p:cNvPr>
              <p:cNvSpPr/>
              <p:nvPr/>
            </p:nvSpPr>
            <p:spPr>
              <a:xfrm>
                <a:off x="5160719" y="-1840319"/>
                <a:ext cx="13453" cy="19821"/>
              </a:xfrm>
              <a:custGeom>
                <a:avLst/>
                <a:gdLst>
                  <a:gd name="connsiteX0" fmla="*/ 278 w 13453"/>
                  <a:gd name="connsiteY0" fmla="*/ 8483 h 19821"/>
                  <a:gd name="connsiteX1" fmla="*/ 4755 w 13453"/>
                  <a:gd name="connsiteY1" fmla="*/ 19723 h 19821"/>
                  <a:gd name="connsiteX2" fmla="*/ 13042 w 13453"/>
                  <a:gd name="connsiteY2" fmla="*/ 11341 h 19821"/>
                  <a:gd name="connsiteX3" fmla="*/ 8470 w 13453"/>
                  <a:gd name="connsiteY3" fmla="*/ 101 h 19821"/>
                  <a:gd name="connsiteX4" fmla="*/ 278 w 13453"/>
                  <a:gd name="connsiteY4" fmla="*/ 8483 h 19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3" h="19821">
                    <a:moveTo>
                      <a:pt x="278" y="8483"/>
                    </a:moveTo>
                    <a:cubicBezTo>
                      <a:pt x="-769" y="13912"/>
                      <a:pt x="1231" y="18961"/>
                      <a:pt x="4755" y="19723"/>
                    </a:cubicBezTo>
                    <a:cubicBezTo>
                      <a:pt x="8279" y="20485"/>
                      <a:pt x="11613" y="16770"/>
                      <a:pt x="13042" y="11341"/>
                    </a:cubicBezTo>
                    <a:cubicBezTo>
                      <a:pt x="14471" y="5911"/>
                      <a:pt x="11994" y="863"/>
                      <a:pt x="8470" y="101"/>
                    </a:cubicBezTo>
                    <a:cubicBezTo>
                      <a:pt x="4946" y="-661"/>
                      <a:pt x="850" y="2959"/>
                      <a:pt x="278" y="84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5B212666-CFB0-352C-11BE-D75683AE730E}"/>
                  </a:ext>
                </a:extLst>
              </p:cNvPr>
              <p:cNvSpPr/>
              <p:nvPr/>
            </p:nvSpPr>
            <p:spPr>
              <a:xfrm>
                <a:off x="5221774" y="-1826793"/>
                <a:ext cx="13311" cy="19819"/>
              </a:xfrm>
              <a:custGeom>
                <a:avLst/>
                <a:gdLst>
                  <a:gd name="connsiteX0" fmla="*/ 278 w 13311"/>
                  <a:gd name="connsiteY0" fmla="*/ 8388 h 19819"/>
                  <a:gd name="connsiteX1" fmla="*/ 4850 w 13311"/>
                  <a:gd name="connsiteY1" fmla="*/ 19723 h 19819"/>
                  <a:gd name="connsiteX2" fmla="*/ 13041 w 13311"/>
                  <a:gd name="connsiteY2" fmla="*/ 11341 h 19819"/>
                  <a:gd name="connsiteX3" fmla="*/ 8469 w 13311"/>
                  <a:gd name="connsiteY3" fmla="*/ 101 h 19819"/>
                  <a:gd name="connsiteX4" fmla="*/ 278 w 13311"/>
                  <a:gd name="connsiteY4" fmla="*/ 8388 h 1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1" h="19819">
                    <a:moveTo>
                      <a:pt x="278" y="8388"/>
                    </a:moveTo>
                    <a:cubicBezTo>
                      <a:pt x="-770" y="13912"/>
                      <a:pt x="1230" y="18961"/>
                      <a:pt x="4850" y="19723"/>
                    </a:cubicBezTo>
                    <a:cubicBezTo>
                      <a:pt x="8469" y="20485"/>
                      <a:pt x="11994" y="16675"/>
                      <a:pt x="13041" y="11341"/>
                    </a:cubicBezTo>
                    <a:cubicBezTo>
                      <a:pt x="14089" y="6007"/>
                      <a:pt x="11994" y="863"/>
                      <a:pt x="8469" y="101"/>
                    </a:cubicBezTo>
                    <a:cubicBezTo>
                      <a:pt x="4945" y="-661"/>
                      <a:pt x="1326" y="2959"/>
                      <a:pt x="278" y="83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BA397B32-89D9-B934-0DC2-A0A5564FACA4}"/>
                  </a:ext>
                </a:extLst>
              </p:cNvPr>
              <p:cNvSpPr/>
              <p:nvPr/>
            </p:nvSpPr>
            <p:spPr>
              <a:xfrm>
                <a:off x="5190715" y="-1818691"/>
                <a:ext cx="22574" cy="46906"/>
              </a:xfrm>
              <a:custGeom>
                <a:avLst/>
                <a:gdLst>
                  <a:gd name="connsiteX0" fmla="*/ 10954 w 22574"/>
                  <a:gd name="connsiteY0" fmla="*/ 0 h 46906"/>
                  <a:gd name="connsiteX1" fmla="*/ 22574 w 22574"/>
                  <a:gd name="connsiteY1" fmla="*/ 45339 h 46906"/>
                  <a:gd name="connsiteX2" fmla="*/ 0 w 22574"/>
                  <a:gd name="connsiteY2" fmla="*/ 43148 h 46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46906">
                    <a:moveTo>
                      <a:pt x="10954" y="0"/>
                    </a:moveTo>
                    <a:cubicBezTo>
                      <a:pt x="12864" y="15549"/>
                      <a:pt x="16770" y="30788"/>
                      <a:pt x="22574" y="45339"/>
                    </a:cubicBezTo>
                    <a:cubicBezTo>
                      <a:pt x="15102" y="48031"/>
                      <a:pt x="6815" y="47227"/>
                      <a:pt x="0" y="43148"/>
                    </a:cubicBezTo>
                    <a:close/>
                  </a:path>
                </a:pathLst>
              </a:custGeom>
              <a:solidFill>
                <a:srgbClr val="FF56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678F7231-E4E4-6D0E-116F-0ADA89B66975}"/>
                  </a:ext>
                </a:extLst>
              </p:cNvPr>
              <p:cNvSpPr/>
              <p:nvPr/>
            </p:nvSpPr>
            <p:spPr>
              <a:xfrm>
                <a:off x="5147638" y="-1772391"/>
                <a:ext cx="35945" cy="29437"/>
              </a:xfrm>
              <a:custGeom>
                <a:avLst/>
                <a:gdLst>
                  <a:gd name="connsiteX0" fmla="*/ 27647 w 35945"/>
                  <a:gd name="connsiteY0" fmla="*/ 27424 h 29437"/>
                  <a:gd name="connsiteX1" fmla="*/ 119 w 35945"/>
                  <a:gd name="connsiteY1" fmla="*/ 2182 h 29437"/>
                  <a:gd name="connsiteX2" fmla="*/ 977 w 35945"/>
                  <a:gd name="connsiteY2" fmla="*/ 87 h 29437"/>
                  <a:gd name="connsiteX3" fmla="*/ 3167 w 35945"/>
                  <a:gd name="connsiteY3" fmla="*/ 1040 h 29437"/>
                  <a:gd name="connsiteX4" fmla="*/ 34505 w 35945"/>
                  <a:gd name="connsiteY4" fmla="*/ 26186 h 29437"/>
                  <a:gd name="connsiteX5" fmla="*/ 35936 w 35945"/>
                  <a:gd name="connsiteY5" fmla="*/ 27973 h 29437"/>
                  <a:gd name="connsiteX6" fmla="*/ 35933 w 35945"/>
                  <a:gd name="connsiteY6" fmla="*/ 27995 h 29437"/>
                  <a:gd name="connsiteX7" fmla="*/ 34028 w 35945"/>
                  <a:gd name="connsiteY7" fmla="*/ 29424 h 29437"/>
                  <a:gd name="connsiteX8" fmla="*/ 34028 w 35945"/>
                  <a:gd name="connsiteY8" fmla="*/ 29424 h 29437"/>
                  <a:gd name="connsiteX9" fmla="*/ 27647 w 35945"/>
                  <a:gd name="connsiteY9" fmla="*/ 27424 h 2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945" h="29437">
                    <a:moveTo>
                      <a:pt x="27647" y="27424"/>
                    </a:moveTo>
                    <a:cubicBezTo>
                      <a:pt x="15382" y="23168"/>
                      <a:pt x="5420" y="14033"/>
                      <a:pt x="119" y="2182"/>
                    </a:cubicBezTo>
                    <a:cubicBezTo>
                      <a:pt x="-212" y="1367"/>
                      <a:pt x="169" y="436"/>
                      <a:pt x="977" y="87"/>
                    </a:cubicBezTo>
                    <a:cubicBezTo>
                      <a:pt x="1842" y="-191"/>
                      <a:pt x="2780" y="217"/>
                      <a:pt x="3167" y="1040"/>
                    </a:cubicBezTo>
                    <a:cubicBezTo>
                      <a:pt x="9114" y="13854"/>
                      <a:pt x="20706" y="23156"/>
                      <a:pt x="34505" y="26186"/>
                    </a:cubicBezTo>
                    <a:cubicBezTo>
                      <a:pt x="35393" y="26284"/>
                      <a:pt x="36034" y="27084"/>
                      <a:pt x="35936" y="27973"/>
                    </a:cubicBezTo>
                    <a:cubicBezTo>
                      <a:pt x="35935" y="27980"/>
                      <a:pt x="35934" y="27988"/>
                      <a:pt x="35933" y="27995"/>
                    </a:cubicBezTo>
                    <a:cubicBezTo>
                      <a:pt x="35786" y="28907"/>
                      <a:pt x="34944" y="29538"/>
                      <a:pt x="34028" y="29424"/>
                    </a:cubicBezTo>
                    <a:lnTo>
                      <a:pt x="34028" y="29424"/>
                    </a:lnTo>
                    <a:cubicBezTo>
                      <a:pt x="31843" y="28958"/>
                      <a:pt x="29707" y="28289"/>
                      <a:pt x="27647" y="274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2D8C15B6-91D8-D1EE-5E12-7D455ABD0AE1}"/>
                  </a:ext>
                </a:extLst>
              </p:cNvPr>
              <p:cNvSpPr/>
              <p:nvPr/>
            </p:nvSpPr>
            <p:spPr>
              <a:xfrm>
                <a:off x="5150337" y="-1867127"/>
                <a:ext cx="31837" cy="13530"/>
              </a:xfrm>
              <a:custGeom>
                <a:avLst/>
                <a:gdLst>
                  <a:gd name="connsiteX0" fmla="*/ 2278 w 31837"/>
                  <a:gd name="connsiteY0" fmla="*/ 13384 h 13530"/>
                  <a:gd name="connsiteX1" fmla="*/ 945 w 31837"/>
                  <a:gd name="connsiteY1" fmla="*/ 12527 h 13530"/>
                  <a:gd name="connsiteX2" fmla="*/ 945 w 31837"/>
                  <a:gd name="connsiteY2" fmla="*/ 7955 h 13530"/>
                  <a:gd name="connsiteX3" fmla="*/ 29520 w 31837"/>
                  <a:gd name="connsiteY3" fmla="*/ 1002 h 13530"/>
                  <a:gd name="connsiteX4" fmla="*/ 31710 w 31837"/>
                  <a:gd name="connsiteY4" fmla="*/ 5002 h 13530"/>
                  <a:gd name="connsiteX5" fmla="*/ 31710 w 31837"/>
                  <a:gd name="connsiteY5" fmla="*/ 5002 h 13530"/>
                  <a:gd name="connsiteX6" fmla="*/ 27615 w 31837"/>
                  <a:gd name="connsiteY6" fmla="*/ 7002 h 13530"/>
                  <a:gd name="connsiteX7" fmla="*/ 5326 w 31837"/>
                  <a:gd name="connsiteY7" fmla="*/ 12622 h 13530"/>
                  <a:gd name="connsiteX8" fmla="*/ 2278 w 31837"/>
                  <a:gd name="connsiteY8" fmla="*/ 13384 h 1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837" h="13530">
                    <a:moveTo>
                      <a:pt x="2278" y="13384"/>
                    </a:moveTo>
                    <a:cubicBezTo>
                      <a:pt x="1742" y="13275"/>
                      <a:pt x="1266" y="12969"/>
                      <a:pt x="945" y="12527"/>
                    </a:cubicBezTo>
                    <a:cubicBezTo>
                      <a:pt x="-315" y="11263"/>
                      <a:pt x="-315" y="9219"/>
                      <a:pt x="945" y="7955"/>
                    </a:cubicBezTo>
                    <a:cubicBezTo>
                      <a:pt x="8699" y="988"/>
                      <a:pt x="19431" y="-1624"/>
                      <a:pt x="29520" y="1002"/>
                    </a:cubicBezTo>
                    <a:cubicBezTo>
                      <a:pt x="31224" y="1508"/>
                      <a:pt x="32202" y="3293"/>
                      <a:pt x="31710" y="5002"/>
                    </a:cubicBezTo>
                    <a:lnTo>
                      <a:pt x="31710" y="5002"/>
                    </a:lnTo>
                    <a:cubicBezTo>
                      <a:pt x="31125" y="6679"/>
                      <a:pt x="29297" y="7572"/>
                      <a:pt x="27615" y="7002"/>
                    </a:cubicBezTo>
                    <a:cubicBezTo>
                      <a:pt x="19714" y="5188"/>
                      <a:pt x="11422" y="7278"/>
                      <a:pt x="5326" y="12622"/>
                    </a:cubicBezTo>
                    <a:cubicBezTo>
                      <a:pt x="4541" y="13440"/>
                      <a:pt x="3356" y="13736"/>
                      <a:pt x="2278" y="133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4069F51F-8EFD-6BB9-FD96-A3D4750D9E4C}"/>
                  </a:ext>
                </a:extLst>
              </p:cNvPr>
              <p:cNvSpPr/>
              <p:nvPr/>
            </p:nvSpPr>
            <p:spPr>
              <a:xfrm>
                <a:off x="5228896" y="-1857673"/>
                <a:ext cx="26147" cy="23392"/>
              </a:xfrm>
              <a:custGeom>
                <a:avLst/>
                <a:gdLst>
                  <a:gd name="connsiteX0" fmla="*/ 109 w 26147"/>
                  <a:gd name="connsiteY0" fmla="*/ 4025 h 23392"/>
                  <a:gd name="connsiteX1" fmla="*/ 109 w 26147"/>
                  <a:gd name="connsiteY1" fmla="*/ 2406 h 23392"/>
                  <a:gd name="connsiteX2" fmla="*/ 4072 w 26147"/>
                  <a:gd name="connsiteY2" fmla="*/ 110 h 23392"/>
                  <a:gd name="connsiteX3" fmla="*/ 4110 w 26147"/>
                  <a:gd name="connsiteY3" fmla="*/ 120 h 23392"/>
                  <a:gd name="connsiteX4" fmla="*/ 26017 w 26147"/>
                  <a:gd name="connsiteY4" fmla="*/ 19170 h 23392"/>
                  <a:gd name="connsiteX5" fmla="*/ 23826 w 26147"/>
                  <a:gd name="connsiteY5" fmla="*/ 23266 h 23392"/>
                  <a:gd name="connsiteX6" fmla="*/ 19826 w 26147"/>
                  <a:gd name="connsiteY6" fmla="*/ 21075 h 23392"/>
                  <a:gd name="connsiteX7" fmla="*/ 2395 w 26147"/>
                  <a:gd name="connsiteY7" fmla="*/ 5930 h 23392"/>
                  <a:gd name="connsiteX8" fmla="*/ 109 w 26147"/>
                  <a:gd name="connsiteY8" fmla="*/ 4025 h 23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47" h="23392">
                    <a:moveTo>
                      <a:pt x="109" y="4025"/>
                    </a:moveTo>
                    <a:cubicBezTo>
                      <a:pt x="-36" y="3496"/>
                      <a:pt x="-36" y="2936"/>
                      <a:pt x="109" y="2406"/>
                    </a:cubicBezTo>
                    <a:cubicBezTo>
                      <a:pt x="570" y="678"/>
                      <a:pt x="2344" y="-350"/>
                      <a:pt x="4072" y="110"/>
                    </a:cubicBezTo>
                    <a:cubicBezTo>
                      <a:pt x="4085" y="113"/>
                      <a:pt x="4097" y="117"/>
                      <a:pt x="4110" y="120"/>
                    </a:cubicBezTo>
                    <a:cubicBezTo>
                      <a:pt x="14091" y="2501"/>
                      <a:pt x="22274" y="9616"/>
                      <a:pt x="26017" y="19170"/>
                    </a:cubicBezTo>
                    <a:cubicBezTo>
                      <a:pt x="26515" y="20903"/>
                      <a:pt x="25544" y="22718"/>
                      <a:pt x="23826" y="23266"/>
                    </a:cubicBezTo>
                    <a:cubicBezTo>
                      <a:pt x="22118" y="23758"/>
                      <a:pt x="20332" y="22780"/>
                      <a:pt x="19826" y="21075"/>
                    </a:cubicBezTo>
                    <a:cubicBezTo>
                      <a:pt x="16841" y="13481"/>
                      <a:pt x="10332" y="7825"/>
                      <a:pt x="2395" y="5930"/>
                    </a:cubicBezTo>
                    <a:cubicBezTo>
                      <a:pt x="1362" y="5719"/>
                      <a:pt x="503" y="5004"/>
                      <a:pt x="109" y="40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D2B6F046-A1CE-3F60-871F-7E18FAB4E4F5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2768AC5E-E234-B8DF-9D62-B89BB1C9D017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6574A944-B2E6-FD18-CCA9-8E7704725858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EF7E6F92-3F3D-C90D-BE8A-A8366AD5F483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3843B41-FFA9-8CF7-68FF-659B33498B50}"/>
                </a:ext>
              </a:extLst>
            </p:cNvPr>
            <p:cNvSpPr/>
            <p:nvPr/>
          </p:nvSpPr>
          <p:spPr>
            <a:xfrm>
              <a:off x="5452899" y="-1265538"/>
              <a:ext cx="59059" cy="59059"/>
            </a:xfrm>
            <a:custGeom>
              <a:avLst/>
              <a:gdLst>
                <a:gd name="connsiteX0" fmla="*/ 58904 w 59059"/>
                <a:gd name="connsiteY0" fmla="*/ 32539 h 59059"/>
                <a:gd name="connsiteX1" fmla="*/ 26521 w 59059"/>
                <a:gd name="connsiteY1" fmla="*/ 58904 h 59059"/>
                <a:gd name="connsiteX2" fmla="*/ 156 w 59059"/>
                <a:gd name="connsiteY2" fmla="*/ 26521 h 59059"/>
                <a:gd name="connsiteX3" fmla="*/ 32519 w 59059"/>
                <a:gd name="connsiteY3" fmla="*/ 154 h 59059"/>
                <a:gd name="connsiteX4" fmla="*/ 58905 w 59059"/>
                <a:gd name="connsiteY4" fmla="*/ 32519 h 59059"/>
                <a:gd name="connsiteX5" fmla="*/ 58903 w 59059"/>
                <a:gd name="connsiteY5" fmla="*/ 32539 h 5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059" h="59059">
                  <a:moveTo>
                    <a:pt x="58904" y="32539"/>
                  </a:moveTo>
                  <a:cubicBezTo>
                    <a:pt x="57242" y="48762"/>
                    <a:pt x="42743" y="60566"/>
                    <a:pt x="26521" y="58904"/>
                  </a:cubicBezTo>
                  <a:cubicBezTo>
                    <a:pt x="10298" y="57242"/>
                    <a:pt x="-1506" y="42743"/>
                    <a:pt x="156" y="26521"/>
                  </a:cubicBezTo>
                  <a:cubicBezTo>
                    <a:pt x="1817" y="10306"/>
                    <a:pt x="16303" y="-1496"/>
                    <a:pt x="32519" y="154"/>
                  </a:cubicBezTo>
                  <a:cubicBezTo>
                    <a:pt x="48743" y="1805"/>
                    <a:pt x="60556" y="16295"/>
                    <a:pt x="58905" y="32519"/>
                  </a:cubicBezTo>
                  <a:cubicBezTo>
                    <a:pt x="58905" y="32526"/>
                    <a:pt x="58904" y="32532"/>
                    <a:pt x="58903" y="325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41386998-CC43-993E-0F1B-72E0BE601805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04549E59-1191-1E1D-E1F6-E42BC9DC2FEA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C3F037A5-CDED-EF6B-DA73-AE72B6170AB3}"/>
                </a:ext>
              </a:extLst>
            </p:cNvPr>
            <p:cNvSpPr/>
            <p:nvPr/>
          </p:nvSpPr>
          <p:spPr>
            <a:xfrm>
              <a:off x="5007071" y="-1104888"/>
              <a:ext cx="239174" cy="23145"/>
            </a:xfrm>
            <a:custGeom>
              <a:avLst/>
              <a:gdLst>
                <a:gd name="connsiteX0" fmla="*/ 227649 w 239174"/>
                <a:gd name="connsiteY0" fmla="*/ 23146 h 23145"/>
                <a:gd name="connsiteX1" fmla="*/ 20004 w 239174"/>
                <a:gd name="connsiteY1" fmla="*/ 23146 h 23145"/>
                <a:gd name="connsiteX2" fmla="*/ 2 w 239174"/>
                <a:gd name="connsiteY2" fmla="*/ 3143 h 23145"/>
                <a:gd name="connsiteX3" fmla="*/ 2 w 239174"/>
                <a:gd name="connsiteY3" fmla="*/ 3143 h 23145"/>
                <a:gd name="connsiteX4" fmla="*/ 2953 w 239174"/>
                <a:gd name="connsiteY4" fmla="*/ 1 h 23145"/>
                <a:gd name="connsiteX5" fmla="*/ 3050 w 239174"/>
                <a:gd name="connsiteY5" fmla="*/ 0 h 23145"/>
                <a:gd name="connsiteX6" fmla="*/ 227649 w 239174"/>
                <a:gd name="connsiteY6" fmla="*/ 0 h 23145"/>
                <a:gd name="connsiteX7" fmla="*/ 239175 w 239174"/>
                <a:gd name="connsiteY7" fmla="*/ 11525 h 23145"/>
                <a:gd name="connsiteX8" fmla="*/ 239174 w 239174"/>
                <a:gd name="connsiteY8" fmla="*/ 11621 h 23145"/>
                <a:gd name="connsiteX9" fmla="*/ 239174 w 239174"/>
                <a:gd name="connsiteY9" fmla="*/ 11621 h 23145"/>
                <a:gd name="connsiteX10" fmla="*/ 227649 w 239174"/>
                <a:gd name="connsiteY10" fmla="*/ 23146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174" h="23145">
                  <a:moveTo>
                    <a:pt x="227649" y="23146"/>
                  </a:moveTo>
                  <a:lnTo>
                    <a:pt x="20004" y="23146"/>
                  </a:lnTo>
                  <a:cubicBezTo>
                    <a:pt x="8957" y="23146"/>
                    <a:pt x="2" y="14190"/>
                    <a:pt x="2" y="3143"/>
                  </a:cubicBezTo>
                  <a:lnTo>
                    <a:pt x="2" y="3143"/>
                  </a:lnTo>
                  <a:cubicBezTo>
                    <a:pt x="-51" y="1461"/>
                    <a:pt x="1270" y="54"/>
                    <a:pt x="2953" y="1"/>
                  </a:cubicBezTo>
                  <a:cubicBezTo>
                    <a:pt x="2985" y="0"/>
                    <a:pt x="3017" y="0"/>
                    <a:pt x="3050" y="0"/>
                  </a:cubicBezTo>
                  <a:lnTo>
                    <a:pt x="227649" y="0"/>
                  </a:lnTo>
                  <a:cubicBezTo>
                    <a:pt x="234014" y="0"/>
                    <a:pt x="239174" y="5160"/>
                    <a:pt x="239175" y="11525"/>
                  </a:cubicBezTo>
                  <a:cubicBezTo>
                    <a:pt x="239175" y="11557"/>
                    <a:pt x="239175" y="11589"/>
                    <a:pt x="239174" y="11621"/>
                  </a:cubicBezTo>
                  <a:lnTo>
                    <a:pt x="239174" y="11621"/>
                  </a:lnTo>
                  <a:cubicBezTo>
                    <a:pt x="239174" y="17986"/>
                    <a:pt x="234014" y="23146"/>
                    <a:pt x="227649" y="2314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F8380CF6-52BD-3BD6-A6F3-6688E61B4B3B}"/>
                </a:ext>
              </a:extLst>
            </p:cNvPr>
            <p:cNvSpPr/>
            <p:nvPr/>
          </p:nvSpPr>
          <p:spPr>
            <a:xfrm>
              <a:off x="5074319" y="-1252144"/>
              <a:ext cx="82677" cy="89369"/>
            </a:xfrm>
            <a:custGeom>
              <a:avLst/>
              <a:gdLst>
                <a:gd name="connsiteX0" fmla="*/ 48196 w 82677"/>
                <a:gd name="connsiteY0" fmla="*/ 10096 h 89369"/>
                <a:gd name="connsiteX1" fmla="*/ 82677 w 82677"/>
                <a:gd name="connsiteY1" fmla="*/ 0 h 89369"/>
                <a:gd name="connsiteX2" fmla="*/ 79534 w 82677"/>
                <a:gd name="connsiteY2" fmla="*/ 84868 h 89369"/>
                <a:gd name="connsiteX3" fmla="*/ 0 w 82677"/>
                <a:gd name="connsiteY3" fmla="*/ 68008 h 89369"/>
                <a:gd name="connsiteX4" fmla="*/ 9525 w 82677"/>
                <a:gd name="connsiteY4" fmla="*/ 49435 h 89369"/>
                <a:gd name="connsiteX5" fmla="*/ 48196 w 82677"/>
                <a:gd name="connsiteY5" fmla="*/ 10096 h 8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77" h="89369">
                  <a:moveTo>
                    <a:pt x="48196" y="10096"/>
                  </a:moveTo>
                  <a:lnTo>
                    <a:pt x="82677" y="0"/>
                  </a:lnTo>
                  <a:lnTo>
                    <a:pt x="79534" y="84868"/>
                  </a:lnTo>
                  <a:cubicBezTo>
                    <a:pt x="79534" y="84868"/>
                    <a:pt x="4667" y="102489"/>
                    <a:pt x="0" y="68008"/>
                  </a:cubicBezTo>
                  <a:lnTo>
                    <a:pt x="9525" y="49435"/>
                  </a:lnTo>
                  <a:cubicBezTo>
                    <a:pt x="17812" y="33433"/>
                    <a:pt x="29242" y="14764"/>
                    <a:pt x="48196" y="10096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297FD6C7-48B6-E59E-C114-5DEF3B23D053}"/>
                </a:ext>
              </a:extLst>
            </p:cNvPr>
            <p:cNvSpPr/>
            <p:nvPr/>
          </p:nvSpPr>
          <p:spPr>
            <a:xfrm>
              <a:off x="5153853" y="-1252144"/>
              <a:ext cx="54768" cy="84772"/>
            </a:xfrm>
            <a:custGeom>
              <a:avLst/>
              <a:gdLst>
                <a:gd name="connsiteX0" fmla="*/ 54769 w 54768"/>
                <a:gd name="connsiteY0" fmla="*/ 23527 h 84772"/>
                <a:gd name="connsiteX1" fmla="*/ 44577 w 54768"/>
                <a:gd name="connsiteY1" fmla="*/ 71152 h 84772"/>
                <a:gd name="connsiteX2" fmla="*/ 0 w 54768"/>
                <a:gd name="connsiteY2" fmla="*/ 84772 h 84772"/>
                <a:gd name="connsiteX3" fmla="*/ 3143 w 54768"/>
                <a:gd name="connsiteY3" fmla="*/ 0 h 84772"/>
                <a:gd name="connsiteX4" fmla="*/ 54769 w 54768"/>
                <a:gd name="connsiteY4" fmla="*/ 23527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84772">
                  <a:moveTo>
                    <a:pt x="54769" y="23527"/>
                  </a:moveTo>
                  <a:lnTo>
                    <a:pt x="44577" y="71152"/>
                  </a:lnTo>
                  <a:lnTo>
                    <a:pt x="0" y="84772"/>
                  </a:lnTo>
                  <a:lnTo>
                    <a:pt x="3143" y="0"/>
                  </a:lnTo>
                  <a:lnTo>
                    <a:pt x="54769" y="23527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BA584655-DCFD-B2CC-EBE2-4083F94A214F}"/>
                </a:ext>
              </a:extLst>
            </p:cNvPr>
            <p:cNvSpPr/>
            <p:nvPr/>
          </p:nvSpPr>
          <p:spPr>
            <a:xfrm>
              <a:off x="5222243" y="-416897"/>
              <a:ext cx="172116" cy="109251"/>
            </a:xfrm>
            <a:custGeom>
              <a:avLst/>
              <a:gdLst>
                <a:gd name="connsiteX0" fmla="*/ 0 w 172116"/>
                <a:gd name="connsiteY0" fmla="*/ 60770 h 109251"/>
                <a:gd name="connsiteX1" fmla="*/ 142875 w 172116"/>
                <a:gd name="connsiteY1" fmla="*/ 109252 h 109251"/>
                <a:gd name="connsiteX2" fmla="*/ 172117 w 172116"/>
                <a:gd name="connsiteY2" fmla="*/ 50197 h 109251"/>
                <a:gd name="connsiteX3" fmla="*/ 14097 w 172116"/>
                <a:gd name="connsiteY3" fmla="*/ 0 h 109251"/>
                <a:gd name="connsiteX4" fmla="*/ 0 w 172116"/>
                <a:gd name="connsiteY4" fmla="*/ 60770 h 1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16" h="109251">
                  <a:moveTo>
                    <a:pt x="0" y="60770"/>
                  </a:moveTo>
                  <a:lnTo>
                    <a:pt x="142875" y="109252"/>
                  </a:lnTo>
                  <a:lnTo>
                    <a:pt x="172117" y="50197"/>
                  </a:lnTo>
                  <a:lnTo>
                    <a:pt x="14097" y="0"/>
                  </a:lnTo>
                  <a:lnTo>
                    <a:pt x="0" y="6077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1388745A-782A-9E8E-1457-D53DFDA27B28}"/>
                </a:ext>
              </a:extLst>
            </p:cNvPr>
            <p:cNvSpPr/>
            <p:nvPr/>
          </p:nvSpPr>
          <p:spPr>
            <a:xfrm>
              <a:off x="5597052" y="-594252"/>
              <a:ext cx="167354" cy="134778"/>
            </a:xfrm>
            <a:custGeom>
              <a:avLst/>
              <a:gdLst>
                <a:gd name="connsiteX0" fmla="*/ 35623 w 167354"/>
                <a:gd name="connsiteY0" fmla="*/ 134779 h 134778"/>
                <a:gd name="connsiteX1" fmla="*/ 167354 w 167354"/>
                <a:gd name="connsiteY1" fmla="*/ 61246 h 134778"/>
                <a:gd name="connsiteX2" fmla="*/ 143161 w 167354"/>
                <a:gd name="connsiteY2" fmla="*/ 0 h 134778"/>
                <a:gd name="connsiteX3" fmla="*/ 0 w 167354"/>
                <a:gd name="connsiteY3" fmla="*/ 83629 h 134778"/>
                <a:gd name="connsiteX4" fmla="*/ 35623 w 167354"/>
                <a:gd name="connsiteY4" fmla="*/ 134779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4" h="134778">
                  <a:moveTo>
                    <a:pt x="35623" y="134779"/>
                  </a:moveTo>
                  <a:lnTo>
                    <a:pt x="167354" y="61246"/>
                  </a:lnTo>
                  <a:lnTo>
                    <a:pt x="143161" y="0"/>
                  </a:lnTo>
                  <a:lnTo>
                    <a:pt x="0" y="83629"/>
                  </a:lnTo>
                  <a:lnTo>
                    <a:pt x="35623" y="134779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9A644200-F739-02F3-141C-8291E75828BD}"/>
                </a:ext>
              </a:extLst>
            </p:cNvPr>
            <p:cNvSpPr/>
            <p:nvPr/>
          </p:nvSpPr>
          <p:spPr>
            <a:xfrm>
              <a:off x="5016768" y="-2019553"/>
              <a:ext cx="262746" cy="156185"/>
            </a:xfrm>
            <a:custGeom>
              <a:avLst/>
              <a:gdLst>
                <a:gd name="connsiteX0" fmla="*/ 237098 w 262746"/>
                <a:gd name="connsiteY0" fmla="*/ 147331 h 156185"/>
                <a:gd name="connsiteX1" fmla="*/ 262339 w 262746"/>
                <a:gd name="connsiteY1" fmla="*/ 113136 h 156185"/>
                <a:gd name="connsiteX2" fmla="*/ 240241 w 262746"/>
                <a:gd name="connsiteY2" fmla="*/ 81418 h 156185"/>
                <a:gd name="connsiteX3" fmla="*/ 214428 w 262746"/>
                <a:gd name="connsiteY3" fmla="*/ 23030 h 156185"/>
                <a:gd name="connsiteX4" fmla="*/ 157278 w 262746"/>
                <a:gd name="connsiteY4" fmla="*/ 18839 h 156185"/>
                <a:gd name="connsiteX5" fmla="*/ 105177 w 262746"/>
                <a:gd name="connsiteY5" fmla="*/ 11790 h 156185"/>
                <a:gd name="connsiteX6" fmla="*/ 50598 w 262746"/>
                <a:gd name="connsiteY6" fmla="*/ 16648 h 156185"/>
                <a:gd name="connsiteX7" fmla="*/ 44502 w 262746"/>
                <a:gd name="connsiteY7" fmla="*/ 35031 h 156185"/>
                <a:gd name="connsiteX8" fmla="*/ 3 w 262746"/>
                <a:gd name="connsiteY8" fmla="*/ 80632 h 156185"/>
                <a:gd name="connsiteX9" fmla="*/ 7545 w 262746"/>
                <a:gd name="connsiteY9" fmla="*/ 105040 h 156185"/>
                <a:gd name="connsiteX10" fmla="*/ 40502 w 262746"/>
                <a:gd name="connsiteY10" fmla="*/ 112089 h 156185"/>
                <a:gd name="connsiteX11" fmla="*/ 69934 w 262746"/>
                <a:gd name="connsiteY11" fmla="*/ 133710 h 156185"/>
                <a:gd name="connsiteX12" fmla="*/ 168423 w 262746"/>
                <a:gd name="connsiteY12" fmla="*/ 133710 h 156185"/>
                <a:gd name="connsiteX13" fmla="*/ 194807 w 262746"/>
                <a:gd name="connsiteY13" fmla="*/ 138949 h 156185"/>
                <a:gd name="connsiteX14" fmla="*/ 179853 w 262746"/>
                <a:gd name="connsiteY14" fmla="*/ 147236 h 156185"/>
                <a:gd name="connsiteX15" fmla="*/ 162898 w 262746"/>
                <a:gd name="connsiteY15" fmla="*/ 146379 h 156185"/>
                <a:gd name="connsiteX16" fmla="*/ 206141 w 262746"/>
                <a:gd name="connsiteY16" fmla="*/ 155237 h 156185"/>
                <a:gd name="connsiteX17" fmla="*/ 225953 w 262746"/>
                <a:gd name="connsiteY17" fmla="*/ 146569 h 156185"/>
                <a:gd name="connsiteX18" fmla="*/ 237098 w 262746"/>
                <a:gd name="connsiteY18" fmla="*/ 147331 h 15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746" h="156185">
                  <a:moveTo>
                    <a:pt x="237098" y="147331"/>
                  </a:moveTo>
                  <a:cubicBezTo>
                    <a:pt x="256719" y="146188"/>
                    <a:pt x="264720" y="123042"/>
                    <a:pt x="262339" y="113136"/>
                  </a:cubicBezTo>
                  <a:cubicBezTo>
                    <a:pt x="259434" y="100067"/>
                    <a:pt x="251494" y="88671"/>
                    <a:pt x="240241" y="81418"/>
                  </a:cubicBezTo>
                  <a:cubicBezTo>
                    <a:pt x="246528" y="62368"/>
                    <a:pt x="238050" y="39127"/>
                    <a:pt x="214428" y="23030"/>
                  </a:cubicBezTo>
                  <a:cubicBezTo>
                    <a:pt x="197022" y="12964"/>
                    <a:pt x="175966" y="11420"/>
                    <a:pt x="157278" y="18839"/>
                  </a:cubicBezTo>
                  <a:cubicBezTo>
                    <a:pt x="157278" y="1599"/>
                    <a:pt x="125560" y="-9736"/>
                    <a:pt x="105177" y="11790"/>
                  </a:cubicBezTo>
                  <a:cubicBezTo>
                    <a:pt x="87921" y="1121"/>
                    <a:pt x="65698" y="3099"/>
                    <a:pt x="50598" y="16648"/>
                  </a:cubicBezTo>
                  <a:cubicBezTo>
                    <a:pt x="45371" y="21209"/>
                    <a:pt x="43035" y="28251"/>
                    <a:pt x="44502" y="35031"/>
                  </a:cubicBezTo>
                  <a:cubicBezTo>
                    <a:pt x="19622" y="35336"/>
                    <a:pt x="-301" y="55752"/>
                    <a:pt x="3" y="80632"/>
                  </a:cubicBezTo>
                  <a:cubicBezTo>
                    <a:pt x="110" y="89326"/>
                    <a:pt x="2729" y="97802"/>
                    <a:pt x="7545" y="105040"/>
                  </a:cubicBezTo>
                  <a:cubicBezTo>
                    <a:pt x="13927" y="114565"/>
                    <a:pt x="29072" y="114565"/>
                    <a:pt x="40502" y="112089"/>
                  </a:cubicBezTo>
                  <a:cubicBezTo>
                    <a:pt x="46892" y="123064"/>
                    <a:pt x="57551" y="130894"/>
                    <a:pt x="69934" y="133710"/>
                  </a:cubicBezTo>
                  <a:cubicBezTo>
                    <a:pt x="107558" y="146188"/>
                    <a:pt x="159279" y="134472"/>
                    <a:pt x="168423" y="133710"/>
                  </a:cubicBezTo>
                  <a:cubicBezTo>
                    <a:pt x="177562" y="132191"/>
                    <a:pt x="186941" y="134053"/>
                    <a:pt x="194807" y="138949"/>
                  </a:cubicBezTo>
                  <a:cubicBezTo>
                    <a:pt x="191313" y="143810"/>
                    <a:pt x="185826" y="146851"/>
                    <a:pt x="179853" y="147236"/>
                  </a:cubicBezTo>
                  <a:cubicBezTo>
                    <a:pt x="174190" y="147807"/>
                    <a:pt x="168474" y="147518"/>
                    <a:pt x="162898" y="146379"/>
                  </a:cubicBezTo>
                  <a:cubicBezTo>
                    <a:pt x="175637" y="154782"/>
                    <a:pt x="191124" y="157955"/>
                    <a:pt x="206141" y="155237"/>
                  </a:cubicBezTo>
                  <a:cubicBezTo>
                    <a:pt x="212586" y="151995"/>
                    <a:pt x="219199" y="149102"/>
                    <a:pt x="225953" y="146569"/>
                  </a:cubicBezTo>
                  <a:cubicBezTo>
                    <a:pt x="230526" y="145902"/>
                    <a:pt x="237574" y="147998"/>
                    <a:pt x="237098" y="1473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9" name="椭圆 968">
            <a:extLst>
              <a:ext uri="{FF2B5EF4-FFF2-40B4-BE49-F238E27FC236}">
                <a16:creationId xmlns:a16="http://schemas.microsoft.com/office/drawing/2014/main" id="{CB377CAB-8403-7624-B492-E44C5E4E8AC5}"/>
              </a:ext>
            </a:extLst>
          </p:cNvPr>
          <p:cNvSpPr/>
          <p:nvPr/>
        </p:nvSpPr>
        <p:spPr>
          <a:xfrm>
            <a:off x="2963470" y="3201799"/>
            <a:ext cx="733201" cy="733201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99CFF6-1F64-CAD0-F3D2-34B27E4F54DB}"/>
              </a:ext>
            </a:extLst>
          </p:cNvPr>
          <p:cNvSpPr txBox="1"/>
          <p:nvPr/>
        </p:nvSpPr>
        <p:spPr>
          <a:xfrm>
            <a:off x="3557557" y="2309129"/>
            <a:ext cx="1279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PART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B3B222B-D009-F752-CFDD-9C6DA5CED151}"/>
              </a:ext>
            </a:extLst>
          </p:cNvPr>
          <p:cNvGrpSpPr/>
          <p:nvPr/>
        </p:nvGrpSpPr>
        <p:grpSpPr>
          <a:xfrm>
            <a:off x="3346916" y="2960143"/>
            <a:ext cx="5461000" cy="656734"/>
            <a:chOff x="1629026" y="2229143"/>
            <a:chExt cx="3807824" cy="656734"/>
          </a:xfrm>
        </p:grpSpPr>
        <p:sp>
          <p:nvSpPr>
            <p:cNvPr id="525" name="矩形: 圆角 524">
              <a:extLst>
                <a:ext uri="{FF2B5EF4-FFF2-40B4-BE49-F238E27FC236}">
                  <a16:creationId xmlns:a16="http://schemas.microsoft.com/office/drawing/2014/main" id="{52B80D5D-A83B-D431-3215-EFF5AD4E6E0E}"/>
                </a:ext>
              </a:extLst>
            </p:cNvPr>
            <p:cNvSpPr/>
            <p:nvPr/>
          </p:nvSpPr>
          <p:spPr>
            <a:xfrm>
              <a:off x="1629026" y="2229143"/>
              <a:ext cx="3807824" cy="656734"/>
            </a:xfrm>
            <a:prstGeom prst="roundRect">
              <a:avLst>
                <a:gd name="adj" fmla="val 9669"/>
              </a:avLst>
            </a:prstGeom>
            <a:solidFill>
              <a:srgbClr val="407BFF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文本框 523">
              <a:extLst>
                <a:ext uri="{FF2B5EF4-FFF2-40B4-BE49-F238E27FC236}">
                  <a16:creationId xmlns:a16="http://schemas.microsoft.com/office/drawing/2014/main" id="{CECF9340-14DB-5EB1-28EB-C00B532680C7}"/>
                </a:ext>
              </a:extLst>
            </p:cNvPr>
            <p:cNvSpPr txBox="1"/>
            <p:nvPr/>
          </p:nvSpPr>
          <p:spPr>
            <a:xfrm>
              <a:off x="2460042" y="2317717"/>
              <a:ext cx="21717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  <a:endPara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D44EFF2-506B-48D1-B57B-387A73012DA9}"/>
                </a:ext>
              </a:extLst>
            </p:cNvPr>
            <p:cNvSpPr/>
            <p:nvPr/>
          </p:nvSpPr>
          <p:spPr>
            <a:xfrm>
              <a:off x="1629026" y="2229143"/>
              <a:ext cx="1332413" cy="358500"/>
            </a:xfrm>
            <a:custGeom>
              <a:avLst/>
              <a:gdLst>
                <a:gd name="connsiteX0" fmla="*/ 0 w 2097692"/>
                <a:gd name="connsiteY0" fmla="*/ 0 h 564406"/>
                <a:gd name="connsiteX1" fmla="*/ 2097692 w 2097692"/>
                <a:gd name="connsiteY1" fmla="*/ 0 h 564406"/>
                <a:gd name="connsiteX2" fmla="*/ 2064479 w 2097692"/>
                <a:gd name="connsiteY2" fmla="*/ 37144 h 564406"/>
                <a:gd name="connsiteX3" fmla="*/ 1990474 w 2097692"/>
                <a:gd name="connsiteY3" fmla="*/ 73830 h 564406"/>
                <a:gd name="connsiteX4" fmla="*/ 1380874 w 2097692"/>
                <a:gd name="connsiteY4" fmla="*/ 130980 h 564406"/>
                <a:gd name="connsiteX5" fmla="*/ 761749 w 2097692"/>
                <a:gd name="connsiteY5" fmla="*/ 550080 h 564406"/>
                <a:gd name="connsiteX6" fmla="*/ 172278 w 2097692"/>
                <a:gd name="connsiteY6" fmla="*/ 489024 h 564406"/>
                <a:gd name="connsiteX7" fmla="*/ 0 w 2097692"/>
                <a:gd name="connsiteY7" fmla="*/ 437684 h 56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7692" h="564406">
                  <a:moveTo>
                    <a:pt x="0" y="0"/>
                  </a:moveTo>
                  <a:lnTo>
                    <a:pt x="2097692" y="0"/>
                  </a:lnTo>
                  <a:lnTo>
                    <a:pt x="2064479" y="37144"/>
                  </a:lnTo>
                  <a:cubicBezTo>
                    <a:pt x="2045888" y="51109"/>
                    <a:pt x="2021827" y="63511"/>
                    <a:pt x="1990474" y="73830"/>
                  </a:cubicBezTo>
                  <a:cubicBezTo>
                    <a:pt x="1865061" y="115105"/>
                    <a:pt x="1585662" y="51605"/>
                    <a:pt x="1380874" y="130980"/>
                  </a:cubicBezTo>
                  <a:cubicBezTo>
                    <a:pt x="1176087" y="210355"/>
                    <a:pt x="998287" y="500867"/>
                    <a:pt x="761749" y="550080"/>
                  </a:cubicBezTo>
                  <a:cubicBezTo>
                    <a:pt x="584346" y="586990"/>
                    <a:pt x="381493" y="547550"/>
                    <a:pt x="172278" y="489024"/>
                  </a:cubicBezTo>
                  <a:lnTo>
                    <a:pt x="0" y="437684"/>
                  </a:lnTo>
                  <a:close/>
                </a:path>
              </a:pathLst>
            </a:custGeom>
            <a:solidFill>
              <a:srgbClr val="263238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58F1B27-5113-CC51-6AE7-5419637B45E5}"/>
              </a:ext>
            </a:extLst>
          </p:cNvPr>
          <p:cNvSpPr txBox="1"/>
          <p:nvPr/>
        </p:nvSpPr>
        <p:spPr>
          <a:xfrm>
            <a:off x="4160328" y="3789845"/>
            <a:ext cx="387134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19711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CB017F2-10C8-324A-5584-DFB701E0BE56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2AE4A5-0E20-FE75-E34B-13BFCE9C7FD6}"/>
              </a:ext>
            </a:extLst>
          </p:cNvPr>
          <p:cNvSpPr txBox="1"/>
          <p:nvPr/>
        </p:nvSpPr>
        <p:spPr>
          <a:xfrm>
            <a:off x="353018" y="138899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FD60922D-F497-8CDA-7445-8E45BF1CF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6408" y="1782538"/>
            <a:ext cx="3132667" cy="3738033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C0381A43-0270-D672-F20A-D32F06E24D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2893" y="3183770"/>
            <a:ext cx="1993900" cy="2377016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876CFAB-78DD-A74B-B5BB-EB5C704474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5842" y="1776187"/>
            <a:ext cx="935567" cy="937684"/>
          </a:xfrm>
          <a:prstGeom prst="ellipse">
            <a:avLst/>
          </a:prstGeom>
          <a:solidFill>
            <a:srgbClr val="6695FF"/>
          </a:solidFill>
          <a:ln w="12700">
            <a:solidFill>
              <a:srgbClr val="F8F8F8"/>
            </a:solidFill>
          </a:ln>
        </p:spPr>
        <p:txBody>
          <a:bodyPr lIns="91416" tIns="45708" rIns="91416" bIns="45708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2C5A3F7-7010-9BD7-8BAF-DB03EA216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5208" y="3401786"/>
            <a:ext cx="781051" cy="78105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91416" tIns="45708" rIns="91416" bIns="45708"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C71F5EBD-BD38-F50E-63EC-A0988B6B54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607" y="1968804"/>
            <a:ext cx="870704" cy="50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6" tIns="45708" rIns="91416" bIns="45708">
            <a:spAutoFit/>
          </a:bodyPr>
          <a:lstStyle/>
          <a:p>
            <a:pPr algn="ctr"/>
            <a:r>
              <a:rPr lang="en-US" altLang="zh-CN" sz="2667">
                <a:solidFill>
                  <a:srgbClr val="F8F8F8"/>
                </a:solidFill>
                <a:cs typeface="+mn-ea"/>
                <a:sym typeface="+mn-lt"/>
              </a:rPr>
              <a:t>75%</a:t>
            </a:r>
            <a:endParaRPr lang="zh-CN" altLang="en-US" sz="2667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013AA320-3903-AEB7-624C-D48389307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3093" y="3560537"/>
            <a:ext cx="801774" cy="461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6" tIns="45708" rIns="91416" bIns="45708">
            <a:spAutoFit/>
          </a:bodyPr>
          <a:lstStyle/>
          <a:p>
            <a:r>
              <a:rPr lang="en-US" altLang="zh-CN" sz="2400">
                <a:solidFill>
                  <a:srgbClr val="F8F8F8"/>
                </a:solidFill>
                <a:cs typeface="+mn-ea"/>
                <a:sym typeface="+mn-lt"/>
              </a:rPr>
              <a:t>34%</a:t>
            </a:r>
            <a:endParaRPr lang="zh-CN" altLang="en-US" sz="240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FA51C0B4-EB42-4E95-113B-FB96D7B8EA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5179" y="2876386"/>
            <a:ext cx="1095123" cy="369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6" tIns="45708" rIns="91416" bIns="45708">
            <a:spAutoFit/>
          </a:bodyPr>
          <a:lstStyle/>
          <a:p>
            <a:r>
              <a:rPr lang="zh-CN" altLang="en-US" b="1" dirty="0">
                <a:solidFill>
                  <a:srgbClr val="F8F8F8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77D39E12-C9B5-D81A-CE18-2C820F2BF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450" y="3392346"/>
            <a:ext cx="2296582" cy="897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6" tIns="45708" rIns="91416" bIns="4570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8F8F8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F8F8F8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id="{6B645A9D-E316-DF94-6CD5-67080491A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9908" y="3622478"/>
            <a:ext cx="639870" cy="369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6" tIns="45708" rIns="91416" bIns="45708">
            <a:spAutoFit/>
          </a:bodyPr>
          <a:lstStyle/>
          <a:p>
            <a:r>
              <a:rPr lang="zh-CN" altLang="en-US" b="1" dirty="0">
                <a:solidFill>
                  <a:srgbClr val="F8F8F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FCC01377-3D42-339B-2AF9-1A8192979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5966" y="4065536"/>
            <a:ext cx="1554754" cy="897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6" tIns="45708" rIns="91416" bIns="45708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rgbClr val="F8F8F8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根据自己的需要添加适当的文字，此处添加详细文本描述</a:t>
            </a:r>
            <a:r>
              <a:rPr lang="en-US" altLang="zh-CN" dirty="0">
                <a:sym typeface="+mn-lt"/>
              </a:rPr>
              <a:t>... ...</a:t>
            </a:r>
            <a:endParaRPr lang="zh-CN" altLang="en-US" dirty="0"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B04F6C1-921B-FC7E-9DE1-378B2148EF3C}"/>
              </a:ext>
            </a:extLst>
          </p:cNvPr>
          <p:cNvSpPr txBox="1"/>
          <p:nvPr/>
        </p:nvSpPr>
        <p:spPr>
          <a:xfrm>
            <a:off x="5523093" y="1362018"/>
            <a:ext cx="5541782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8E2319B-3D49-3F90-E6E6-2608AEC9C7C1}"/>
              </a:ext>
            </a:extLst>
          </p:cNvPr>
          <p:cNvGrpSpPr/>
          <p:nvPr/>
        </p:nvGrpSpPr>
        <p:grpSpPr>
          <a:xfrm>
            <a:off x="4341311" y="1426400"/>
            <a:ext cx="1018089" cy="1110042"/>
            <a:chOff x="4341311" y="1426400"/>
            <a:chExt cx="1018089" cy="1110042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7F8458B-7742-B625-B825-3DBB6FF2F9A0}"/>
                </a:ext>
              </a:extLst>
            </p:cNvPr>
            <p:cNvCxnSpPr/>
            <p:nvPr/>
          </p:nvCxnSpPr>
          <p:spPr>
            <a:xfrm>
              <a:off x="5359400" y="1426400"/>
              <a:ext cx="0" cy="1045146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EC0A88C5-1C88-679F-F560-51E0066A5162}"/>
                </a:ext>
              </a:extLst>
            </p:cNvPr>
            <p:cNvCxnSpPr/>
            <p:nvPr/>
          </p:nvCxnSpPr>
          <p:spPr>
            <a:xfrm flipV="1">
              <a:off x="4341311" y="1948973"/>
              <a:ext cx="1018089" cy="58746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759ED748-5B6E-2A53-497D-4A4255B6BFB9}"/>
              </a:ext>
            </a:extLst>
          </p:cNvPr>
          <p:cNvSpPr txBox="1"/>
          <p:nvPr/>
        </p:nvSpPr>
        <p:spPr>
          <a:xfrm>
            <a:off x="7137047" y="3245694"/>
            <a:ext cx="392782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A530A22-67DF-4060-5E47-51801537027E}"/>
              </a:ext>
            </a:extLst>
          </p:cNvPr>
          <p:cNvGrpSpPr/>
          <p:nvPr/>
        </p:nvGrpSpPr>
        <p:grpSpPr>
          <a:xfrm>
            <a:off x="5955265" y="3310076"/>
            <a:ext cx="1018089" cy="1110042"/>
            <a:chOff x="4341311" y="1426400"/>
            <a:chExt cx="1018089" cy="1110042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BA66936-1754-A975-0209-DA079855939E}"/>
                </a:ext>
              </a:extLst>
            </p:cNvPr>
            <p:cNvCxnSpPr/>
            <p:nvPr/>
          </p:nvCxnSpPr>
          <p:spPr>
            <a:xfrm>
              <a:off x="5359400" y="1426400"/>
              <a:ext cx="0" cy="1045146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9B3E8BA8-5F05-CF9A-7486-7EC917600896}"/>
                </a:ext>
              </a:extLst>
            </p:cNvPr>
            <p:cNvCxnSpPr/>
            <p:nvPr/>
          </p:nvCxnSpPr>
          <p:spPr>
            <a:xfrm flipV="1">
              <a:off x="4341311" y="1948973"/>
              <a:ext cx="1018089" cy="58746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082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圆角矩形 56">
            <a:extLst>
              <a:ext uri="{FF2B5EF4-FFF2-40B4-BE49-F238E27FC236}">
                <a16:creationId xmlns:a16="http://schemas.microsoft.com/office/drawing/2014/main" id="{8B38A001-3B11-F1AA-7E25-B620807F5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5360" y="1898650"/>
            <a:ext cx="2755900" cy="522818"/>
          </a:xfrm>
          <a:prstGeom prst="roundRect">
            <a:avLst>
              <a:gd name="adj" fmla="val 50000"/>
            </a:avLst>
          </a:pr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文本框 12">
            <a:extLst>
              <a:ext uri="{FF2B5EF4-FFF2-40B4-BE49-F238E27FC236}">
                <a16:creationId xmlns:a16="http://schemas.microsoft.com/office/drawing/2014/main" id="{48790DD4-88A8-5870-B31A-D30B7A979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8147" y="1982825"/>
            <a:ext cx="1550325" cy="36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1" tIns="45696" rIns="91391" bIns="45696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Freeform 12">
            <a:extLst>
              <a:ext uri="{FF2B5EF4-FFF2-40B4-BE49-F238E27FC236}">
                <a16:creationId xmlns:a16="http://schemas.microsoft.com/office/drawing/2014/main" id="{1988B6DE-6A93-C680-171A-F2FBBED7B7AA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870077" y="1837268"/>
            <a:ext cx="560916" cy="563033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1F085F7-04BE-BF9C-5232-E97BFEA9BB6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853143" y="3498367"/>
            <a:ext cx="592667" cy="594783"/>
          </a:xfrm>
          <a:custGeom>
            <a:avLst/>
            <a:gdLst>
              <a:gd name="T0" fmla="*/ 43 w 104"/>
              <a:gd name="T1" fmla="*/ 27 h 104"/>
              <a:gd name="T2" fmla="*/ 63 w 104"/>
              <a:gd name="T3" fmla="*/ 56 h 104"/>
              <a:gd name="T4" fmla="*/ 43 w 104"/>
              <a:gd name="T5" fmla="*/ 56 h 104"/>
              <a:gd name="T6" fmla="*/ 52 w 104"/>
              <a:gd name="T7" fmla="*/ 0 h 104"/>
              <a:gd name="T8" fmla="*/ 0 w 104"/>
              <a:gd name="T9" fmla="*/ 52 h 104"/>
              <a:gd name="T10" fmla="*/ 52 w 104"/>
              <a:gd name="T11" fmla="*/ 104 h 104"/>
              <a:gd name="T12" fmla="*/ 104 w 104"/>
              <a:gd name="T13" fmla="*/ 52 h 104"/>
              <a:gd name="T14" fmla="*/ 52 w 104"/>
              <a:gd name="T15" fmla="*/ 0 h 104"/>
              <a:gd name="T16" fmla="*/ 52 w 104"/>
              <a:gd name="T17" fmla="*/ 9 h 104"/>
              <a:gd name="T18" fmla="*/ 9 w 104"/>
              <a:gd name="T19" fmla="*/ 52 h 104"/>
              <a:gd name="T20" fmla="*/ 52 w 104"/>
              <a:gd name="T21" fmla="*/ 95 h 104"/>
              <a:gd name="T22" fmla="*/ 95 w 104"/>
              <a:gd name="T23" fmla="*/ 52 h 104"/>
              <a:gd name="T24" fmla="*/ 24 w 104"/>
              <a:gd name="T25" fmla="*/ 64 h 104"/>
              <a:gd name="T26" fmla="*/ 28 w 104"/>
              <a:gd name="T27" fmla="*/ 55 h 104"/>
              <a:gd name="T28" fmla="*/ 22 w 104"/>
              <a:gd name="T29" fmla="*/ 49 h 104"/>
              <a:gd name="T30" fmla="*/ 28 w 104"/>
              <a:gd name="T31" fmla="*/ 43 h 104"/>
              <a:gd name="T32" fmla="*/ 27 w 104"/>
              <a:gd name="T33" fmla="*/ 34 h 104"/>
              <a:gd name="T34" fmla="*/ 33 w 104"/>
              <a:gd name="T35" fmla="*/ 28 h 104"/>
              <a:gd name="T36" fmla="*/ 41 w 104"/>
              <a:gd name="T37" fmla="*/ 29 h 104"/>
              <a:gd name="T38" fmla="*/ 47 w 104"/>
              <a:gd name="T39" fmla="*/ 22 h 104"/>
              <a:gd name="T40" fmla="*/ 54 w 104"/>
              <a:gd name="T41" fmla="*/ 26 h 104"/>
              <a:gd name="T42" fmla="*/ 62 w 104"/>
              <a:gd name="T43" fmla="*/ 23 h 104"/>
              <a:gd name="T44" fmla="*/ 66 w 104"/>
              <a:gd name="T45" fmla="*/ 30 h 104"/>
              <a:gd name="T46" fmla="*/ 74 w 104"/>
              <a:gd name="T47" fmla="*/ 30 h 104"/>
              <a:gd name="T48" fmla="*/ 70 w 104"/>
              <a:gd name="T49" fmla="*/ 34 h 104"/>
              <a:gd name="T50" fmla="*/ 79 w 104"/>
              <a:gd name="T51" fmla="*/ 37 h 104"/>
              <a:gd name="T52" fmla="*/ 76 w 104"/>
              <a:gd name="T53" fmla="*/ 46 h 104"/>
              <a:gd name="T54" fmla="*/ 83 w 104"/>
              <a:gd name="T55" fmla="*/ 52 h 104"/>
              <a:gd name="T56" fmla="*/ 75 w 104"/>
              <a:gd name="T57" fmla="*/ 58 h 104"/>
              <a:gd name="T58" fmla="*/ 78 w 104"/>
              <a:gd name="T59" fmla="*/ 68 h 104"/>
              <a:gd name="T60" fmla="*/ 90 w 104"/>
              <a:gd name="T61" fmla="*/ 52 h 104"/>
              <a:gd name="T62" fmla="*/ 52 w 104"/>
              <a:gd name="T63" fmla="*/ 15 h 104"/>
              <a:gd name="T64" fmla="*/ 15 w 104"/>
              <a:gd name="T65" fmla="*/ 52 h 104"/>
              <a:gd name="T66" fmla="*/ 27 w 104"/>
              <a:gd name="T67" fmla="*/ 70 h 104"/>
              <a:gd name="T68" fmla="*/ 33 w 104"/>
              <a:gd name="T69" fmla="*/ 67 h 104"/>
              <a:gd name="T70" fmla="*/ 24 w 104"/>
              <a:gd name="T71" fmla="*/ 64 h 104"/>
              <a:gd name="T72" fmla="*/ 48 w 104"/>
              <a:gd name="T73" fmla="*/ 56 h 104"/>
              <a:gd name="T74" fmla="*/ 58 w 104"/>
              <a:gd name="T75" fmla="*/ 5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lIns="91391" tIns="45696" rIns="91391" bIns="45696" anchor="ctr"/>
          <a:lstStyle/>
          <a:p>
            <a:pPr algn="ctr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Freeform 22">
            <a:extLst>
              <a:ext uri="{FF2B5EF4-FFF2-40B4-BE49-F238E27FC236}">
                <a16:creationId xmlns:a16="http://schemas.microsoft.com/office/drawing/2014/main" id="{5D906BC0-252A-4546-CC18-65F62B6789F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726766" y="1900768"/>
            <a:ext cx="643467" cy="520700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lIns="91391" tIns="45696" rIns="91391" bIns="45696" anchor="ctr"/>
          <a:lstStyle/>
          <a:p>
            <a:pPr algn="ctr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Freeform 24">
            <a:extLst>
              <a:ext uri="{FF2B5EF4-FFF2-40B4-BE49-F238E27FC236}">
                <a16:creationId xmlns:a16="http://schemas.microsoft.com/office/drawing/2014/main" id="{E0D004A9-6E90-402D-1FC3-B20462F252ED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720418" y="3558284"/>
            <a:ext cx="628649" cy="649816"/>
          </a:xfrm>
          <a:custGeom>
            <a:avLst/>
            <a:gdLst>
              <a:gd name="T0" fmla="*/ 35 w 89"/>
              <a:gd name="T1" fmla="*/ 11 h 92"/>
              <a:gd name="T2" fmla="*/ 56 w 89"/>
              <a:gd name="T3" fmla="*/ 11 h 92"/>
              <a:gd name="T4" fmla="*/ 70 w 89"/>
              <a:gd name="T5" fmla="*/ 10 h 92"/>
              <a:gd name="T6" fmla="*/ 70 w 89"/>
              <a:gd name="T7" fmla="*/ 27 h 92"/>
              <a:gd name="T8" fmla="*/ 70 w 89"/>
              <a:gd name="T9" fmla="*/ 10 h 92"/>
              <a:gd name="T10" fmla="*/ 30 w 89"/>
              <a:gd name="T11" fmla="*/ 55 h 92"/>
              <a:gd name="T12" fmla="*/ 32 w 89"/>
              <a:gd name="T13" fmla="*/ 85 h 92"/>
              <a:gd name="T14" fmla="*/ 22 w 89"/>
              <a:gd name="T15" fmla="*/ 59 h 92"/>
              <a:gd name="T16" fmla="*/ 17 w 89"/>
              <a:gd name="T17" fmla="*/ 85 h 92"/>
              <a:gd name="T18" fmla="*/ 11 w 89"/>
              <a:gd name="T19" fmla="*/ 55 h 92"/>
              <a:gd name="T20" fmla="*/ 4 w 89"/>
              <a:gd name="T21" fmla="*/ 53 h 92"/>
              <a:gd name="T22" fmla="*/ 10 w 89"/>
              <a:gd name="T23" fmla="*/ 28 h 92"/>
              <a:gd name="T24" fmla="*/ 21 w 89"/>
              <a:gd name="T25" fmla="*/ 35 h 92"/>
              <a:gd name="T26" fmla="*/ 31 w 89"/>
              <a:gd name="T27" fmla="*/ 28 h 92"/>
              <a:gd name="T28" fmla="*/ 44 w 89"/>
              <a:gd name="T29" fmla="*/ 24 h 92"/>
              <a:gd name="T30" fmla="*/ 44 w 89"/>
              <a:gd name="T31" fmla="*/ 27 h 92"/>
              <a:gd name="T32" fmla="*/ 45 w 89"/>
              <a:gd name="T33" fmla="*/ 48 h 92"/>
              <a:gd name="T34" fmla="*/ 45 w 89"/>
              <a:gd name="T35" fmla="*/ 48 h 92"/>
              <a:gd name="T36" fmla="*/ 45 w 89"/>
              <a:gd name="T37" fmla="*/ 48 h 92"/>
              <a:gd name="T38" fmla="*/ 47 w 89"/>
              <a:gd name="T39" fmla="*/ 27 h 92"/>
              <a:gd name="T40" fmla="*/ 47 w 89"/>
              <a:gd name="T41" fmla="*/ 24 h 92"/>
              <a:gd name="T42" fmla="*/ 59 w 89"/>
              <a:gd name="T43" fmla="*/ 28 h 92"/>
              <a:gd name="T44" fmla="*/ 70 w 89"/>
              <a:gd name="T45" fmla="*/ 35 h 92"/>
              <a:gd name="T46" fmla="*/ 80 w 89"/>
              <a:gd name="T47" fmla="*/ 28 h 92"/>
              <a:gd name="T48" fmla="*/ 85 w 89"/>
              <a:gd name="T49" fmla="*/ 51 h 92"/>
              <a:gd name="T50" fmla="*/ 79 w 89"/>
              <a:gd name="T51" fmla="*/ 55 h 92"/>
              <a:gd name="T52" fmla="*/ 80 w 89"/>
              <a:gd name="T53" fmla="*/ 85 h 92"/>
              <a:gd name="T54" fmla="*/ 71 w 89"/>
              <a:gd name="T55" fmla="*/ 59 h 92"/>
              <a:gd name="T56" fmla="*/ 66 w 89"/>
              <a:gd name="T57" fmla="*/ 85 h 92"/>
              <a:gd name="T58" fmla="*/ 60 w 89"/>
              <a:gd name="T59" fmla="*/ 55 h 92"/>
              <a:gd name="T60" fmla="*/ 57 w 89"/>
              <a:gd name="T61" fmla="*/ 55 h 92"/>
              <a:gd name="T62" fmla="*/ 49 w 89"/>
              <a:gd name="T63" fmla="*/ 92 h 92"/>
              <a:gd name="T64" fmla="*/ 43 w 89"/>
              <a:gd name="T65" fmla="*/ 61 h 92"/>
              <a:gd name="T66" fmla="*/ 32 w 89"/>
              <a:gd name="T67" fmla="*/ 92 h 92"/>
              <a:gd name="T68" fmla="*/ 30 w 89"/>
              <a:gd name="T69" fmla="*/ 52 h 92"/>
              <a:gd name="T70" fmla="*/ 13 w 89"/>
              <a:gd name="T71" fmla="*/ 18 h 92"/>
              <a:gd name="T72" fmla="*/ 29 w 89"/>
              <a:gd name="T73" fmla="*/ 1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DF4B148-A381-E5BC-2206-03E9C92CFFB5}"/>
              </a:ext>
            </a:extLst>
          </p:cNvPr>
          <p:cNvSpPr txBox="1"/>
          <p:nvPr/>
        </p:nvSpPr>
        <p:spPr>
          <a:xfrm>
            <a:off x="2617259" y="2533977"/>
            <a:ext cx="3459967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</a:p>
        </p:txBody>
      </p:sp>
      <p:sp>
        <p:nvSpPr>
          <p:cNvPr id="17" name="圆角矩形 56">
            <a:extLst>
              <a:ext uri="{FF2B5EF4-FFF2-40B4-BE49-F238E27FC236}">
                <a16:creationId xmlns:a16="http://schemas.microsoft.com/office/drawing/2014/main" id="{91FBE1F2-8B19-BA20-1B79-D153695910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0833" y="1898650"/>
            <a:ext cx="2755900" cy="522818"/>
          </a:xfrm>
          <a:prstGeom prst="roundRect">
            <a:avLst>
              <a:gd name="adj" fmla="val 50000"/>
            </a:avLst>
          </a:pr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id="{83C59EF2-987A-B402-6BC7-0EA2438177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3620" y="1982825"/>
            <a:ext cx="1550325" cy="36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1" tIns="45696" rIns="91391" bIns="45696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E0FA009-6636-D2D0-88BD-0DE209B92101}"/>
              </a:ext>
            </a:extLst>
          </p:cNvPr>
          <p:cNvSpPr txBox="1"/>
          <p:nvPr/>
        </p:nvSpPr>
        <p:spPr>
          <a:xfrm>
            <a:off x="7392732" y="2533977"/>
            <a:ext cx="3459967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</a:p>
        </p:txBody>
      </p:sp>
      <p:sp>
        <p:nvSpPr>
          <p:cNvPr id="20" name="圆角矩形 56">
            <a:extLst>
              <a:ext uri="{FF2B5EF4-FFF2-40B4-BE49-F238E27FC236}">
                <a16:creationId xmlns:a16="http://schemas.microsoft.com/office/drawing/2014/main" id="{4D125700-DC5C-1C83-9D4A-232AD3CA7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5360" y="3498367"/>
            <a:ext cx="2755900" cy="522818"/>
          </a:xfrm>
          <a:prstGeom prst="roundRect">
            <a:avLst>
              <a:gd name="adj" fmla="val 50000"/>
            </a:avLst>
          </a:pr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文本框 12">
            <a:extLst>
              <a:ext uri="{FF2B5EF4-FFF2-40B4-BE49-F238E27FC236}">
                <a16:creationId xmlns:a16="http://schemas.microsoft.com/office/drawing/2014/main" id="{EABC3FE8-A531-A565-A113-70B26C3C5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8147" y="3582542"/>
            <a:ext cx="1550325" cy="36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1" tIns="45696" rIns="91391" bIns="45696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2B732E4-2B0B-75DC-69BC-578DA7747F09}"/>
              </a:ext>
            </a:extLst>
          </p:cNvPr>
          <p:cNvSpPr txBox="1"/>
          <p:nvPr/>
        </p:nvSpPr>
        <p:spPr>
          <a:xfrm>
            <a:off x="2617259" y="4133694"/>
            <a:ext cx="3459967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</a:p>
        </p:txBody>
      </p:sp>
      <p:sp>
        <p:nvSpPr>
          <p:cNvPr id="23" name="圆角矩形 56">
            <a:extLst>
              <a:ext uri="{FF2B5EF4-FFF2-40B4-BE49-F238E27FC236}">
                <a16:creationId xmlns:a16="http://schemas.microsoft.com/office/drawing/2014/main" id="{26C2287C-59B2-7E56-5FEF-CC30D5128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0833" y="3498367"/>
            <a:ext cx="2755900" cy="522818"/>
          </a:xfrm>
          <a:prstGeom prst="roundRect">
            <a:avLst>
              <a:gd name="adj" fmla="val 50000"/>
            </a:avLst>
          </a:pr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4" name="文本框 12">
            <a:extLst>
              <a:ext uri="{FF2B5EF4-FFF2-40B4-BE49-F238E27FC236}">
                <a16:creationId xmlns:a16="http://schemas.microsoft.com/office/drawing/2014/main" id="{F8FC7797-EC4A-7D8B-8F60-98628414F4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3620" y="3582542"/>
            <a:ext cx="1550325" cy="36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1" tIns="45696" rIns="91391" bIns="45696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57EB505-9D7F-836D-1FA6-FBB193C869D5}"/>
              </a:ext>
            </a:extLst>
          </p:cNvPr>
          <p:cNvSpPr txBox="1"/>
          <p:nvPr/>
        </p:nvSpPr>
        <p:spPr>
          <a:xfrm>
            <a:off x="7392732" y="4133694"/>
            <a:ext cx="3459967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68964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9502399-FDEE-D63B-2734-340AB23560FA}"/>
              </a:ext>
            </a:extLst>
          </p:cNvPr>
          <p:cNvGrpSpPr>
            <a:grpSpLocks/>
          </p:cNvGrpSpPr>
          <p:nvPr/>
        </p:nvGrpSpPr>
        <p:grpSpPr bwMode="auto">
          <a:xfrm>
            <a:off x="3920067" y="1822452"/>
            <a:ext cx="3841751" cy="2305049"/>
            <a:chOff x="3900264" y="2204864"/>
            <a:chExt cx="4572000" cy="2743200"/>
          </a:xfrm>
        </p:grpSpPr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id="{A3F518C7-FC4C-A0B2-4A01-D1B642C115A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14467083"/>
                </p:ext>
              </p:extLst>
            </p:nvPr>
          </p:nvGraphicFramePr>
          <p:xfrm>
            <a:off x="3900264" y="2204864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矩形 4">
              <a:extLst>
                <a:ext uri="{FF2B5EF4-FFF2-40B4-BE49-F238E27FC236}">
                  <a16:creationId xmlns:a16="http://schemas.microsoft.com/office/drawing/2014/main" id="{95277A0F-1960-66A2-28B9-DA562CFDB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0007" y="3100630"/>
              <a:ext cx="1558978" cy="891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267" b="1">
                  <a:solidFill>
                    <a:srgbClr val="404040"/>
                  </a:solidFill>
                  <a:cs typeface="+mn-ea"/>
                  <a:sym typeface="+mn-lt"/>
                </a:rPr>
                <a:t>90%</a:t>
              </a:r>
              <a:endParaRPr lang="zh-CN" altLang="en-US" sz="4267" b="1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F40CCF1-4767-D006-3F65-0DB6405D1DF8}"/>
              </a:ext>
            </a:extLst>
          </p:cNvPr>
          <p:cNvGrpSpPr>
            <a:grpSpLocks/>
          </p:cNvGrpSpPr>
          <p:nvPr/>
        </p:nvGrpSpPr>
        <p:grpSpPr bwMode="auto">
          <a:xfrm>
            <a:off x="1489659" y="1845733"/>
            <a:ext cx="2874433" cy="2305051"/>
            <a:chOff x="695400" y="2132856"/>
            <a:chExt cx="3420342" cy="2743200"/>
          </a:xfrm>
        </p:grpSpPr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B9BCB40B-DFBE-415C-4AAA-4226D9C9304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880101814"/>
                </p:ext>
              </p:extLst>
            </p:nvPr>
          </p:nvGraphicFramePr>
          <p:xfrm>
            <a:off x="695400" y="2132856"/>
            <a:ext cx="3420342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4F0C5B5-F1EC-B29F-BEF3-8DA94EEA6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5012" y="3031443"/>
              <a:ext cx="1558764" cy="891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267" b="1">
                  <a:solidFill>
                    <a:srgbClr val="404040"/>
                  </a:solidFill>
                  <a:cs typeface="+mn-ea"/>
                  <a:sym typeface="+mn-lt"/>
                </a:rPr>
                <a:t>50%</a:t>
              </a:r>
              <a:endParaRPr lang="zh-CN" altLang="en-US" sz="4267" b="1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2D9833D-0BEB-8C23-AF42-790CDFE7F262}"/>
              </a:ext>
            </a:extLst>
          </p:cNvPr>
          <p:cNvGrpSpPr>
            <a:grpSpLocks/>
          </p:cNvGrpSpPr>
          <p:nvPr/>
        </p:nvGrpSpPr>
        <p:grpSpPr bwMode="auto">
          <a:xfrm>
            <a:off x="6860592" y="1820333"/>
            <a:ext cx="3841749" cy="2305051"/>
            <a:chOff x="7392144" y="2190750"/>
            <a:chExt cx="4572000" cy="2743200"/>
          </a:xfrm>
        </p:grpSpPr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7EC7064F-E938-9149-7DC7-3B38B4550B0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10080876"/>
                </p:ext>
              </p:extLst>
            </p:nvPr>
          </p:nvGraphicFramePr>
          <p:xfrm>
            <a:off x="7392144" y="2190750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482542E-4B58-7914-5751-6594CDCE7B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74100" y="3068605"/>
              <a:ext cx="1558979" cy="891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267" b="1">
                  <a:solidFill>
                    <a:srgbClr val="404040"/>
                  </a:solidFill>
                  <a:cs typeface="+mn-ea"/>
                  <a:sym typeface="+mn-lt"/>
                </a:rPr>
                <a:t>23%</a:t>
              </a:r>
              <a:endParaRPr lang="zh-CN" altLang="en-US" sz="4267" b="1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20F19FB-8FEA-EEFE-C6F3-92DD158C1DC7}"/>
              </a:ext>
            </a:extLst>
          </p:cNvPr>
          <p:cNvGrpSpPr/>
          <p:nvPr/>
        </p:nvGrpSpPr>
        <p:grpSpPr>
          <a:xfrm>
            <a:off x="1848667" y="4230151"/>
            <a:ext cx="2288900" cy="1346650"/>
            <a:chOff x="1848667" y="4359746"/>
            <a:chExt cx="2288900" cy="1346650"/>
          </a:xfrm>
        </p:grpSpPr>
        <p:sp>
          <p:nvSpPr>
            <p:cNvPr id="16" name="圆角矩形 56">
              <a:extLst>
                <a:ext uri="{FF2B5EF4-FFF2-40B4-BE49-F238E27FC236}">
                  <a16:creationId xmlns:a16="http://schemas.microsoft.com/office/drawing/2014/main" id="{B496F3B0-5828-04D3-37F1-CE5FCEADA3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8134" y="4359746"/>
              <a:ext cx="1717482" cy="440854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5417115-9FFC-9A9B-229D-AFE14B18C4D5}"/>
                </a:ext>
              </a:extLst>
            </p:cNvPr>
            <p:cNvGrpSpPr/>
            <p:nvPr/>
          </p:nvGrpSpPr>
          <p:grpSpPr>
            <a:xfrm>
              <a:off x="1848667" y="4399717"/>
              <a:ext cx="2288900" cy="1306679"/>
              <a:chOff x="2124309" y="4399717"/>
              <a:chExt cx="2288900" cy="1306679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27350BB-F469-AC96-93AB-06871CEFA4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27354" y="4399717"/>
                <a:ext cx="1550325" cy="369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391" tIns="45696" rIns="91391" bIns="45696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75AEA7B-4D92-5259-B2FC-CFF86C15EFA0}"/>
                  </a:ext>
                </a:extLst>
              </p:cNvPr>
              <p:cNvSpPr txBox="1"/>
              <p:nvPr/>
            </p:nvSpPr>
            <p:spPr>
              <a:xfrm>
                <a:off x="2124309" y="4808971"/>
                <a:ext cx="2288900" cy="897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200"/>
                </a:lvl1pPr>
              </a:lstStyle>
              <a:p>
                <a:r>
                  <a:rPr lang="zh-CN" altLang="en-US" dirty="0"/>
                  <a:t>根据自己的需要添加适当的文字，此处添加详细文本描述，建议与标题相关尽量简洁</a:t>
                </a:r>
                <a:r>
                  <a:rPr lang="en-US" altLang="zh-CN" dirty="0"/>
                  <a:t>... ...</a:t>
                </a: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D2BF7DD-24C0-B885-D60C-39230F6834F3}"/>
              </a:ext>
            </a:extLst>
          </p:cNvPr>
          <p:cNvGrpSpPr/>
          <p:nvPr/>
        </p:nvGrpSpPr>
        <p:grpSpPr>
          <a:xfrm>
            <a:off x="4791638" y="4230151"/>
            <a:ext cx="2288900" cy="1346650"/>
            <a:chOff x="1848667" y="4359746"/>
            <a:chExt cx="2288900" cy="1346650"/>
          </a:xfrm>
        </p:grpSpPr>
        <p:sp>
          <p:nvSpPr>
            <p:cNvPr id="22" name="圆角矩形 56">
              <a:extLst>
                <a:ext uri="{FF2B5EF4-FFF2-40B4-BE49-F238E27FC236}">
                  <a16:creationId xmlns:a16="http://schemas.microsoft.com/office/drawing/2014/main" id="{B73FE3A8-F59A-DB23-96CF-82A0F43F78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8134" y="4359746"/>
              <a:ext cx="1717482" cy="440854"/>
            </a:xfrm>
            <a:prstGeom prst="roundRect">
              <a:avLst>
                <a:gd name="adj" fmla="val 50000"/>
              </a:avLst>
            </a:prstGeom>
            <a:solidFill>
              <a:srgbClr val="263238"/>
            </a:solidFill>
            <a:ln>
              <a:noFill/>
            </a:ln>
          </p:spPr>
          <p:txBody>
            <a:bodyPr lIns="91416" tIns="45708" rIns="91416" bIns="45708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A4FB09B-87BC-E4C3-6964-7DC189282CA1}"/>
                </a:ext>
              </a:extLst>
            </p:cNvPr>
            <p:cNvGrpSpPr/>
            <p:nvPr/>
          </p:nvGrpSpPr>
          <p:grpSpPr>
            <a:xfrm>
              <a:off x="1848667" y="4399717"/>
              <a:ext cx="2288900" cy="1306679"/>
              <a:chOff x="2124309" y="4399717"/>
              <a:chExt cx="2288900" cy="1306679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D550504-2201-CAB4-881E-17A12A9C4D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27354" y="4399717"/>
                <a:ext cx="1550325" cy="369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391" tIns="45696" rIns="91391" bIns="45696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C812D25-0AC1-7F27-31C4-336CB3CC589C}"/>
                  </a:ext>
                </a:extLst>
              </p:cNvPr>
              <p:cNvSpPr txBox="1"/>
              <p:nvPr/>
            </p:nvSpPr>
            <p:spPr>
              <a:xfrm>
                <a:off x="2124309" y="4808971"/>
                <a:ext cx="2288900" cy="897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200"/>
                </a:lvl1pPr>
              </a:lstStyle>
              <a:p>
                <a:r>
                  <a:rPr lang="zh-CN" altLang="en-US" dirty="0"/>
                  <a:t>根据自己的需要添加适当的文字，此处添加详细文本描述，建议与标题相关尽量简洁</a:t>
                </a:r>
                <a:r>
                  <a:rPr lang="en-US" altLang="zh-CN" dirty="0"/>
                  <a:t>... ...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0E8BF08-3710-CA9D-3958-C3435437A275}"/>
              </a:ext>
            </a:extLst>
          </p:cNvPr>
          <p:cNvGrpSpPr/>
          <p:nvPr/>
        </p:nvGrpSpPr>
        <p:grpSpPr>
          <a:xfrm>
            <a:off x="7761818" y="4230151"/>
            <a:ext cx="2288900" cy="1346650"/>
            <a:chOff x="1848667" y="4359746"/>
            <a:chExt cx="2288900" cy="1346650"/>
          </a:xfrm>
        </p:grpSpPr>
        <p:sp>
          <p:nvSpPr>
            <p:cNvPr id="27" name="圆角矩形 56">
              <a:extLst>
                <a:ext uri="{FF2B5EF4-FFF2-40B4-BE49-F238E27FC236}">
                  <a16:creationId xmlns:a16="http://schemas.microsoft.com/office/drawing/2014/main" id="{33A557C3-E932-3018-73AA-81806D8FC4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8134" y="4359746"/>
              <a:ext cx="1717482" cy="440854"/>
            </a:xfrm>
            <a:prstGeom prst="roundRect">
              <a:avLst>
                <a:gd name="adj" fmla="val 50000"/>
              </a:avLst>
            </a:prstGeom>
            <a:solidFill>
              <a:srgbClr val="407BFF"/>
            </a:solidFill>
            <a:ln>
              <a:noFill/>
            </a:ln>
          </p:spPr>
          <p:txBody>
            <a:bodyPr lIns="91416" tIns="45708" rIns="91416" bIns="45708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AB4D92B-8E9B-83C2-6B63-15F2EF01037C}"/>
                </a:ext>
              </a:extLst>
            </p:cNvPr>
            <p:cNvGrpSpPr/>
            <p:nvPr/>
          </p:nvGrpSpPr>
          <p:grpSpPr>
            <a:xfrm>
              <a:off x="1848667" y="4399717"/>
              <a:ext cx="2288900" cy="1306679"/>
              <a:chOff x="2124309" y="4399717"/>
              <a:chExt cx="2288900" cy="1306679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D2625BAB-73CB-C9C2-7BAB-E7B5943B35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27354" y="4399717"/>
                <a:ext cx="1550325" cy="369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391" tIns="45696" rIns="91391" bIns="45696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en-US" altLang="zh-CN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9E3A5B8A-FAFD-1294-5578-3BAFA591D78E}"/>
                  </a:ext>
                </a:extLst>
              </p:cNvPr>
              <p:cNvSpPr txBox="1"/>
              <p:nvPr/>
            </p:nvSpPr>
            <p:spPr>
              <a:xfrm>
                <a:off x="2124309" y="4808971"/>
                <a:ext cx="2288900" cy="897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200"/>
                </a:lvl1pPr>
              </a:lstStyle>
              <a:p>
                <a:r>
                  <a:rPr lang="zh-CN" altLang="en-US" dirty="0"/>
                  <a:t>根据自己的需要添加适当的文字，此处添加详细文本描述，建议与标题相关尽量简洁</a:t>
                </a:r>
                <a:r>
                  <a:rPr lang="en-US" altLang="zh-CN" dirty="0"/>
                  <a:t>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732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43">
            <a:extLst>
              <a:ext uri="{FF2B5EF4-FFF2-40B4-BE49-F238E27FC236}">
                <a16:creationId xmlns:a16="http://schemas.microsoft.com/office/drawing/2014/main" id="{291E61B3-E455-1820-E3E1-B023C6972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5967" y="1407584"/>
            <a:ext cx="4066117" cy="1166283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3175">
            <a:solidFill>
              <a:srgbClr val="7F7F7F"/>
            </a:solidFill>
            <a:bevel/>
            <a:headEnd/>
            <a:tailEnd/>
          </a:ln>
        </p:spPr>
        <p:txBody>
          <a:bodyPr lIns="82824" tIns="41411" rIns="82824" bIns="4141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2"/>
            <a:endParaRPr lang="zh-CN" altLang="en-US" sz="1333">
              <a:solidFill>
                <a:srgbClr val="43434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圆角矩形 41">
            <a:extLst>
              <a:ext uri="{FF2B5EF4-FFF2-40B4-BE49-F238E27FC236}">
                <a16:creationId xmlns:a16="http://schemas.microsoft.com/office/drawing/2014/main" id="{F01DEB81-9888-8D80-8034-E553867A8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5967" y="3026833"/>
            <a:ext cx="4066117" cy="1168400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3175">
            <a:solidFill>
              <a:srgbClr val="7F7F7F"/>
            </a:solidFill>
            <a:bevel/>
            <a:headEnd/>
            <a:tailEnd/>
          </a:ln>
        </p:spPr>
        <p:txBody>
          <a:bodyPr lIns="82824" tIns="41411" rIns="82824" bIns="4141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2"/>
            <a:endParaRPr lang="zh-CN" altLang="en-US" sz="1333">
              <a:solidFill>
                <a:srgbClr val="43434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圆角矩形 42">
            <a:extLst>
              <a:ext uri="{FF2B5EF4-FFF2-40B4-BE49-F238E27FC236}">
                <a16:creationId xmlns:a16="http://schemas.microsoft.com/office/drawing/2014/main" id="{D46B8294-9D0D-6DA4-DDCA-88E9A906F0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5967" y="4663017"/>
            <a:ext cx="4066117" cy="1168400"/>
          </a:xfrm>
          <a:prstGeom prst="roundRect">
            <a:avLst>
              <a:gd name="adj" fmla="val 0"/>
            </a:avLst>
          </a:prstGeom>
          <a:solidFill>
            <a:srgbClr val="F2F2F2"/>
          </a:solidFill>
          <a:ln w="3175">
            <a:solidFill>
              <a:srgbClr val="7F7F7F"/>
            </a:solidFill>
            <a:bevel/>
            <a:headEnd/>
            <a:tailEnd/>
          </a:ln>
        </p:spPr>
        <p:txBody>
          <a:bodyPr lIns="82824" tIns="41411" rIns="82824" bIns="4141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2"/>
            <a:endParaRPr lang="zh-CN" altLang="en-US" sz="1333">
              <a:solidFill>
                <a:srgbClr val="43434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8771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五边形 25">
            <a:extLst>
              <a:ext uri="{FF2B5EF4-FFF2-40B4-BE49-F238E27FC236}">
                <a16:creationId xmlns:a16="http://schemas.microsoft.com/office/drawing/2014/main" id="{18B27ACB-F97F-C88C-82DF-D5FF4B0EC6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8518" y="1739901"/>
            <a:ext cx="1678516" cy="514351"/>
          </a:xfrm>
          <a:prstGeom prst="homePlate">
            <a:avLst>
              <a:gd name="adj" fmla="val 50114"/>
            </a:avLst>
          </a:pr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TextBox 22">
            <a:extLst>
              <a:ext uri="{FF2B5EF4-FFF2-40B4-BE49-F238E27FC236}">
                <a16:creationId xmlns:a16="http://schemas.microsoft.com/office/drawing/2014/main" id="{DC287600-D278-0607-A5C8-A3FC5CF4F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0551" y="1822452"/>
            <a:ext cx="1409700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2824" tIns="41411" rIns="82824" bIns="41411" anchor="ctr"/>
          <a:lstStyle/>
          <a:p>
            <a:r>
              <a:rPr lang="zh-CN" altLang="en-US" sz="1467" b="1">
                <a:solidFill>
                  <a:srgbClr val="F8F8F8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" name="五边形 27">
            <a:extLst>
              <a:ext uri="{FF2B5EF4-FFF2-40B4-BE49-F238E27FC236}">
                <a16:creationId xmlns:a16="http://schemas.microsoft.com/office/drawing/2014/main" id="{2EB11740-D5AC-E9BD-E3C5-E41EF44658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8518" y="3327401"/>
            <a:ext cx="1678516" cy="514351"/>
          </a:xfrm>
          <a:prstGeom prst="homePlate">
            <a:avLst>
              <a:gd name="adj" fmla="val 50114"/>
            </a:avLst>
          </a:pr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id="{576AD306-5A9E-093D-CC30-EF23020778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9018" y="3429001"/>
            <a:ext cx="140123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2824" tIns="41411" rIns="82824" bIns="41411" anchor="ctr"/>
          <a:lstStyle/>
          <a:p>
            <a:r>
              <a:rPr lang="zh-CN" altLang="en-US" sz="1467" b="1">
                <a:solidFill>
                  <a:srgbClr val="F8F8F8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五边形 29">
            <a:extLst>
              <a:ext uri="{FF2B5EF4-FFF2-40B4-BE49-F238E27FC236}">
                <a16:creationId xmlns:a16="http://schemas.microsoft.com/office/drawing/2014/main" id="{6F69B36A-0C25-5A83-4055-E0CDB3225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8518" y="4988984"/>
            <a:ext cx="1678516" cy="516467"/>
          </a:xfrm>
          <a:prstGeom prst="homePlate">
            <a:avLst>
              <a:gd name="adj" fmla="val 49909"/>
            </a:avLst>
          </a:pr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TextBox 22">
            <a:extLst>
              <a:ext uri="{FF2B5EF4-FFF2-40B4-BE49-F238E27FC236}">
                <a16:creationId xmlns:a16="http://schemas.microsoft.com/office/drawing/2014/main" id="{11FEE425-5EA6-848A-3988-8A2A398A4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9018" y="5073652"/>
            <a:ext cx="140123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2824" tIns="41411" rIns="82824" bIns="41411" anchor="ctr"/>
          <a:lstStyle/>
          <a:p>
            <a:r>
              <a:rPr lang="zh-CN" altLang="en-US" sz="1467" b="1">
                <a:solidFill>
                  <a:srgbClr val="F8F8F8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任意多边形 31">
            <a:extLst>
              <a:ext uri="{FF2B5EF4-FFF2-40B4-BE49-F238E27FC236}">
                <a16:creationId xmlns:a16="http://schemas.microsoft.com/office/drawing/2014/main" id="{5A377598-1FD8-72BE-1463-185D81437371}"/>
              </a:ext>
            </a:extLst>
          </p:cNvPr>
          <p:cNvSpPr/>
          <p:nvPr/>
        </p:nvSpPr>
        <p:spPr bwMode="auto">
          <a:xfrm>
            <a:off x="1996017" y="1981201"/>
            <a:ext cx="1140883" cy="1606551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ln>
            <a:solidFill>
              <a:srgbClr val="263238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82824" tIns="41411" rIns="82824" bIns="41411" anchor="ctr"/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467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任意多边形 32">
            <a:extLst>
              <a:ext uri="{FF2B5EF4-FFF2-40B4-BE49-F238E27FC236}">
                <a16:creationId xmlns:a16="http://schemas.microsoft.com/office/drawing/2014/main" id="{30BC5A28-B86D-AABF-FDD6-C17DE99D6CE6}"/>
              </a:ext>
            </a:extLst>
          </p:cNvPr>
          <p:cNvSpPr/>
          <p:nvPr/>
        </p:nvSpPr>
        <p:spPr bwMode="auto">
          <a:xfrm flipV="1">
            <a:off x="1996017" y="3611033"/>
            <a:ext cx="1140883" cy="1636184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ln>
            <a:solidFill>
              <a:srgbClr val="263238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82824" tIns="41411" rIns="82824" bIns="41411" anchor="ctr"/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467" b="1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16FE58A-D12E-6E5F-67D2-F0B33FE0E8F2}"/>
              </a:ext>
            </a:extLst>
          </p:cNvPr>
          <p:cNvCxnSpPr/>
          <p:nvPr/>
        </p:nvCxnSpPr>
        <p:spPr bwMode="auto">
          <a:xfrm>
            <a:off x="1996017" y="3611033"/>
            <a:ext cx="1140883" cy="0"/>
          </a:xfrm>
          <a:prstGeom prst="line">
            <a:avLst/>
          </a:prstGeom>
          <a:ln>
            <a:solidFill>
              <a:srgbClr val="263238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7EC3252B-7A56-8DE1-56BB-176D0EC10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6934" y="2982385"/>
            <a:ext cx="1257300" cy="1257300"/>
          </a:xfrm>
          <a:prstGeom prst="ellipse">
            <a:avLst/>
          </a:prstGeom>
          <a:solidFill>
            <a:srgbClr val="407BFF"/>
          </a:solidFill>
          <a:ln>
            <a:noFill/>
          </a:ln>
        </p:spPr>
        <p:txBody>
          <a:bodyPr lIns="91416" tIns="45708" rIns="91416" bIns="45708"/>
          <a:lstStyle/>
          <a:p>
            <a:pPr algn="ctr"/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右弧形箭头 35">
            <a:extLst>
              <a:ext uri="{FF2B5EF4-FFF2-40B4-BE49-F238E27FC236}">
                <a16:creationId xmlns:a16="http://schemas.microsoft.com/office/drawing/2014/main" id="{4E558715-4435-BF56-301E-C1353A3BF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0967" y="1661584"/>
            <a:ext cx="897467" cy="1879600"/>
          </a:xfrm>
          <a:prstGeom prst="curvedLeftArrow">
            <a:avLst>
              <a:gd name="adj1" fmla="val 25035"/>
              <a:gd name="adj2" fmla="val 50070"/>
              <a:gd name="adj3" fmla="val 25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74540" tIns="37271" rIns="74540" bIns="37271"/>
          <a:lstStyle/>
          <a:p>
            <a:endParaRPr lang="zh-CN" altLang="en-US" sz="1467">
              <a:solidFill>
                <a:srgbClr val="1E1C11"/>
              </a:solidFill>
              <a:cs typeface="+mn-ea"/>
              <a:sym typeface="+mn-lt"/>
            </a:endParaRPr>
          </a:p>
        </p:txBody>
      </p:sp>
      <p:sp>
        <p:nvSpPr>
          <p:cNvPr id="15" name="右弧形箭头 36">
            <a:extLst>
              <a:ext uri="{FF2B5EF4-FFF2-40B4-BE49-F238E27FC236}">
                <a16:creationId xmlns:a16="http://schemas.microsoft.com/office/drawing/2014/main" id="{12B67DFA-A6A2-0113-4723-9D7B03C8CE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9433" y="3545418"/>
            <a:ext cx="889000" cy="2076449"/>
          </a:xfrm>
          <a:prstGeom prst="curvedLeftArrow">
            <a:avLst>
              <a:gd name="adj1" fmla="val 25012"/>
              <a:gd name="adj2" fmla="val 50012"/>
              <a:gd name="adj3" fmla="val 25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74540" tIns="37271" rIns="74540" bIns="37271"/>
          <a:lstStyle/>
          <a:p>
            <a:endParaRPr lang="zh-CN" altLang="en-US" sz="1467">
              <a:solidFill>
                <a:srgbClr val="1E1C11"/>
              </a:solidFill>
              <a:cs typeface="+mn-ea"/>
              <a:sym typeface="+mn-lt"/>
            </a:endParaRPr>
          </a:p>
        </p:txBody>
      </p:sp>
      <p:sp>
        <p:nvSpPr>
          <p:cNvPr id="16" name="右弧形箭头 37">
            <a:extLst>
              <a:ext uri="{FF2B5EF4-FFF2-40B4-BE49-F238E27FC236}">
                <a16:creationId xmlns:a16="http://schemas.microsoft.com/office/drawing/2014/main" id="{4CE6E320-11FB-C6AA-3C4A-65359C9509C2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8324851" y="2072217"/>
            <a:ext cx="1026583" cy="3048000"/>
          </a:xfrm>
          <a:prstGeom prst="curvedLeftArrow">
            <a:avLst>
              <a:gd name="adj1" fmla="val 25017"/>
              <a:gd name="adj2" fmla="val 50034"/>
              <a:gd name="adj3" fmla="val 25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74540" tIns="37271" rIns="74540" bIns="37271"/>
          <a:lstStyle/>
          <a:p>
            <a:endParaRPr lang="zh-CN" altLang="en-US" sz="1467">
              <a:solidFill>
                <a:srgbClr val="1E1C11"/>
              </a:solidFill>
              <a:cs typeface="+mn-ea"/>
              <a:sym typeface="+mn-lt"/>
            </a:endParaRPr>
          </a:p>
        </p:txBody>
      </p:sp>
      <p:sp>
        <p:nvSpPr>
          <p:cNvPr id="17" name="TextBox 31">
            <a:extLst>
              <a:ext uri="{FF2B5EF4-FFF2-40B4-BE49-F238E27FC236}">
                <a16:creationId xmlns:a16="http://schemas.microsoft.com/office/drawing/2014/main" id="{44D8618D-DEC0-0ED9-6886-42A1AF561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9167" y="3441700"/>
            <a:ext cx="1104900" cy="268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24" tIns="41411" rIns="82824" bIns="41411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8" name="TextBox 31">
            <a:extLst>
              <a:ext uri="{FF2B5EF4-FFF2-40B4-BE49-F238E27FC236}">
                <a16:creationId xmlns:a16="http://schemas.microsoft.com/office/drawing/2014/main" id="{44BD33B5-2A69-11C5-C63F-C439567EE4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4438651"/>
            <a:ext cx="1102784" cy="268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24" tIns="41411" rIns="82824" bIns="41411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9" name="TextBox 31">
            <a:extLst>
              <a:ext uri="{FF2B5EF4-FFF2-40B4-BE49-F238E27FC236}">
                <a16:creationId xmlns:a16="http://schemas.microsoft.com/office/drawing/2014/main" id="{F8BD0A8A-2494-A347-56C0-4A4F89196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2421467"/>
            <a:ext cx="1102784" cy="268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24" tIns="41411" rIns="82824" bIns="41411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id="{B5526074-B371-955D-9814-7C4F38C166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9299" y="3287878"/>
            <a:ext cx="639870" cy="646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6" tIns="45708" rIns="91416" bIns="45708">
            <a:spAutoFit/>
          </a:bodyPr>
          <a:lstStyle/>
          <a:p>
            <a:r>
              <a:rPr lang="zh-CN" altLang="en-US" b="1" dirty="0">
                <a:solidFill>
                  <a:srgbClr val="F8F8F8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rgbClr val="F8F8F8"/>
              </a:solidFill>
              <a:cs typeface="+mn-ea"/>
              <a:sym typeface="+mn-lt"/>
            </a:endParaRPr>
          </a:p>
          <a:p>
            <a:r>
              <a:rPr lang="zh-CN" altLang="en-US" b="1" dirty="0">
                <a:solidFill>
                  <a:srgbClr val="F8F8F8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2560D82-D48D-4785-7A37-94D3EF7F6797}"/>
              </a:ext>
            </a:extLst>
          </p:cNvPr>
          <p:cNvSpPr txBox="1"/>
          <p:nvPr/>
        </p:nvSpPr>
        <p:spPr>
          <a:xfrm>
            <a:off x="4811301" y="1670988"/>
            <a:ext cx="32405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5C2AB2D-7438-F960-1057-88BA6C3FC1B3}"/>
              </a:ext>
            </a:extLst>
          </p:cNvPr>
          <p:cNvSpPr txBox="1"/>
          <p:nvPr/>
        </p:nvSpPr>
        <p:spPr>
          <a:xfrm>
            <a:off x="4811301" y="3260362"/>
            <a:ext cx="32405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7CC549D-7477-433D-5DB3-CA3334FB5DC5}"/>
              </a:ext>
            </a:extLst>
          </p:cNvPr>
          <p:cNvSpPr txBox="1"/>
          <p:nvPr/>
        </p:nvSpPr>
        <p:spPr>
          <a:xfrm>
            <a:off x="4811301" y="4930655"/>
            <a:ext cx="32405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/>
              <a:t>根据自己的需要添加适当的文字，此处添加详细文本描述，建议与标题相关尽量简洁</a:t>
            </a:r>
            <a:r>
              <a:rPr lang="en-US" altLang="zh-CN" dirty="0"/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70999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>
            <a:extLst>
              <a:ext uri="{FF2B5EF4-FFF2-40B4-BE49-F238E27FC236}">
                <a16:creationId xmlns:a16="http://schemas.microsoft.com/office/drawing/2014/main" id="{F5407C28-7606-EC3C-AA3B-99CD9EA37904}"/>
              </a:ext>
            </a:extLst>
          </p:cNvPr>
          <p:cNvSpPr/>
          <p:nvPr/>
        </p:nvSpPr>
        <p:spPr>
          <a:xfrm>
            <a:off x="7745184" y="1959810"/>
            <a:ext cx="1575455" cy="1575455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66B25FE-057E-FB91-6A72-C46980E506D9}"/>
              </a:ext>
            </a:extLst>
          </p:cNvPr>
          <p:cNvSpPr/>
          <p:nvPr/>
        </p:nvSpPr>
        <p:spPr>
          <a:xfrm>
            <a:off x="5891460" y="4736124"/>
            <a:ext cx="6440240" cy="2241252"/>
          </a:xfrm>
          <a:custGeom>
            <a:avLst/>
            <a:gdLst>
              <a:gd name="connsiteX0" fmla="*/ 141040 w 6440240"/>
              <a:gd name="connsiteY0" fmla="*/ 2198076 h 2241252"/>
              <a:gd name="connsiteX1" fmla="*/ 179140 w 6440240"/>
              <a:gd name="connsiteY1" fmla="*/ 2109176 h 2241252"/>
              <a:gd name="connsiteX2" fmla="*/ 1906340 w 6440240"/>
              <a:gd name="connsiteY2" fmla="*/ 1093176 h 2241252"/>
              <a:gd name="connsiteX3" fmla="*/ 3062040 w 6440240"/>
              <a:gd name="connsiteY3" fmla="*/ 902676 h 2241252"/>
              <a:gd name="connsiteX4" fmla="*/ 4370140 w 6440240"/>
              <a:gd name="connsiteY4" fmla="*/ 976 h 2241252"/>
              <a:gd name="connsiteX5" fmla="*/ 6440240 w 6440240"/>
              <a:gd name="connsiteY5" fmla="*/ 1093176 h 2241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40240" h="2241252">
                <a:moveTo>
                  <a:pt x="141040" y="2198076"/>
                </a:moveTo>
                <a:cubicBezTo>
                  <a:pt x="12981" y="2245701"/>
                  <a:pt x="-115077" y="2293326"/>
                  <a:pt x="179140" y="2109176"/>
                </a:cubicBezTo>
                <a:cubicBezTo>
                  <a:pt x="473357" y="1925026"/>
                  <a:pt x="1425857" y="1294259"/>
                  <a:pt x="1906340" y="1093176"/>
                </a:cubicBezTo>
                <a:cubicBezTo>
                  <a:pt x="2386823" y="892093"/>
                  <a:pt x="2651407" y="1084709"/>
                  <a:pt x="3062040" y="902676"/>
                </a:cubicBezTo>
                <a:cubicBezTo>
                  <a:pt x="3472673" y="720643"/>
                  <a:pt x="3807107" y="-30774"/>
                  <a:pt x="4370140" y="976"/>
                </a:cubicBezTo>
                <a:cubicBezTo>
                  <a:pt x="4933173" y="32726"/>
                  <a:pt x="5686706" y="562951"/>
                  <a:pt x="6440240" y="1093176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4AAD075-8EF4-8793-4138-0F8F019541BA}"/>
              </a:ext>
            </a:extLst>
          </p:cNvPr>
          <p:cNvSpPr/>
          <p:nvPr/>
        </p:nvSpPr>
        <p:spPr>
          <a:xfrm>
            <a:off x="7305070" y="5392002"/>
            <a:ext cx="4886931" cy="1465998"/>
          </a:xfrm>
          <a:custGeom>
            <a:avLst/>
            <a:gdLst>
              <a:gd name="connsiteX0" fmla="*/ 4886931 w 4886931"/>
              <a:gd name="connsiteY0" fmla="*/ 0 h 1465998"/>
              <a:gd name="connsiteX1" fmla="*/ 4886931 w 4886931"/>
              <a:gd name="connsiteY1" fmla="*/ 1465998 h 1465998"/>
              <a:gd name="connsiteX2" fmla="*/ 0 w 4886931"/>
              <a:gd name="connsiteY2" fmla="*/ 1465998 h 1465998"/>
              <a:gd name="connsiteX3" fmla="*/ 109114 w 4886931"/>
              <a:gd name="connsiteY3" fmla="*/ 1391615 h 1465998"/>
              <a:gd name="connsiteX4" fmla="*/ 1927831 w 4886931"/>
              <a:gd name="connsiteY4" fmla="*/ 386498 h 1465998"/>
              <a:gd name="connsiteX5" fmla="*/ 3540731 w 4886931"/>
              <a:gd name="connsiteY5" fmla="*/ 475398 h 1465998"/>
              <a:gd name="connsiteX6" fmla="*/ 4378931 w 4886931"/>
              <a:gd name="connsiteY6" fmla="*/ 462698 h 1465998"/>
              <a:gd name="connsiteX7" fmla="*/ 4826749 w 4886931"/>
              <a:gd name="connsiteY7" fmla="*/ 74474 h 1465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86931" h="1465998">
                <a:moveTo>
                  <a:pt x="4886931" y="0"/>
                </a:moveTo>
                <a:lnTo>
                  <a:pt x="4886931" y="1465998"/>
                </a:lnTo>
                <a:lnTo>
                  <a:pt x="0" y="1465998"/>
                </a:lnTo>
                <a:lnTo>
                  <a:pt x="109114" y="1391615"/>
                </a:lnTo>
                <a:cubicBezTo>
                  <a:pt x="753841" y="954278"/>
                  <a:pt x="1387022" y="547629"/>
                  <a:pt x="1927831" y="386498"/>
                </a:cubicBezTo>
                <a:cubicBezTo>
                  <a:pt x="2545898" y="202348"/>
                  <a:pt x="3132214" y="462698"/>
                  <a:pt x="3540731" y="475398"/>
                </a:cubicBezTo>
                <a:cubicBezTo>
                  <a:pt x="3949248" y="488098"/>
                  <a:pt x="4122814" y="583348"/>
                  <a:pt x="4378931" y="462698"/>
                </a:cubicBezTo>
                <a:cubicBezTo>
                  <a:pt x="4539004" y="387292"/>
                  <a:pt x="4685434" y="243673"/>
                  <a:pt x="4826749" y="74474"/>
                </a:cubicBez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5" name="组合 514">
            <a:extLst>
              <a:ext uri="{FF2B5EF4-FFF2-40B4-BE49-F238E27FC236}">
                <a16:creationId xmlns:a16="http://schemas.microsoft.com/office/drawing/2014/main" id="{63F9ED55-3567-9E51-193A-9D906ED016A5}"/>
              </a:ext>
            </a:extLst>
          </p:cNvPr>
          <p:cNvGrpSpPr/>
          <p:nvPr/>
        </p:nvGrpSpPr>
        <p:grpSpPr>
          <a:xfrm>
            <a:off x="8677676" y="3622128"/>
            <a:ext cx="3297050" cy="3032254"/>
            <a:chOff x="6882529" y="1854245"/>
            <a:chExt cx="4770024" cy="4386928"/>
          </a:xfrm>
        </p:grpSpPr>
        <p:grpSp>
          <p:nvGrpSpPr>
            <p:cNvPr id="289" name="图形 286">
              <a:extLst>
                <a:ext uri="{FF2B5EF4-FFF2-40B4-BE49-F238E27FC236}">
                  <a16:creationId xmlns:a16="http://schemas.microsoft.com/office/drawing/2014/main" id="{D46E0103-DABB-5C12-58DA-CD3EC33D7778}"/>
                </a:ext>
              </a:extLst>
            </p:cNvPr>
            <p:cNvGrpSpPr/>
            <p:nvPr/>
          </p:nvGrpSpPr>
          <p:grpSpPr>
            <a:xfrm>
              <a:off x="6890053" y="2560428"/>
              <a:ext cx="4762500" cy="3203448"/>
              <a:chOff x="6890053" y="2560428"/>
              <a:chExt cx="4762500" cy="3203448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29C67F2B-DE4C-3624-8F25-418A63B0C57F}"/>
                  </a:ext>
                </a:extLst>
              </p:cNvPr>
              <p:cNvSpPr/>
              <p:nvPr/>
            </p:nvSpPr>
            <p:spPr>
              <a:xfrm>
                <a:off x="9341312" y="2560523"/>
                <a:ext cx="1832895" cy="2619279"/>
              </a:xfrm>
              <a:custGeom>
                <a:avLst/>
                <a:gdLst>
                  <a:gd name="connsiteX0" fmla="*/ 1777079 w 1832895"/>
                  <a:gd name="connsiteY0" fmla="*/ 2619280 h 2619279"/>
                  <a:gd name="connsiteX1" fmla="*/ 55816 w 1832895"/>
                  <a:gd name="connsiteY1" fmla="*/ 2619280 h 2619279"/>
                  <a:gd name="connsiteX2" fmla="*/ 0 w 1832895"/>
                  <a:gd name="connsiteY2" fmla="*/ 2563463 h 2619279"/>
                  <a:gd name="connsiteX3" fmla="*/ 0 w 1832895"/>
                  <a:gd name="connsiteY3" fmla="*/ 55721 h 2619279"/>
                  <a:gd name="connsiteX4" fmla="*/ 55816 w 1832895"/>
                  <a:gd name="connsiteY4" fmla="*/ 0 h 2619279"/>
                  <a:gd name="connsiteX5" fmla="*/ 1777079 w 1832895"/>
                  <a:gd name="connsiteY5" fmla="*/ 0 h 2619279"/>
                  <a:gd name="connsiteX6" fmla="*/ 1832896 w 1832895"/>
                  <a:gd name="connsiteY6" fmla="*/ 55721 h 2619279"/>
                  <a:gd name="connsiteX7" fmla="*/ 1832896 w 1832895"/>
                  <a:gd name="connsiteY7" fmla="*/ 2563463 h 2619279"/>
                  <a:gd name="connsiteX8" fmla="*/ 1777079 w 1832895"/>
                  <a:gd name="connsiteY8" fmla="*/ 2619280 h 2619279"/>
                  <a:gd name="connsiteX9" fmla="*/ 55816 w 1832895"/>
                  <a:gd name="connsiteY9" fmla="*/ 2381 h 2619279"/>
                  <a:gd name="connsiteX10" fmla="*/ 2000 w 1832895"/>
                  <a:gd name="connsiteY10" fmla="*/ 55434 h 2619279"/>
                  <a:gd name="connsiteX11" fmla="*/ 2000 w 1832895"/>
                  <a:gd name="connsiteY11" fmla="*/ 55721 h 2619279"/>
                  <a:gd name="connsiteX12" fmla="*/ 2000 w 1832895"/>
                  <a:gd name="connsiteY12" fmla="*/ 2563463 h 2619279"/>
                  <a:gd name="connsiteX13" fmla="*/ 55435 w 1832895"/>
                  <a:gd name="connsiteY13" fmla="*/ 2616899 h 2619279"/>
                  <a:gd name="connsiteX14" fmla="*/ 1777079 w 1832895"/>
                  <a:gd name="connsiteY14" fmla="*/ 2616899 h 2619279"/>
                  <a:gd name="connsiteX15" fmla="*/ 1830514 w 1832895"/>
                  <a:gd name="connsiteY15" fmla="*/ 2563463 h 2619279"/>
                  <a:gd name="connsiteX16" fmla="*/ 1830514 w 1832895"/>
                  <a:gd name="connsiteY16" fmla="*/ 55721 h 2619279"/>
                  <a:gd name="connsiteX17" fmla="*/ 1777079 w 1832895"/>
                  <a:gd name="connsiteY17" fmla="*/ 2286 h 2619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32895" h="2619279">
                    <a:moveTo>
                      <a:pt x="1777079" y="2619280"/>
                    </a:moveTo>
                    <a:lnTo>
                      <a:pt x="55816" y="2619280"/>
                    </a:lnTo>
                    <a:cubicBezTo>
                      <a:pt x="25012" y="2619232"/>
                      <a:pt x="57" y="2594267"/>
                      <a:pt x="0" y="2563463"/>
                    </a:cubicBezTo>
                    <a:lnTo>
                      <a:pt x="0" y="55721"/>
                    </a:lnTo>
                    <a:cubicBezTo>
                      <a:pt x="105" y="24954"/>
                      <a:pt x="25051" y="52"/>
                      <a:pt x="55816" y="0"/>
                    </a:cubicBezTo>
                    <a:lnTo>
                      <a:pt x="1777079" y="0"/>
                    </a:lnTo>
                    <a:cubicBezTo>
                      <a:pt x="1807845" y="52"/>
                      <a:pt x="1832791" y="24954"/>
                      <a:pt x="1832896" y="55721"/>
                    </a:cubicBezTo>
                    <a:lnTo>
                      <a:pt x="1832896" y="2563463"/>
                    </a:lnTo>
                    <a:cubicBezTo>
                      <a:pt x="1832848" y="2594267"/>
                      <a:pt x="1807883" y="2619223"/>
                      <a:pt x="1777079" y="2619280"/>
                    </a:cubicBezTo>
                    <a:close/>
                    <a:moveTo>
                      <a:pt x="55816" y="2381"/>
                    </a:moveTo>
                    <a:cubicBezTo>
                      <a:pt x="26308" y="2171"/>
                      <a:pt x="2210" y="25923"/>
                      <a:pt x="2000" y="55434"/>
                    </a:cubicBezTo>
                    <a:cubicBezTo>
                      <a:pt x="2000" y="55530"/>
                      <a:pt x="2000" y="55626"/>
                      <a:pt x="2000" y="55721"/>
                    </a:cubicBezTo>
                    <a:lnTo>
                      <a:pt x="2000" y="2563463"/>
                    </a:lnTo>
                    <a:cubicBezTo>
                      <a:pt x="2000" y="2592972"/>
                      <a:pt x="25927" y="2616899"/>
                      <a:pt x="55435" y="2616899"/>
                    </a:cubicBezTo>
                    <a:lnTo>
                      <a:pt x="1777079" y="2616899"/>
                    </a:lnTo>
                    <a:cubicBezTo>
                      <a:pt x="1806588" y="2616899"/>
                      <a:pt x="1830514" y="2592972"/>
                      <a:pt x="1830514" y="2563463"/>
                    </a:cubicBezTo>
                    <a:lnTo>
                      <a:pt x="1830514" y="55721"/>
                    </a:lnTo>
                    <a:cubicBezTo>
                      <a:pt x="1830514" y="26210"/>
                      <a:pt x="1806588" y="2286"/>
                      <a:pt x="1777079" y="228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138E1571-DB04-0442-C63A-281FD8FFE1EE}"/>
                  </a:ext>
                </a:extLst>
              </p:cNvPr>
              <p:cNvSpPr/>
              <p:nvPr/>
            </p:nvSpPr>
            <p:spPr>
              <a:xfrm>
                <a:off x="7355635" y="2560428"/>
                <a:ext cx="1833276" cy="2619375"/>
              </a:xfrm>
              <a:custGeom>
                <a:avLst/>
                <a:gdLst>
                  <a:gd name="connsiteX0" fmla="*/ 1777460 w 1833276"/>
                  <a:gd name="connsiteY0" fmla="*/ 2619375 h 2619375"/>
                  <a:gd name="connsiteX1" fmla="*/ 55817 w 1833276"/>
                  <a:gd name="connsiteY1" fmla="*/ 2619375 h 2619375"/>
                  <a:gd name="connsiteX2" fmla="*/ 0 w 1833276"/>
                  <a:gd name="connsiteY2" fmla="*/ 2563559 h 2619375"/>
                  <a:gd name="connsiteX3" fmla="*/ 0 w 1833276"/>
                  <a:gd name="connsiteY3" fmla="*/ 55817 h 2619375"/>
                  <a:gd name="connsiteX4" fmla="*/ 55817 w 1833276"/>
                  <a:gd name="connsiteY4" fmla="*/ 0 h 2619375"/>
                  <a:gd name="connsiteX5" fmla="*/ 1777460 w 1833276"/>
                  <a:gd name="connsiteY5" fmla="*/ 0 h 2619375"/>
                  <a:gd name="connsiteX6" fmla="*/ 1833277 w 1833276"/>
                  <a:gd name="connsiteY6" fmla="*/ 55817 h 2619375"/>
                  <a:gd name="connsiteX7" fmla="*/ 1833277 w 1833276"/>
                  <a:gd name="connsiteY7" fmla="*/ 2563559 h 2619375"/>
                  <a:gd name="connsiteX8" fmla="*/ 1777460 w 1833276"/>
                  <a:gd name="connsiteY8" fmla="*/ 2619375 h 2619375"/>
                  <a:gd name="connsiteX9" fmla="*/ 55817 w 1833276"/>
                  <a:gd name="connsiteY9" fmla="*/ 2477 h 2619375"/>
                  <a:gd name="connsiteX10" fmla="*/ 2381 w 1833276"/>
                  <a:gd name="connsiteY10" fmla="*/ 55817 h 2619375"/>
                  <a:gd name="connsiteX11" fmla="*/ 2381 w 1833276"/>
                  <a:gd name="connsiteY11" fmla="*/ 2563559 h 2619375"/>
                  <a:gd name="connsiteX12" fmla="*/ 55817 w 1833276"/>
                  <a:gd name="connsiteY12" fmla="*/ 2616994 h 2619375"/>
                  <a:gd name="connsiteX13" fmla="*/ 1777460 w 1833276"/>
                  <a:gd name="connsiteY13" fmla="*/ 2616994 h 2619375"/>
                  <a:gd name="connsiteX14" fmla="*/ 1830896 w 1833276"/>
                  <a:gd name="connsiteY14" fmla="*/ 2563559 h 2619375"/>
                  <a:gd name="connsiteX15" fmla="*/ 1830896 w 1833276"/>
                  <a:gd name="connsiteY15" fmla="*/ 55817 h 2619375"/>
                  <a:gd name="connsiteX16" fmla="*/ 1777460 w 1833276"/>
                  <a:gd name="connsiteY16" fmla="*/ 2381 h 261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33276" h="2619375">
                    <a:moveTo>
                      <a:pt x="1777460" y="2619375"/>
                    </a:moveTo>
                    <a:lnTo>
                      <a:pt x="55817" y="2619375"/>
                    </a:lnTo>
                    <a:cubicBezTo>
                      <a:pt x="25012" y="2619328"/>
                      <a:pt x="52" y="2594363"/>
                      <a:pt x="0" y="2563559"/>
                    </a:cubicBezTo>
                    <a:lnTo>
                      <a:pt x="0" y="55817"/>
                    </a:lnTo>
                    <a:cubicBezTo>
                      <a:pt x="52" y="25012"/>
                      <a:pt x="25012" y="52"/>
                      <a:pt x="55817" y="0"/>
                    </a:cubicBezTo>
                    <a:lnTo>
                      <a:pt x="1777460" y="0"/>
                    </a:lnTo>
                    <a:cubicBezTo>
                      <a:pt x="1808264" y="52"/>
                      <a:pt x="1833220" y="25012"/>
                      <a:pt x="1833277" y="55817"/>
                    </a:cubicBezTo>
                    <a:lnTo>
                      <a:pt x="1833277" y="2563559"/>
                    </a:lnTo>
                    <a:cubicBezTo>
                      <a:pt x="1833220" y="2594363"/>
                      <a:pt x="1808264" y="2619318"/>
                      <a:pt x="1777460" y="2619375"/>
                    </a:cubicBezTo>
                    <a:close/>
                    <a:moveTo>
                      <a:pt x="55817" y="2477"/>
                    </a:moveTo>
                    <a:cubicBezTo>
                      <a:pt x="26342" y="2477"/>
                      <a:pt x="2434" y="26342"/>
                      <a:pt x="2381" y="55817"/>
                    </a:cubicBezTo>
                    <a:lnTo>
                      <a:pt x="2381" y="2563559"/>
                    </a:lnTo>
                    <a:cubicBezTo>
                      <a:pt x="2381" y="2593067"/>
                      <a:pt x="26305" y="2616994"/>
                      <a:pt x="55817" y="2616994"/>
                    </a:cubicBezTo>
                    <a:lnTo>
                      <a:pt x="1777460" y="2616994"/>
                    </a:lnTo>
                    <a:cubicBezTo>
                      <a:pt x="1806969" y="2616994"/>
                      <a:pt x="1830896" y="2593067"/>
                      <a:pt x="1830896" y="2563559"/>
                    </a:cubicBezTo>
                    <a:lnTo>
                      <a:pt x="1830896" y="55817"/>
                    </a:lnTo>
                    <a:cubicBezTo>
                      <a:pt x="1830896" y="26305"/>
                      <a:pt x="1806969" y="2381"/>
                      <a:pt x="1777460" y="238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CC66E788-215B-7ADF-C63A-AB7E968FC118}"/>
                  </a:ext>
                </a:extLst>
              </p:cNvPr>
              <p:cNvSpPr/>
              <p:nvPr/>
            </p:nvSpPr>
            <p:spPr>
              <a:xfrm>
                <a:off x="6890053" y="5761495"/>
                <a:ext cx="4762500" cy="2381"/>
              </a:xfrm>
              <a:custGeom>
                <a:avLst/>
                <a:gdLst>
                  <a:gd name="connsiteX0" fmla="*/ 0 w 4762500"/>
                  <a:gd name="connsiteY0" fmla="*/ 0 h 2381"/>
                  <a:gd name="connsiteX1" fmla="*/ 4762500 w 4762500"/>
                  <a:gd name="connsiteY1" fmla="*/ 0 h 2381"/>
                  <a:gd name="connsiteX2" fmla="*/ 4762500 w 4762500"/>
                  <a:gd name="connsiteY2" fmla="*/ 2381 h 2381"/>
                  <a:gd name="connsiteX3" fmla="*/ 0 w 4762500"/>
                  <a:gd name="connsiteY3" fmla="*/ 2381 h 2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00" h="2381">
                    <a:moveTo>
                      <a:pt x="0" y="0"/>
                    </a:moveTo>
                    <a:lnTo>
                      <a:pt x="4762500" y="0"/>
                    </a:lnTo>
                    <a:lnTo>
                      <a:pt x="4762500" y="2381"/>
                    </a:lnTo>
                    <a:lnTo>
                      <a:pt x="0" y="2381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1ADAF38F-3D7A-5C93-6721-5FF06DE76819}"/>
                  </a:ext>
                </a:extLst>
              </p:cNvPr>
              <p:cNvSpPr/>
              <p:nvPr/>
            </p:nvSpPr>
            <p:spPr>
              <a:xfrm rot="5400000">
                <a:off x="7859317" y="3295758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E226A0F4-9878-046D-6E2B-B43E88C87216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F0341761-8E95-3BB8-C07C-63A2A299672C}"/>
                  </a:ext>
                </a:extLst>
              </p:cNvPr>
              <p:cNvSpPr/>
              <p:nvPr/>
            </p:nvSpPr>
            <p:spPr>
              <a:xfrm>
                <a:off x="8375477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A822C3C7-5B22-25EB-4E80-13B6F5BE51D5}"/>
                  </a:ext>
                </a:extLst>
              </p:cNvPr>
              <p:cNvSpPr/>
              <p:nvPr/>
            </p:nvSpPr>
            <p:spPr>
              <a:xfrm>
                <a:off x="8375477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7A26F81E-F487-E698-D273-CFD30E2E912A}"/>
                  </a:ext>
                </a:extLst>
              </p:cNvPr>
              <p:cNvSpPr/>
              <p:nvPr/>
            </p:nvSpPr>
            <p:spPr>
              <a:xfrm>
                <a:off x="8658465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E306BC10-C2DB-F0C0-8559-F3E444065336}"/>
                  </a:ext>
                </a:extLst>
              </p:cNvPr>
              <p:cNvSpPr/>
              <p:nvPr/>
            </p:nvSpPr>
            <p:spPr>
              <a:xfrm rot="5400000">
                <a:off x="9009080" y="3295663"/>
                <a:ext cx="1622107" cy="662368"/>
              </a:xfrm>
              <a:custGeom>
                <a:avLst/>
                <a:gdLst>
                  <a:gd name="connsiteX0" fmla="*/ 0 w 1622107"/>
                  <a:gd name="connsiteY0" fmla="*/ 0 h 662368"/>
                  <a:gd name="connsiteX1" fmla="*/ 1622108 w 1622107"/>
                  <a:gd name="connsiteY1" fmla="*/ 0 h 662368"/>
                  <a:gd name="connsiteX2" fmla="*/ 1622108 w 1622107"/>
                  <a:gd name="connsiteY2" fmla="*/ 662368 h 662368"/>
                  <a:gd name="connsiteX3" fmla="*/ 0 w 1622107"/>
                  <a:gd name="connsiteY3" fmla="*/ 662368 h 662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2107" h="662368">
                    <a:moveTo>
                      <a:pt x="0" y="0"/>
                    </a:moveTo>
                    <a:lnTo>
                      <a:pt x="1622108" y="0"/>
                    </a:lnTo>
                    <a:lnTo>
                      <a:pt x="1622108" y="662368"/>
                    </a:lnTo>
                    <a:lnTo>
                      <a:pt x="0" y="66236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DD289891-D343-3881-8403-63EE0098AE45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1549336"/>
              </a:xfrm>
              <a:custGeom>
                <a:avLst/>
                <a:gdLst>
                  <a:gd name="connsiteX0" fmla="*/ 0 w 589692"/>
                  <a:gd name="connsiteY0" fmla="*/ 0 h 1549336"/>
                  <a:gd name="connsiteX1" fmla="*/ 589693 w 589692"/>
                  <a:gd name="connsiteY1" fmla="*/ 0 h 1549336"/>
                  <a:gd name="connsiteX2" fmla="*/ 589693 w 589692"/>
                  <a:gd name="connsiteY2" fmla="*/ 1549336 h 1549336"/>
                  <a:gd name="connsiteX3" fmla="*/ 0 w 589692"/>
                  <a:gd name="connsiteY3" fmla="*/ 1549336 h 154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692" h="1549336">
                    <a:moveTo>
                      <a:pt x="0" y="0"/>
                    </a:moveTo>
                    <a:lnTo>
                      <a:pt x="589693" y="0"/>
                    </a:lnTo>
                    <a:lnTo>
                      <a:pt x="589693" y="1549336"/>
                    </a:lnTo>
                    <a:lnTo>
                      <a:pt x="0" y="1549336"/>
                    </a:lnTo>
                    <a:close/>
                  </a:path>
                </a:pathLst>
              </a:custGeom>
              <a:solidFill>
                <a:srgbClr val="F0F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76015185-F7B4-1BE7-C218-D294E0984687}"/>
                  </a:ext>
                </a:extLst>
              </p:cNvPr>
              <p:cNvSpPr/>
              <p:nvPr/>
            </p:nvSpPr>
            <p:spPr>
              <a:xfrm>
                <a:off x="9525335" y="2852179"/>
                <a:ext cx="589692" cy="668369"/>
              </a:xfrm>
              <a:custGeom>
                <a:avLst/>
                <a:gdLst>
                  <a:gd name="connsiteX0" fmla="*/ 589693 w 589692"/>
                  <a:gd name="connsiteY0" fmla="*/ 0 h 668369"/>
                  <a:gd name="connsiteX1" fmla="*/ 589693 w 589692"/>
                  <a:gd name="connsiteY1" fmla="*/ 78772 h 668369"/>
                  <a:gd name="connsiteX2" fmla="*/ 0 w 589692"/>
                  <a:gd name="connsiteY2" fmla="*/ 668369 h 668369"/>
                  <a:gd name="connsiteX3" fmla="*/ 0 w 589692"/>
                  <a:gd name="connsiteY3" fmla="*/ 510635 h 668369"/>
                  <a:gd name="connsiteX4" fmla="*/ 510730 w 589692"/>
                  <a:gd name="connsiteY4" fmla="*/ 0 h 668369"/>
                  <a:gd name="connsiteX5" fmla="*/ 589693 w 589692"/>
                  <a:gd name="connsiteY5" fmla="*/ 0 h 66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9692" h="668369">
                    <a:moveTo>
                      <a:pt x="589693" y="0"/>
                    </a:moveTo>
                    <a:lnTo>
                      <a:pt x="589693" y="78772"/>
                    </a:lnTo>
                    <a:lnTo>
                      <a:pt x="0" y="668369"/>
                    </a:lnTo>
                    <a:lnTo>
                      <a:pt x="0" y="510635"/>
                    </a:lnTo>
                    <a:lnTo>
                      <a:pt x="510730" y="0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A4051F24-86FD-BB28-4C6F-CA7F7134AE85}"/>
                  </a:ext>
                </a:extLst>
              </p:cNvPr>
              <p:cNvSpPr/>
              <p:nvPr/>
            </p:nvSpPr>
            <p:spPr>
              <a:xfrm>
                <a:off x="9525335" y="3338240"/>
                <a:ext cx="589692" cy="820483"/>
              </a:xfrm>
              <a:custGeom>
                <a:avLst/>
                <a:gdLst>
                  <a:gd name="connsiteX0" fmla="*/ 589693 w 589692"/>
                  <a:gd name="connsiteY0" fmla="*/ 0 h 820483"/>
                  <a:gd name="connsiteX1" fmla="*/ 589693 w 589692"/>
                  <a:gd name="connsiteY1" fmla="*/ 230886 h 820483"/>
                  <a:gd name="connsiteX2" fmla="*/ 0 w 589692"/>
                  <a:gd name="connsiteY2" fmla="*/ 820484 h 820483"/>
                  <a:gd name="connsiteX3" fmla="*/ 0 w 589692"/>
                  <a:gd name="connsiteY3" fmla="*/ 589693 h 820483"/>
                  <a:gd name="connsiteX4" fmla="*/ 589693 w 589692"/>
                  <a:gd name="connsiteY4" fmla="*/ 0 h 82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9692" h="820483">
                    <a:moveTo>
                      <a:pt x="589693" y="0"/>
                    </a:moveTo>
                    <a:lnTo>
                      <a:pt x="589693" y="230886"/>
                    </a:lnTo>
                    <a:lnTo>
                      <a:pt x="0" y="820484"/>
                    </a:lnTo>
                    <a:lnTo>
                      <a:pt x="0" y="589693"/>
                    </a:lnTo>
                    <a:lnTo>
                      <a:pt x="589693" y="0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8D47D505-84D1-D96A-5145-3060EAB32F67}"/>
                  </a:ext>
                </a:extLst>
              </p:cNvPr>
              <p:cNvSpPr/>
              <p:nvPr/>
            </p:nvSpPr>
            <p:spPr>
              <a:xfrm>
                <a:off x="9808228" y="2815793"/>
                <a:ext cx="43910" cy="1622107"/>
              </a:xfrm>
              <a:custGeom>
                <a:avLst/>
                <a:gdLst>
                  <a:gd name="connsiteX0" fmla="*/ 0 w 43910"/>
                  <a:gd name="connsiteY0" fmla="*/ 0 h 1622107"/>
                  <a:gd name="connsiteX1" fmla="*/ 43910 w 43910"/>
                  <a:gd name="connsiteY1" fmla="*/ 0 h 1622107"/>
                  <a:gd name="connsiteX2" fmla="*/ 43910 w 43910"/>
                  <a:gd name="connsiteY2" fmla="*/ 1622108 h 1622107"/>
                  <a:gd name="connsiteX3" fmla="*/ 0 w 43910"/>
                  <a:gd name="connsiteY3" fmla="*/ 1622108 h 162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10" h="1622107">
                    <a:moveTo>
                      <a:pt x="0" y="0"/>
                    </a:moveTo>
                    <a:lnTo>
                      <a:pt x="43910" y="0"/>
                    </a:lnTo>
                    <a:lnTo>
                      <a:pt x="43910" y="1622108"/>
                    </a:lnTo>
                    <a:lnTo>
                      <a:pt x="0" y="162210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02E52F97-E639-C4D3-283D-D5B2B41873B4}"/>
                  </a:ext>
                </a:extLst>
              </p:cNvPr>
              <p:cNvSpPr/>
              <p:nvPr/>
            </p:nvSpPr>
            <p:spPr>
              <a:xfrm>
                <a:off x="7658721" y="2798744"/>
                <a:ext cx="389953" cy="389953"/>
              </a:xfrm>
              <a:custGeom>
                <a:avLst/>
                <a:gdLst>
                  <a:gd name="connsiteX0" fmla="*/ 389954 w 389953"/>
                  <a:gd name="connsiteY0" fmla="*/ 194977 h 389953"/>
                  <a:gd name="connsiteX1" fmla="*/ 194977 w 389953"/>
                  <a:gd name="connsiteY1" fmla="*/ 389953 h 389953"/>
                  <a:gd name="connsiteX2" fmla="*/ 0 w 389953"/>
                  <a:gd name="connsiteY2" fmla="*/ 194977 h 389953"/>
                  <a:gd name="connsiteX3" fmla="*/ 194977 w 389953"/>
                  <a:gd name="connsiteY3" fmla="*/ 0 h 389953"/>
                  <a:gd name="connsiteX4" fmla="*/ 389954 w 389953"/>
                  <a:gd name="connsiteY4" fmla="*/ 194977 h 3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953" h="389953">
                    <a:moveTo>
                      <a:pt x="389954" y="194977"/>
                    </a:moveTo>
                    <a:cubicBezTo>
                      <a:pt x="389954" y="302659"/>
                      <a:pt x="302659" y="389953"/>
                      <a:pt x="194977" y="389953"/>
                    </a:cubicBezTo>
                    <a:cubicBezTo>
                      <a:pt x="87294" y="389953"/>
                      <a:pt x="0" y="302659"/>
                      <a:pt x="0" y="194977"/>
                    </a:cubicBezTo>
                    <a:cubicBezTo>
                      <a:pt x="0" y="87294"/>
                      <a:pt x="87294" y="0"/>
                      <a:pt x="194977" y="0"/>
                    </a:cubicBezTo>
                    <a:cubicBezTo>
                      <a:pt x="302659" y="0"/>
                      <a:pt x="389954" y="87294"/>
                      <a:pt x="389954" y="19497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5E9CF974-44E5-61DD-CC63-C8F5F215CC01}"/>
                  </a:ext>
                </a:extLst>
              </p:cNvPr>
              <p:cNvSpPr/>
              <p:nvPr/>
            </p:nvSpPr>
            <p:spPr>
              <a:xfrm rot="-4616401">
                <a:off x="7674110" y="2814081"/>
                <a:ext cx="359282" cy="359282"/>
              </a:xfrm>
              <a:custGeom>
                <a:avLst/>
                <a:gdLst>
                  <a:gd name="connsiteX0" fmla="*/ 359283 w 359282"/>
                  <a:gd name="connsiteY0" fmla="*/ 179641 h 359282"/>
                  <a:gd name="connsiteX1" fmla="*/ 179641 w 359282"/>
                  <a:gd name="connsiteY1" fmla="*/ 359283 h 359282"/>
                  <a:gd name="connsiteX2" fmla="*/ 0 w 359282"/>
                  <a:gd name="connsiteY2" fmla="*/ 179641 h 359282"/>
                  <a:gd name="connsiteX3" fmla="*/ 179641 w 359282"/>
                  <a:gd name="connsiteY3" fmla="*/ 0 h 359282"/>
                  <a:gd name="connsiteX4" fmla="*/ 359283 w 359282"/>
                  <a:gd name="connsiteY4" fmla="*/ 179641 h 35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9282" h="359282">
                    <a:moveTo>
                      <a:pt x="359283" y="179641"/>
                    </a:moveTo>
                    <a:cubicBezTo>
                      <a:pt x="359283" y="278855"/>
                      <a:pt x="278855" y="359283"/>
                      <a:pt x="179641" y="359283"/>
                    </a:cubicBezTo>
                    <a:cubicBezTo>
                      <a:pt x="80428" y="359283"/>
                      <a:pt x="0" y="278855"/>
                      <a:pt x="0" y="179641"/>
                    </a:cubicBezTo>
                    <a:cubicBezTo>
                      <a:pt x="0" y="80428"/>
                      <a:pt x="80428" y="0"/>
                      <a:pt x="179641" y="0"/>
                    </a:cubicBezTo>
                    <a:cubicBezTo>
                      <a:pt x="278855" y="0"/>
                      <a:pt x="359283" y="80428"/>
                      <a:pt x="359283" y="179641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3E27B9CC-93DB-6919-1005-C6E00442D666}"/>
                  </a:ext>
                </a:extLst>
              </p:cNvPr>
              <p:cNvSpPr/>
              <p:nvPr/>
            </p:nvSpPr>
            <p:spPr>
              <a:xfrm>
                <a:off x="7847506" y="2830367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BFB449F2-83C6-B682-B58A-EE4D886DE03D}"/>
                  </a:ext>
                </a:extLst>
              </p:cNvPr>
              <p:cNvSpPr/>
              <p:nvPr/>
            </p:nvSpPr>
            <p:spPr>
              <a:xfrm>
                <a:off x="7847506" y="311859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1BD2E18C-B6D3-C3E3-09C2-7DAA7FCD5B48}"/>
                  </a:ext>
                </a:extLst>
              </p:cNvPr>
              <p:cNvSpPr/>
              <p:nvPr/>
            </p:nvSpPr>
            <p:spPr>
              <a:xfrm>
                <a:off x="7687963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541BB724-DF03-E7BC-09A8-11FEC577386B}"/>
                  </a:ext>
                </a:extLst>
              </p:cNvPr>
              <p:cNvSpPr/>
              <p:nvPr/>
            </p:nvSpPr>
            <p:spPr>
              <a:xfrm>
                <a:off x="7976189" y="2989815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69037E27-7B6D-1955-24E9-D713859B69A5}"/>
                  </a:ext>
                </a:extLst>
              </p:cNvPr>
              <p:cNvSpPr/>
              <p:nvPr/>
            </p:nvSpPr>
            <p:spPr>
              <a:xfrm rot="-2700000">
                <a:off x="7934044" y="28880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0AD2CAAC-548B-42F8-ED87-2C863086450F}"/>
                  </a:ext>
                </a:extLst>
              </p:cNvPr>
              <p:cNvSpPr/>
              <p:nvPr/>
            </p:nvSpPr>
            <p:spPr>
              <a:xfrm rot="-2701201">
                <a:off x="7730302" y="3091606"/>
                <a:ext cx="37433" cy="6762"/>
              </a:xfrm>
              <a:custGeom>
                <a:avLst/>
                <a:gdLst>
                  <a:gd name="connsiteX0" fmla="*/ 0 w 37433"/>
                  <a:gd name="connsiteY0" fmla="*/ 0 h 6762"/>
                  <a:gd name="connsiteX1" fmla="*/ 37433 w 37433"/>
                  <a:gd name="connsiteY1" fmla="*/ 0 h 6762"/>
                  <a:gd name="connsiteX2" fmla="*/ 37433 w 37433"/>
                  <a:gd name="connsiteY2" fmla="*/ 6763 h 6762"/>
                  <a:gd name="connsiteX3" fmla="*/ 0 w 37433"/>
                  <a:gd name="connsiteY3" fmla="*/ 6763 h 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433" h="6762">
                    <a:moveTo>
                      <a:pt x="0" y="0"/>
                    </a:moveTo>
                    <a:lnTo>
                      <a:pt x="37433" y="0"/>
                    </a:lnTo>
                    <a:lnTo>
                      <a:pt x="37433" y="6763"/>
                    </a:lnTo>
                    <a:lnTo>
                      <a:pt x="0" y="676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30AECE0E-1D8E-71EF-30BC-379AF5B0213A}"/>
                  </a:ext>
                </a:extLst>
              </p:cNvPr>
              <p:cNvSpPr/>
              <p:nvPr/>
            </p:nvSpPr>
            <p:spPr>
              <a:xfrm rot="-2700600">
                <a:off x="7745545" y="2872606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F851D38D-EC72-1E02-BB81-5A60C5645C76}"/>
                  </a:ext>
                </a:extLst>
              </p:cNvPr>
              <p:cNvSpPr/>
              <p:nvPr/>
            </p:nvSpPr>
            <p:spPr>
              <a:xfrm rot="-2699399">
                <a:off x="7949310" y="3076553"/>
                <a:ext cx="6762" cy="37433"/>
              </a:xfrm>
              <a:custGeom>
                <a:avLst/>
                <a:gdLst>
                  <a:gd name="connsiteX0" fmla="*/ 0 w 6762"/>
                  <a:gd name="connsiteY0" fmla="*/ 0 h 37433"/>
                  <a:gd name="connsiteX1" fmla="*/ 6763 w 6762"/>
                  <a:gd name="connsiteY1" fmla="*/ 0 h 37433"/>
                  <a:gd name="connsiteX2" fmla="*/ 6763 w 6762"/>
                  <a:gd name="connsiteY2" fmla="*/ 37433 h 37433"/>
                  <a:gd name="connsiteX3" fmla="*/ 0 w 6762"/>
                  <a:gd name="connsiteY3" fmla="*/ 37433 h 37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62" h="37433">
                    <a:moveTo>
                      <a:pt x="0" y="0"/>
                    </a:moveTo>
                    <a:lnTo>
                      <a:pt x="6763" y="0"/>
                    </a:lnTo>
                    <a:lnTo>
                      <a:pt x="6763" y="37433"/>
                    </a:lnTo>
                    <a:lnTo>
                      <a:pt x="0" y="37433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A38080E4-EF64-4616-80B1-4CB1707C9945}"/>
                  </a:ext>
                </a:extLst>
              </p:cNvPr>
              <p:cNvSpPr/>
              <p:nvPr/>
            </p:nvSpPr>
            <p:spPr>
              <a:xfrm rot="-4110600">
                <a:off x="7877394" y="2969774"/>
                <a:ext cx="5715" cy="68294"/>
              </a:xfrm>
              <a:custGeom>
                <a:avLst/>
                <a:gdLst>
                  <a:gd name="connsiteX0" fmla="*/ 0 w 5715"/>
                  <a:gd name="connsiteY0" fmla="*/ 0 h 68294"/>
                  <a:gd name="connsiteX1" fmla="*/ 5715 w 5715"/>
                  <a:gd name="connsiteY1" fmla="*/ 0 h 68294"/>
                  <a:gd name="connsiteX2" fmla="*/ 5715 w 5715"/>
                  <a:gd name="connsiteY2" fmla="*/ 68294 h 68294"/>
                  <a:gd name="connsiteX3" fmla="*/ 0 w 5715"/>
                  <a:gd name="connsiteY3" fmla="*/ 68294 h 68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" h="68294">
                    <a:moveTo>
                      <a:pt x="0" y="0"/>
                    </a:moveTo>
                    <a:lnTo>
                      <a:pt x="5715" y="0"/>
                    </a:lnTo>
                    <a:lnTo>
                      <a:pt x="5715" y="68294"/>
                    </a:lnTo>
                    <a:lnTo>
                      <a:pt x="0" y="68294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2ACA8631-E447-384C-0767-9B2BE69964DC}"/>
                  </a:ext>
                </a:extLst>
              </p:cNvPr>
              <p:cNvSpPr/>
              <p:nvPr/>
            </p:nvSpPr>
            <p:spPr>
              <a:xfrm>
                <a:off x="7748922" y="2909043"/>
                <a:ext cx="104775" cy="87058"/>
              </a:xfrm>
              <a:custGeom>
                <a:avLst/>
                <a:gdLst>
                  <a:gd name="connsiteX0" fmla="*/ 104775 w 104775"/>
                  <a:gd name="connsiteY0" fmla="*/ 87058 h 87058"/>
                  <a:gd name="connsiteX1" fmla="*/ 0 w 104775"/>
                  <a:gd name="connsiteY1" fmla="*/ 87058 h 87058"/>
                  <a:gd name="connsiteX2" fmla="*/ 0 w 104775"/>
                  <a:gd name="connsiteY2" fmla="*/ 81248 h 87058"/>
                  <a:gd name="connsiteX3" fmla="*/ 99060 w 104775"/>
                  <a:gd name="connsiteY3" fmla="*/ 81248 h 87058"/>
                  <a:gd name="connsiteX4" fmla="*/ 99060 w 104775"/>
                  <a:gd name="connsiteY4" fmla="*/ 0 h 87058"/>
                  <a:gd name="connsiteX5" fmla="*/ 104775 w 104775"/>
                  <a:gd name="connsiteY5" fmla="*/ 0 h 87058"/>
                  <a:gd name="connsiteX6" fmla="*/ 104775 w 104775"/>
                  <a:gd name="connsiteY6" fmla="*/ 87058 h 8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5" h="87058">
                    <a:moveTo>
                      <a:pt x="104775" y="87058"/>
                    </a:moveTo>
                    <a:lnTo>
                      <a:pt x="0" y="87058"/>
                    </a:lnTo>
                    <a:lnTo>
                      <a:pt x="0" y="81248"/>
                    </a:lnTo>
                    <a:lnTo>
                      <a:pt x="99060" y="81248"/>
                    </a:lnTo>
                    <a:lnTo>
                      <a:pt x="99060" y="0"/>
                    </a:lnTo>
                    <a:lnTo>
                      <a:pt x="104775" y="0"/>
                    </a:lnTo>
                    <a:lnTo>
                      <a:pt x="104775" y="87058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B452F3FC-1D73-5548-55EC-7AF97F9A9867}"/>
                  </a:ext>
                </a:extLst>
              </p:cNvPr>
              <p:cNvSpPr/>
              <p:nvPr/>
            </p:nvSpPr>
            <p:spPr>
              <a:xfrm>
                <a:off x="10296384" y="2816555"/>
                <a:ext cx="658463" cy="223647"/>
              </a:xfrm>
              <a:custGeom>
                <a:avLst/>
                <a:gdLst>
                  <a:gd name="connsiteX0" fmla="*/ 5715 w 658463"/>
                  <a:gd name="connsiteY0" fmla="*/ 219075 h 223647"/>
                  <a:gd name="connsiteX1" fmla="*/ 0 w 658463"/>
                  <a:gd name="connsiteY1" fmla="*/ 210026 h 223647"/>
                  <a:gd name="connsiteX2" fmla="*/ 333280 w 658463"/>
                  <a:gd name="connsiteY2" fmla="*/ 0 h 223647"/>
                  <a:gd name="connsiteX3" fmla="*/ 658463 w 658463"/>
                  <a:gd name="connsiteY3" fmla="*/ 214694 h 223647"/>
                  <a:gd name="connsiteX4" fmla="*/ 652558 w 658463"/>
                  <a:gd name="connsiteY4" fmla="*/ 223647 h 223647"/>
                  <a:gd name="connsiteX5" fmla="*/ 333185 w 658463"/>
                  <a:gd name="connsiteY5" fmla="*/ 12764 h 223647"/>
                  <a:gd name="connsiteX6" fmla="*/ 5715 w 658463"/>
                  <a:gd name="connsiteY6" fmla="*/ 219075 h 223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8463" h="223647">
                    <a:moveTo>
                      <a:pt x="5715" y="219075"/>
                    </a:moveTo>
                    <a:lnTo>
                      <a:pt x="0" y="210026"/>
                    </a:lnTo>
                    <a:lnTo>
                      <a:pt x="333280" y="0"/>
                    </a:lnTo>
                    <a:lnTo>
                      <a:pt x="658463" y="214694"/>
                    </a:lnTo>
                    <a:lnTo>
                      <a:pt x="652558" y="223647"/>
                    </a:lnTo>
                    <a:lnTo>
                      <a:pt x="333185" y="12764"/>
                    </a:lnTo>
                    <a:lnTo>
                      <a:pt x="5715" y="219075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1417C016-314A-0D2C-A223-A8196EC7F3EF}"/>
                  </a:ext>
                </a:extLst>
              </p:cNvPr>
              <p:cNvSpPr/>
              <p:nvPr/>
            </p:nvSpPr>
            <p:spPr>
              <a:xfrm>
                <a:off x="10290669" y="3027058"/>
                <a:ext cx="671322" cy="419861"/>
              </a:xfrm>
              <a:custGeom>
                <a:avLst/>
                <a:gdLst>
                  <a:gd name="connsiteX0" fmla="*/ 0 w 671322"/>
                  <a:gd name="connsiteY0" fmla="*/ 0 h 419861"/>
                  <a:gd name="connsiteX1" fmla="*/ 671322 w 671322"/>
                  <a:gd name="connsiteY1" fmla="*/ 0 h 419861"/>
                  <a:gd name="connsiteX2" fmla="*/ 671322 w 671322"/>
                  <a:gd name="connsiteY2" fmla="*/ 419862 h 419861"/>
                  <a:gd name="connsiteX3" fmla="*/ 0 w 671322"/>
                  <a:gd name="connsiteY3" fmla="*/ 419862 h 419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1322" h="419861">
                    <a:moveTo>
                      <a:pt x="0" y="0"/>
                    </a:moveTo>
                    <a:lnTo>
                      <a:pt x="671322" y="0"/>
                    </a:lnTo>
                    <a:lnTo>
                      <a:pt x="671322" y="419862"/>
                    </a:lnTo>
                    <a:lnTo>
                      <a:pt x="0" y="41986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AAC359B8-DCAE-525A-E51A-ACEF4368F999}"/>
                  </a:ext>
                </a:extLst>
              </p:cNvPr>
              <p:cNvSpPr/>
              <p:nvPr/>
            </p:nvSpPr>
            <p:spPr>
              <a:xfrm rot="5400000">
                <a:off x="10434925" y="2920044"/>
                <a:ext cx="382714" cy="634079"/>
              </a:xfrm>
              <a:custGeom>
                <a:avLst/>
                <a:gdLst>
                  <a:gd name="connsiteX0" fmla="*/ 0 w 382714"/>
                  <a:gd name="connsiteY0" fmla="*/ 0 h 634079"/>
                  <a:gd name="connsiteX1" fmla="*/ 382714 w 382714"/>
                  <a:gd name="connsiteY1" fmla="*/ 0 h 634079"/>
                  <a:gd name="connsiteX2" fmla="*/ 382714 w 382714"/>
                  <a:gd name="connsiteY2" fmla="*/ 634079 h 634079"/>
                  <a:gd name="connsiteX3" fmla="*/ 0 w 382714"/>
                  <a:gd name="connsiteY3" fmla="*/ 634079 h 634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714" h="634079">
                    <a:moveTo>
                      <a:pt x="0" y="0"/>
                    </a:moveTo>
                    <a:lnTo>
                      <a:pt x="382714" y="0"/>
                    </a:lnTo>
                    <a:lnTo>
                      <a:pt x="382714" y="634079"/>
                    </a:lnTo>
                    <a:lnTo>
                      <a:pt x="0" y="63407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2856156-50BB-6C33-9ACE-F5FD979A72CD}"/>
                  </a:ext>
                </a:extLst>
              </p:cNvPr>
              <p:cNvSpPr/>
              <p:nvPr/>
            </p:nvSpPr>
            <p:spPr>
              <a:xfrm>
                <a:off x="10358868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ADE6E934-DF06-EAB0-9D13-52AFAA49030A}"/>
                  </a:ext>
                </a:extLst>
              </p:cNvPr>
              <p:cNvSpPr/>
              <p:nvPr/>
            </p:nvSpPr>
            <p:spPr>
              <a:xfrm>
                <a:off x="10421352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E13020F2-6309-3388-D456-5CC3DF07FE49}"/>
                  </a:ext>
                </a:extLst>
              </p:cNvPr>
              <p:cNvSpPr/>
              <p:nvPr/>
            </p:nvSpPr>
            <p:spPr>
              <a:xfrm>
                <a:off x="1048374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1F17BEAD-BF6E-DB5E-8BF9-45B227D7C483}"/>
                  </a:ext>
                </a:extLst>
              </p:cNvPr>
              <p:cNvSpPr/>
              <p:nvPr/>
            </p:nvSpPr>
            <p:spPr>
              <a:xfrm>
                <a:off x="1054622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78A00416-9EA4-0F0C-EFDF-FFFB19E94881}"/>
                  </a:ext>
                </a:extLst>
              </p:cNvPr>
              <p:cNvSpPr/>
              <p:nvPr/>
            </p:nvSpPr>
            <p:spPr>
              <a:xfrm>
                <a:off x="1060870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58FA1E99-54BA-8385-9DF6-4ADDA53839DB}"/>
                  </a:ext>
                </a:extLst>
              </p:cNvPr>
              <p:cNvSpPr/>
              <p:nvPr/>
            </p:nvSpPr>
            <p:spPr>
              <a:xfrm>
                <a:off x="10671193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0E369C81-33EA-0EE1-F2BC-FA363BE36D24}"/>
                  </a:ext>
                </a:extLst>
              </p:cNvPr>
              <p:cNvSpPr/>
              <p:nvPr/>
            </p:nvSpPr>
            <p:spPr>
              <a:xfrm>
                <a:off x="10733581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24B74585-C20A-1C49-4C77-7E808BDD9B3D}"/>
                  </a:ext>
                </a:extLst>
              </p:cNvPr>
              <p:cNvSpPr/>
              <p:nvPr/>
            </p:nvSpPr>
            <p:spPr>
              <a:xfrm>
                <a:off x="10796065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5C239ECE-80D8-D076-ABA3-902BCEDF0437}"/>
                  </a:ext>
                </a:extLst>
              </p:cNvPr>
              <p:cNvSpPr/>
              <p:nvPr/>
            </p:nvSpPr>
            <p:spPr>
              <a:xfrm>
                <a:off x="10858549" y="3165647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7BA27D11-A972-670A-7DB4-FA39AE35A53F}"/>
                  </a:ext>
                </a:extLst>
              </p:cNvPr>
              <p:cNvSpPr/>
              <p:nvPr/>
            </p:nvSpPr>
            <p:spPr>
              <a:xfrm>
                <a:off x="10358868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0CBE6FB4-3A68-F24C-C1F0-4BA7C36C2BD4}"/>
                  </a:ext>
                </a:extLst>
              </p:cNvPr>
              <p:cNvSpPr/>
              <p:nvPr/>
            </p:nvSpPr>
            <p:spPr>
              <a:xfrm>
                <a:off x="10421352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8497A287-626A-2924-9C2E-5706716FEC3E}"/>
                  </a:ext>
                </a:extLst>
              </p:cNvPr>
              <p:cNvSpPr/>
              <p:nvPr/>
            </p:nvSpPr>
            <p:spPr>
              <a:xfrm>
                <a:off x="1048374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FFF79310-3B1E-ACC9-E055-63E294D555D1}"/>
                  </a:ext>
                </a:extLst>
              </p:cNvPr>
              <p:cNvSpPr/>
              <p:nvPr/>
            </p:nvSpPr>
            <p:spPr>
              <a:xfrm>
                <a:off x="1054622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A501DFBF-730D-1532-A193-4AD0B8AA780C}"/>
                  </a:ext>
                </a:extLst>
              </p:cNvPr>
              <p:cNvSpPr/>
              <p:nvPr/>
            </p:nvSpPr>
            <p:spPr>
              <a:xfrm>
                <a:off x="1060870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CC943CE3-925C-918A-2C82-C7FDECEA1937}"/>
                  </a:ext>
                </a:extLst>
              </p:cNvPr>
              <p:cNvSpPr/>
              <p:nvPr/>
            </p:nvSpPr>
            <p:spPr>
              <a:xfrm>
                <a:off x="10671193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3ABB485B-81DF-E890-ABB8-A9D158DE3E15}"/>
                  </a:ext>
                </a:extLst>
              </p:cNvPr>
              <p:cNvSpPr/>
              <p:nvPr/>
            </p:nvSpPr>
            <p:spPr>
              <a:xfrm>
                <a:off x="10733581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15FCF351-22CA-8BFC-732B-5EF42457E903}"/>
                  </a:ext>
                </a:extLst>
              </p:cNvPr>
              <p:cNvSpPr/>
              <p:nvPr/>
            </p:nvSpPr>
            <p:spPr>
              <a:xfrm>
                <a:off x="10796065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CB05E76D-006B-2A07-4848-777FF0706C71}"/>
                  </a:ext>
                </a:extLst>
              </p:cNvPr>
              <p:cNvSpPr/>
              <p:nvPr/>
            </p:nvSpPr>
            <p:spPr>
              <a:xfrm>
                <a:off x="10858549" y="3221463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0BD2EF3A-1C14-3348-457C-69D0861A6A9E}"/>
                  </a:ext>
                </a:extLst>
              </p:cNvPr>
              <p:cNvSpPr/>
              <p:nvPr/>
            </p:nvSpPr>
            <p:spPr>
              <a:xfrm>
                <a:off x="10358868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DD29FFB3-24A1-9229-3E88-6F5E1DCF796C}"/>
                  </a:ext>
                </a:extLst>
              </p:cNvPr>
              <p:cNvSpPr/>
              <p:nvPr/>
            </p:nvSpPr>
            <p:spPr>
              <a:xfrm>
                <a:off x="10421352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E8708CEA-1ED6-7A84-021B-4E49C21F1E85}"/>
                  </a:ext>
                </a:extLst>
              </p:cNvPr>
              <p:cNvSpPr/>
              <p:nvPr/>
            </p:nvSpPr>
            <p:spPr>
              <a:xfrm>
                <a:off x="1048374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E136AF2D-B153-F36F-350D-EAC14E387A50}"/>
                  </a:ext>
                </a:extLst>
              </p:cNvPr>
              <p:cNvSpPr/>
              <p:nvPr/>
            </p:nvSpPr>
            <p:spPr>
              <a:xfrm>
                <a:off x="1054622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E2D2486A-0819-A020-5B59-3C0B46C4D344}"/>
                  </a:ext>
                </a:extLst>
              </p:cNvPr>
              <p:cNvSpPr/>
              <p:nvPr/>
            </p:nvSpPr>
            <p:spPr>
              <a:xfrm>
                <a:off x="1060870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7323CDC-B9E5-B8FE-35E8-4F9D6C743BE2}"/>
                  </a:ext>
                </a:extLst>
              </p:cNvPr>
              <p:cNvSpPr/>
              <p:nvPr/>
            </p:nvSpPr>
            <p:spPr>
              <a:xfrm>
                <a:off x="10671193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79C40616-DA05-3FC5-8B89-521D2E6762D7}"/>
                  </a:ext>
                </a:extLst>
              </p:cNvPr>
              <p:cNvSpPr/>
              <p:nvPr/>
            </p:nvSpPr>
            <p:spPr>
              <a:xfrm>
                <a:off x="10733581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43A9941E-8DF2-AEF5-7DD3-BC4136CBBBC2}"/>
                  </a:ext>
                </a:extLst>
              </p:cNvPr>
              <p:cNvSpPr/>
              <p:nvPr/>
            </p:nvSpPr>
            <p:spPr>
              <a:xfrm>
                <a:off x="10796065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1D56FEB9-29DC-A009-387A-9CB8DCDEC23C}"/>
                  </a:ext>
                </a:extLst>
              </p:cNvPr>
              <p:cNvSpPr/>
              <p:nvPr/>
            </p:nvSpPr>
            <p:spPr>
              <a:xfrm>
                <a:off x="10858549" y="3277184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65328A2E-558A-DF01-4BF6-4B38EDEC97B2}"/>
                  </a:ext>
                </a:extLst>
              </p:cNvPr>
              <p:cNvSpPr/>
              <p:nvPr/>
            </p:nvSpPr>
            <p:spPr>
              <a:xfrm>
                <a:off x="10358868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8539198B-83B6-AD8F-B0CD-088981AA11E3}"/>
                  </a:ext>
                </a:extLst>
              </p:cNvPr>
              <p:cNvSpPr/>
              <p:nvPr/>
            </p:nvSpPr>
            <p:spPr>
              <a:xfrm>
                <a:off x="10421352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673734D6-4590-E0CC-3246-8E01F25CC614}"/>
                  </a:ext>
                </a:extLst>
              </p:cNvPr>
              <p:cNvSpPr/>
              <p:nvPr/>
            </p:nvSpPr>
            <p:spPr>
              <a:xfrm>
                <a:off x="10483741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54430C2C-E246-078B-DDDF-B97BF0498CCB}"/>
                  </a:ext>
                </a:extLst>
              </p:cNvPr>
              <p:cNvSpPr/>
              <p:nvPr/>
            </p:nvSpPr>
            <p:spPr>
              <a:xfrm>
                <a:off x="10546225" y="3337192"/>
                <a:ext cx="40481" cy="40481"/>
              </a:xfrm>
              <a:custGeom>
                <a:avLst/>
                <a:gdLst>
                  <a:gd name="connsiteX0" fmla="*/ 0 w 40481"/>
                  <a:gd name="connsiteY0" fmla="*/ 0 h 40481"/>
                  <a:gd name="connsiteX1" fmla="*/ 40481 w 40481"/>
                  <a:gd name="connsiteY1" fmla="*/ 0 h 40481"/>
                  <a:gd name="connsiteX2" fmla="*/ 40481 w 40481"/>
                  <a:gd name="connsiteY2" fmla="*/ 40481 h 40481"/>
                  <a:gd name="connsiteX3" fmla="*/ 0 w 40481"/>
                  <a:gd name="connsiteY3" fmla="*/ 40481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1" h="40481">
                    <a:moveTo>
                      <a:pt x="0" y="0"/>
                    </a:moveTo>
                    <a:lnTo>
                      <a:pt x="40481" y="0"/>
                    </a:lnTo>
                    <a:lnTo>
                      <a:pt x="40481" y="40481"/>
                    </a:ln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33C266F2-F348-DC3A-CB6C-22273A265467}"/>
                  </a:ext>
                </a:extLst>
              </p:cNvPr>
              <p:cNvSpPr/>
              <p:nvPr/>
            </p:nvSpPr>
            <p:spPr>
              <a:xfrm>
                <a:off x="10448784" y="3083160"/>
                <a:ext cx="360425" cy="35052"/>
              </a:xfrm>
              <a:custGeom>
                <a:avLst/>
                <a:gdLst>
                  <a:gd name="connsiteX0" fmla="*/ 0 w 360425"/>
                  <a:gd name="connsiteY0" fmla="*/ 0 h 35052"/>
                  <a:gd name="connsiteX1" fmla="*/ 360426 w 360425"/>
                  <a:gd name="connsiteY1" fmla="*/ 0 h 35052"/>
                  <a:gd name="connsiteX2" fmla="*/ 360426 w 360425"/>
                  <a:gd name="connsiteY2" fmla="*/ 35052 h 35052"/>
                  <a:gd name="connsiteX3" fmla="*/ 0 w 360425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425" h="35052">
                    <a:moveTo>
                      <a:pt x="0" y="0"/>
                    </a:moveTo>
                    <a:lnTo>
                      <a:pt x="360426" y="0"/>
                    </a:lnTo>
                    <a:lnTo>
                      <a:pt x="360426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C6E2A79A-46A8-6BDE-836E-8A9B903E91AE}"/>
                  </a:ext>
                </a:extLst>
              </p:cNvPr>
              <p:cNvSpPr/>
              <p:nvPr/>
            </p:nvSpPr>
            <p:spPr>
              <a:xfrm>
                <a:off x="10610328" y="2799982"/>
                <a:ext cx="40766" cy="40766"/>
              </a:xfrm>
              <a:custGeom>
                <a:avLst/>
                <a:gdLst>
                  <a:gd name="connsiteX0" fmla="*/ 40767 w 40766"/>
                  <a:gd name="connsiteY0" fmla="*/ 20383 h 40766"/>
                  <a:gd name="connsiteX1" fmla="*/ 20384 w 40766"/>
                  <a:gd name="connsiteY1" fmla="*/ 40767 h 40766"/>
                  <a:gd name="connsiteX2" fmla="*/ 0 w 40766"/>
                  <a:gd name="connsiteY2" fmla="*/ 20383 h 40766"/>
                  <a:gd name="connsiteX3" fmla="*/ 20384 w 40766"/>
                  <a:gd name="connsiteY3" fmla="*/ 0 h 40766"/>
                  <a:gd name="connsiteX4" fmla="*/ 40767 w 40766"/>
                  <a:gd name="connsiteY4" fmla="*/ 20383 h 40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6" h="40766">
                    <a:moveTo>
                      <a:pt x="40767" y="20383"/>
                    </a:moveTo>
                    <a:cubicBezTo>
                      <a:pt x="40767" y="31642"/>
                      <a:pt x="31642" y="40767"/>
                      <a:pt x="20384" y="40767"/>
                    </a:cubicBezTo>
                    <a:cubicBezTo>
                      <a:pt x="9125" y="40767"/>
                      <a:pt x="0" y="31642"/>
                      <a:pt x="0" y="20383"/>
                    </a:cubicBezTo>
                    <a:cubicBezTo>
                      <a:pt x="0" y="9125"/>
                      <a:pt x="9125" y="0"/>
                      <a:pt x="20384" y="0"/>
                    </a:cubicBezTo>
                    <a:cubicBezTo>
                      <a:pt x="31642" y="0"/>
                      <a:pt x="40767" y="9125"/>
                      <a:pt x="40767" y="20383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BBD4EE60-4B15-C085-A377-175C4EAA386F}"/>
                </a:ext>
              </a:extLst>
            </p:cNvPr>
            <p:cNvSpPr/>
            <p:nvPr/>
          </p:nvSpPr>
          <p:spPr>
            <a:xfrm>
              <a:off x="7325441" y="6124302"/>
              <a:ext cx="3979068" cy="116871"/>
            </a:xfrm>
            <a:custGeom>
              <a:avLst/>
              <a:gdLst>
                <a:gd name="connsiteX0" fmla="*/ 3979069 w 3979068"/>
                <a:gd name="connsiteY0" fmla="*/ 58484 h 116871"/>
                <a:gd name="connsiteX1" fmla="*/ 1989582 w 3979068"/>
                <a:gd name="connsiteY1" fmla="*/ 116872 h 116871"/>
                <a:gd name="connsiteX2" fmla="*/ 0 w 3979068"/>
                <a:gd name="connsiteY2" fmla="*/ 58484 h 116871"/>
                <a:gd name="connsiteX3" fmla="*/ 1989582 w 3979068"/>
                <a:gd name="connsiteY3" fmla="*/ 0 h 116871"/>
                <a:gd name="connsiteX4" fmla="*/ 3979069 w 3979068"/>
                <a:gd name="connsiteY4" fmla="*/ 58484 h 11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9068" h="116871">
                  <a:moveTo>
                    <a:pt x="3979069" y="58484"/>
                  </a:moveTo>
                  <a:cubicBezTo>
                    <a:pt x="3979069" y="90678"/>
                    <a:pt x="3088291" y="116872"/>
                    <a:pt x="1989582" y="116872"/>
                  </a:cubicBezTo>
                  <a:cubicBezTo>
                    <a:pt x="890873" y="116872"/>
                    <a:pt x="0" y="90678"/>
                    <a:pt x="0" y="58484"/>
                  </a:cubicBezTo>
                  <a:cubicBezTo>
                    <a:pt x="0" y="26289"/>
                    <a:pt x="890588" y="0"/>
                    <a:pt x="1989582" y="0"/>
                  </a:cubicBezTo>
                  <a:cubicBezTo>
                    <a:pt x="3088577" y="0"/>
                    <a:pt x="3979069" y="26194"/>
                    <a:pt x="3979069" y="58484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52" name="图形 286">
              <a:extLst>
                <a:ext uri="{FF2B5EF4-FFF2-40B4-BE49-F238E27FC236}">
                  <a16:creationId xmlns:a16="http://schemas.microsoft.com/office/drawing/2014/main" id="{38C7249B-F0E4-CD46-2F76-750828FB179E}"/>
                </a:ext>
              </a:extLst>
            </p:cNvPr>
            <p:cNvGrpSpPr/>
            <p:nvPr/>
          </p:nvGrpSpPr>
          <p:grpSpPr>
            <a:xfrm>
              <a:off x="7381734" y="2980957"/>
              <a:ext cx="3905440" cy="1230153"/>
              <a:chOff x="7381734" y="2980957"/>
              <a:chExt cx="3905440" cy="1230153"/>
            </a:xfrm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CF718C91-4BCD-AC78-33FA-93295BD35546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BD454F5-5C29-5453-B35A-B80333FB23CF}"/>
                  </a:ext>
                </a:extLst>
              </p:cNvPr>
              <p:cNvSpPr/>
              <p:nvPr/>
            </p:nvSpPr>
            <p:spPr>
              <a:xfrm>
                <a:off x="7381734" y="3986225"/>
                <a:ext cx="231171" cy="224885"/>
              </a:xfrm>
              <a:custGeom>
                <a:avLst/>
                <a:gdLst>
                  <a:gd name="connsiteX0" fmla="*/ 203454 w 231171"/>
                  <a:gd name="connsiteY0" fmla="*/ 115919 h 224885"/>
                  <a:gd name="connsiteX1" fmla="*/ 231172 w 231171"/>
                  <a:gd name="connsiteY1" fmla="*/ 107918 h 224885"/>
                  <a:gd name="connsiteX2" fmla="*/ 213551 w 231171"/>
                  <a:gd name="connsiteY2" fmla="*/ 46387 h 224885"/>
                  <a:gd name="connsiteX3" fmla="*/ 181451 w 231171"/>
                  <a:gd name="connsiteY3" fmla="*/ 55912 h 224885"/>
                  <a:gd name="connsiteX4" fmla="*/ 147923 w 231171"/>
                  <a:gd name="connsiteY4" fmla="*/ 32385 h 224885"/>
                  <a:gd name="connsiteX5" fmla="*/ 147923 w 231171"/>
                  <a:gd name="connsiteY5" fmla="*/ 0 h 224885"/>
                  <a:gd name="connsiteX6" fmla="*/ 83915 w 231171"/>
                  <a:gd name="connsiteY6" fmla="*/ 0 h 224885"/>
                  <a:gd name="connsiteX7" fmla="*/ 83915 w 231171"/>
                  <a:gd name="connsiteY7" fmla="*/ 32385 h 224885"/>
                  <a:gd name="connsiteX8" fmla="*/ 56674 w 231171"/>
                  <a:gd name="connsiteY8" fmla="*/ 49244 h 224885"/>
                  <a:gd name="connsiteX9" fmla="*/ 28099 w 231171"/>
                  <a:gd name="connsiteY9" fmla="*/ 35528 h 224885"/>
                  <a:gd name="connsiteX10" fmla="*/ 0 w 231171"/>
                  <a:gd name="connsiteY10" fmla="*/ 92678 h 224885"/>
                  <a:gd name="connsiteX11" fmla="*/ 28099 w 231171"/>
                  <a:gd name="connsiteY11" fmla="*/ 106394 h 224885"/>
                  <a:gd name="connsiteX12" fmla="*/ 28099 w 231171"/>
                  <a:gd name="connsiteY12" fmla="*/ 113443 h 224885"/>
                  <a:gd name="connsiteX13" fmla="*/ 39243 w 231171"/>
                  <a:gd name="connsiteY13" fmla="*/ 156115 h 224885"/>
                  <a:gd name="connsiteX14" fmla="*/ 39243 w 231171"/>
                  <a:gd name="connsiteY14" fmla="*/ 156115 h 224885"/>
                  <a:gd name="connsiteX15" fmla="*/ 18288 w 231171"/>
                  <a:gd name="connsiteY15" fmla="*/ 182594 h 224885"/>
                  <a:gd name="connsiteX16" fmla="*/ 68294 w 231171"/>
                  <a:gd name="connsiteY16" fmla="*/ 222599 h 224885"/>
                  <a:gd name="connsiteX17" fmla="*/ 88773 w 231171"/>
                  <a:gd name="connsiteY17" fmla="*/ 196882 h 224885"/>
                  <a:gd name="connsiteX18" fmla="*/ 115919 w 231171"/>
                  <a:gd name="connsiteY18" fmla="*/ 201168 h 224885"/>
                  <a:gd name="connsiteX19" fmla="*/ 135922 w 231171"/>
                  <a:gd name="connsiteY19" fmla="*/ 198882 h 224885"/>
                  <a:gd name="connsiteX20" fmla="*/ 154400 w 231171"/>
                  <a:gd name="connsiteY20" fmla="*/ 224885 h 224885"/>
                  <a:gd name="connsiteX21" fmla="*/ 206597 w 231171"/>
                  <a:gd name="connsiteY21" fmla="*/ 187833 h 224885"/>
                  <a:gd name="connsiteX22" fmla="*/ 188595 w 231171"/>
                  <a:gd name="connsiteY22" fmla="*/ 162401 h 224885"/>
                  <a:gd name="connsiteX23" fmla="*/ 203454 w 231171"/>
                  <a:gd name="connsiteY23" fmla="*/ 115919 h 224885"/>
                  <a:gd name="connsiteX24" fmla="*/ 58293 w 231171"/>
                  <a:gd name="connsiteY24" fmla="*/ 113633 h 224885"/>
                  <a:gd name="connsiteX25" fmla="*/ 115443 w 231171"/>
                  <a:gd name="connsiteY25" fmla="*/ 56483 h 224885"/>
                  <a:gd name="connsiteX26" fmla="*/ 172593 w 231171"/>
                  <a:gd name="connsiteY26" fmla="*/ 113633 h 224885"/>
                  <a:gd name="connsiteX27" fmla="*/ 115443 w 231171"/>
                  <a:gd name="connsiteY27" fmla="*/ 170783 h 224885"/>
                  <a:gd name="connsiteX28" fmla="*/ 58293 w 231171"/>
                  <a:gd name="connsiteY28" fmla="*/ 113919 h 22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885">
                    <a:moveTo>
                      <a:pt x="203454" y="115919"/>
                    </a:moveTo>
                    <a:lnTo>
                      <a:pt x="231172" y="107918"/>
                    </a:lnTo>
                    <a:lnTo>
                      <a:pt x="213551" y="46387"/>
                    </a:lnTo>
                    <a:lnTo>
                      <a:pt x="181451" y="55912"/>
                    </a:lnTo>
                    <a:cubicBezTo>
                      <a:pt x="172310" y="45510"/>
                      <a:pt x="160814" y="37443"/>
                      <a:pt x="147923" y="32385"/>
                    </a:cubicBezTo>
                    <a:lnTo>
                      <a:pt x="147923" y="0"/>
                    </a:lnTo>
                    <a:lnTo>
                      <a:pt x="83915" y="0"/>
                    </a:lnTo>
                    <a:lnTo>
                      <a:pt x="83915" y="32385"/>
                    </a:lnTo>
                    <a:cubicBezTo>
                      <a:pt x="73867" y="36262"/>
                      <a:pt x="64629" y="41986"/>
                      <a:pt x="56674" y="49244"/>
                    </a:cubicBezTo>
                    <a:lnTo>
                      <a:pt x="28099" y="35528"/>
                    </a:lnTo>
                    <a:lnTo>
                      <a:pt x="0" y="92678"/>
                    </a:lnTo>
                    <a:lnTo>
                      <a:pt x="28099" y="106394"/>
                    </a:lnTo>
                    <a:cubicBezTo>
                      <a:pt x="28099" y="108775"/>
                      <a:pt x="28099" y="111062"/>
                      <a:pt x="28099" y="113443"/>
                    </a:cubicBezTo>
                    <a:cubicBezTo>
                      <a:pt x="28115" y="128388"/>
                      <a:pt x="31951" y="143075"/>
                      <a:pt x="39243" y="156115"/>
                    </a:cubicBezTo>
                    <a:lnTo>
                      <a:pt x="39243" y="156115"/>
                    </a:lnTo>
                    <a:lnTo>
                      <a:pt x="18288" y="182594"/>
                    </a:lnTo>
                    <a:lnTo>
                      <a:pt x="68294" y="222599"/>
                    </a:lnTo>
                    <a:lnTo>
                      <a:pt x="88773" y="196882"/>
                    </a:lnTo>
                    <a:cubicBezTo>
                      <a:pt x="97544" y="199720"/>
                      <a:pt x="106703" y="201159"/>
                      <a:pt x="115919" y="201168"/>
                    </a:cubicBezTo>
                    <a:cubicBezTo>
                      <a:pt x="122653" y="201187"/>
                      <a:pt x="129366" y="200425"/>
                      <a:pt x="135922" y="198882"/>
                    </a:cubicBezTo>
                    <a:lnTo>
                      <a:pt x="154400" y="224885"/>
                    </a:lnTo>
                    <a:lnTo>
                      <a:pt x="206597" y="187833"/>
                    </a:lnTo>
                    <a:lnTo>
                      <a:pt x="188595" y="162401"/>
                    </a:lnTo>
                    <a:cubicBezTo>
                      <a:pt x="197947" y="148676"/>
                      <a:pt x="203108" y="132521"/>
                      <a:pt x="203454" y="115919"/>
                    </a:cubicBezTo>
                    <a:close/>
                    <a:moveTo>
                      <a:pt x="58293" y="113633"/>
                    </a:moveTo>
                    <a:cubicBezTo>
                      <a:pt x="58293" y="82067"/>
                      <a:pt x="83880" y="56483"/>
                      <a:pt x="115443" y="56483"/>
                    </a:cubicBezTo>
                    <a:cubicBezTo>
                      <a:pt x="147006" y="56483"/>
                      <a:pt x="172593" y="82067"/>
                      <a:pt x="172593" y="113633"/>
                    </a:cubicBezTo>
                    <a:cubicBezTo>
                      <a:pt x="172593" y="145199"/>
                      <a:pt x="147006" y="170783"/>
                      <a:pt x="115443" y="170783"/>
                    </a:cubicBezTo>
                    <a:cubicBezTo>
                      <a:pt x="84119" y="170478"/>
                      <a:pt x="58757" y="145237"/>
                      <a:pt x="58293" y="113919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AA17B47B-5FB9-0FD6-5D40-B8AC8F02FF3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D8B503F8-1B01-253B-89F2-9A4E37810D8E}"/>
                  </a:ext>
                </a:extLst>
              </p:cNvPr>
              <p:cNvSpPr/>
              <p:nvPr/>
            </p:nvSpPr>
            <p:spPr>
              <a:xfrm>
                <a:off x="11056003" y="2980957"/>
                <a:ext cx="231171" cy="224599"/>
              </a:xfrm>
              <a:custGeom>
                <a:avLst/>
                <a:gdLst>
                  <a:gd name="connsiteX0" fmla="*/ 203454 w 231171"/>
                  <a:gd name="connsiteY0" fmla="*/ 115824 h 224599"/>
                  <a:gd name="connsiteX1" fmla="*/ 231172 w 231171"/>
                  <a:gd name="connsiteY1" fmla="*/ 107823 h 224599"/>
                  <a:gd name="connsiteX2" fmla="*/ 213550 w 231171"/>
                  <a:gd name="connsiteY2" fmla="*/ 46292 h 224599"/>
                  <a:gd name="connsiteX3" fmla="*/ 181546 w 231171"/>
                  <a:gd name="connsiteY3" fmla="*/ 55817 h 224599"/>
                  <a:gd name="connsiteX4" fmla="*/ 147923 w 231171"/>
                  <a:gd name="connsiteY4" fmla="*/ 32385 h 224599"/>
                  <a:gd name="connsiteX5" fmla="*/ 147923 w 231171"/>
                  <a:gd name="connsiteY5" fmla="*/ 0 h 224599"/>
                  <a:gd name="connsiteX6" fmla="*/ 84201 w 231171"/>
                  <a:gd name="connsiteY6" fmla="*/ 0 h 224599"/>
                  <a:gd name="connsiteX7" fmla="*/ 84201 w 231171"/>
                  <a:gd name="connsiteY7" fmla="*/ 32385 h 224599"/>
                  <a:gd name="connsiteX8" fmla="*/ 56960 w 231171"/>
                  <a:gd name="connsiteY8" fmla="*/ 49340 h 224599"/>
                  <a:gd name="connsiteX9" fmla="*/ 28575 w 231171"/>
                  <a:gd name="connsiteY9" fmla="*/ 35338 h 224599"/>
                  <a:gd name="connsiteX10" fmla="*/ 0 w 231171"/>
                  <a:gd name="connsiteY10" fmla="*/ 92488 h 224599"/>
                  <a:gd name="connsiteX11" fmla="*/ 28575 w 231171"/>
                  <a:gd name="connsiteY11" fmla="*/ 106204 h 224599"/>
                  <a:gd name="connsiteX12" fmla="*/ 28575 w 231171"/>
                  <a:gd name="connsiteY12" fmla="*/ 113252 h 224599"/>
                  <a:gd name="connsiteX13" fmla="*/ 39719 w 231171"/>
                  <a:gd name="connsiteY13" fmla="*/ 155924 h 224599"/>
                  <a:gd name="connsiteX14" fmla="*/ 39719 w 231171"/>
                  <a:gd name="connsiteY14" fmla="*/ 155924 h 224599"/>
                  <a:gd name="connsiteX15" fmla="*/ 18669 w 231171"/>
                  <a:gd name="connsiteY15" fmla="*/ 182308 h 224599"/>
                  <a:gd name="connsiteX16" fmla="*/ 68675 w 231171"/>
                  <a:gd name="connsiteY16" fmla="*/ 222314 h 224599"/>
                  <a:gd name="connsiteX17" fmla="*/ 89154 w 231171"/>
                  <a:gd name="connsiteY17" fmla="*/ 196596 h 224599"/>
                  <a:gd name="connsiteX18" fmla="*/ 116300 w 231171"/>
                  <a:gd name="connsiteY18" fmla="*/ 200882 h 224599"/>
                  <a:gd name="connsiteX19" fmla="*/ 136398 w 231171"/>
                  <a:gd name="connsiteY19" fmla="*/ 198596 h 224599"/>
                  <a:gd name="connsiteX20" fmla="*/ 154781 w 231171"/>
                  <a:gd name="connsiteY20" fmla="*/ 224599 h 224599"/>
                  <a:gd name="connsiteX21" fmla="*/ 206978 w 231171"/>
                  <a:gd name="connsiteY21" fmla="*/ 187452 h 224599"/>
                  <a:gd name="connsiteX22" fmla="*/ 188976 w 231171"/>
                  <a:gd name="connsiteY22" fmla="*/ 162306 h 224599"/>
                  <a:gd name="connsiteX23" fmla="*/ 203454 w 231171"/>
                  <a:gd name="connsiteY23" fmla="*/ 115824 h 224599"/>
                  <a:gd name="connsiteX24" fmla="*/ 58388 w 231171"/>
                  <a:gd name="connsiteY24" fmla="*/ 113538 h 224599"/>
                  <a:gd name="connsiteX25" fmla="*/ 115538 w 231171"/>
                  <a:gd name="connsiteY25" fmla="*/ 56388 h 224599"/>
                  <a:gd name="connsiteX26" fmla="*/ 172688 w 231171"/>
                  <a:gd name="connsiteY26" fmla="*/ 113538 h 224599"/>
                  <a:gd name="connsiteX27" fmla="*/ 115538 w 231171"/>
                  <a:gd name="connsiteY27" fmla="*/ 170688 h 224599"/>
                  <a:gd name="connsiteX28" fmla="*/ 58388 w 231171"/>
                  <a:gd name="connsiteY28" fmla="*/ 113538 h 22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31171" h="224599">
                    <a:moveTo>
                      <a:pt x="203454" y="115824"/>
                    </a:moveTo>
                    <a:lnTo>
                      <a:pt x="231172" y="107823"/>
                    </a:lnTo>
                    <a:lnTo>
                      <a:pt x="213550" y="46292"/>
                    </a:lnTo>
                    <a:lnTo>
                      <a:pt x="181546" y="55817"/>
                    </a:lnTo>
                    <a:cubicBezTo>
                      <a:pt x="172336" y="45472"/>
                      <a:pt x="160820" y="37443"/>
                      <a:pt x="147923" y="32385"/>
                    </a:cubicBezTo>
                    <a:lnTo>
                      <a:pt x="147923" y="0"/>
                    </a:lnTo>
                    <a:lnTo>
                      <a:pt x="84201" y="0"/>
                    </a:lnTo>
                    <a:lnTo>
                      <a:pt x="84201" y="32385"/>
                    </a:lnTo>
                    <a:cubicBezTo>
                      <a:pt x="74143" y="36290"/>
                      <a:pt x="64903" y="42043"/>
                      <a:pt x="56960" y="49340"/>
                    </a:cubicBezTo>
                    <a:lnTo>
                      <a:pt x="28575" y="35338"/>
                    </a:lnTo>
                    <a:lnTo>
                      <a:pt x="0" y="92488"/>
                    </a:lnTo>
                    <a:lnTo>
                      <a:pt x="28575" y="106204"/>
                    </a:lnTo>
                    <a:cubicBezTo>
                      <a:pt x="28575" y="108585"/>
                      <a:pt x="28575" y="110871"/>
                      <a:pt x="28575" y="113252"/>
                    </a:cubicBezTo>
                    <a:cubicBezTo>
                      <a:pt x="28594" y="128197"/>
                      <a:pt x="32423" y="142885"/>
                      <a:pt x="39719" y="155924"/>
                    </a:cubicBezTo>
                    <a:lnTo>
                      <a:pt x="39719" y="155924"/>
                    </a:lnTo>
                    <a:lnTo>
                      <a:pt x="18669" y="182308"/>
                    </a:lnTo>
                    <a:lnTo>
                      <a:pt x="68675" y="222314"/>
                    </a:lnTo>
                    <a:lnTo>
                      <a:pt x="89154" y="196596"/>
                    </a:lnTo>
                    <a:cubicBezTo>
                      <a:pt x="97927" y="199434"/>
                      <a:pt x="107080" y="200873"/>
                      <a:pt x="116300" y="200882"/>
                    </a:cubicBezTo>
                    <a:cubicBezTo>
                      <a:pt x="123063" y="200901"/>
                      <a:pt x="129807" y="200139"/>
                      <a:pt x="136398" y="198596"/>
                    </a:cubicBezTo>
                    <a:lnTo>
                      <a:pt x="154781" y="224599"/>
                    </a:lnTo>
                    <a:lnTo>
                      <a:pt x="206978" y="187452"/>
                    </a:lnTo>
                    <a:lnTo>
                      <a:pt x="188976" y="162306"/>
                    </a:lnTo>
                    <a:cubicBezTo>
                      <a:pt x="198196" y="148533"/>
                      <a:pt x="203225" y="132388"/>
                      <a:pt x="203454" y="115824"/>
                    </a:cubicBezTo>
                    <a:close/>
                    <a:moveTo>
                      <a:pt x="58388" y="113538"/>
                    </a:moveTo>
                    <a:cubicBezTo>
                      <a:pt x="58388" y="81972"/>
                      <a:pt x="83972" y="56388"/>
                      <a:pt x="115538" y="56388"/>
                    </a:cubicBezTo>
                    <a:cubicBezTo>
                      <a:pt x="147104" y="56388"/>
                      <a:pt x="172688" y="81972"/>
                      <a:pt x="172688" y="113538"/>
                    </a:cubicBezTo>
                    <a:cubicBezTo>
                      <a:pt x="172688" y="145104"/>
                      <a:pt x="147104" y="170688"/>
                      <a:pt x="115538" y="170688"/>
                    </a:cubicBezTo>
                    <a:cubicBezTo>
                      <a:pt x="83972" y="170688"/>
                      <a:pt x="58388" y="145104"/>
                      <a:pt x="58388" y="113538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7" name="图形 286">
              <a:extLst>
                <a:ext uri="{FF2B5EF4-FFF2-40B4-BE49-F238E27FC236}">
                  <a16:creationId xmlns:a16="http://schemas.microsoft.com/office/drawing/2014/main" id="{D021D3F6-3682-0DA1-DA85-902B65BA9265}"/>
                </a:ext>
              </a:extLst>
            </p:cNvPr>
            <p:cNvGrpSpPr/>
            <p:nvPr/>
          </p:nvGrpSpPr>
          <p:grpSpPr>
            <a:xfrm>
              <a:off x="7640396" y="3420440"/>
              <a:ext cx="347506" cy="348901"/>
              <a:chOff x="7640396" y="3420440"/>
              <a:chExt cx="347506" cy="348901"/>
            </a:xfrm>
          </p:grpSpPr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341CD646-74FA-52AC-9CB6-2D248528AE8D}"/>
                  </a:ext>
                </a:extLst>
              </p:cNvPr>
              <p:cNvSpPr/>
              <p:nvPr/>
            </p:nvSpPr>
            <p:spPr>
              <a:xfrm>
                <a:off x="7640396" y="3420440"/>
                <a:ext cx="347506" cy="348901"/>
              </a:xfrm>
              <a:custGeom>
                <a:avLst/>
                <a:gdLst>
                  <a:gd name="connsiteX0" fmla="*/ 172439 w 347506"/>
                  <a:gd name="connsiteY0" fmla="*/ 348901 h 348901"/>
                  <a:gd name="connsiteX1" fmla="*/ 123290 w 347506"/>
                  <a:gd name="connsiteY1" fmla="*/ 341853 h 348901"/>
                  <a:gd name="connsiteX2" fmla="*/ 120853 w 347506"/>
                  <a:gd name="connsiteY2" fmla="*/ 337662 h 348901"/>
                  <a:gd name="connsiteX3" fmla="*/ 120909 w 347506"/>
                  <a:gd name="connsiteY3" fmla="*/ 337471 h 348901"/>
                  <a:gd name="connsiteX4" fmla="*/ 125224 w 347506"/>
                  <a:gd name="connsiteY4" fmla="*/ 334976 h 348901"/>
                  <a:gd name="connsiteX5" fmla="*/ 125290 w 347506"/>
                  <a:gd name="connsiteY5" fmla="*/ 334995 h 348901"/>
                  <a:gd name="connsiteX6" fmla="*/ 172344 w 347506"/>
                  <a:gd name="connsiteY6" fmla="*/ 341757 h 348901"/>
                  <a:gd name="connsiteX7" fmla="*/ 176249 w 347506"/>
                  <a:gd name="connsiteY7" fmla="*/ 345377 h 348901"/>
                  <a:gd name="connsiteX8" fmla="*/ 173310 w 347506"/>
                  <a:gd name="connsiteY8" fmla="*/ 348892 h 348901"/>
                  <a:gd name="connsiteX9" fmla="*/ 173106 w 347506"/>
                  <a:gd name="connsiteY9" fmla="*/ 348901 h 348901"/>
                  <a:gd name="connsiteX10" fmla="*/ 173106 w 347506"/>
                  <a:gd name="connsiteY10" fmla="*/ 345377 h 348901"/>
                  <a:gd name="connsiteX11" fmla="*/ 221112 w 347506"/>
                  <a:gd name="connsiteY11" fmla="*/ 341853 h 348901"/>
                  <a:gd name="connsiteX12" fmla="*/ 217683 w 347506"/>
                  <a:gd name="connsiteY12" fmla="*/ 339281 h 348901"/>
                  <a:gd name="connsiteX13" fmla="*/ 219874 w 347506"/>
                  <a:gd name="connsiteY13" fmla="*/ 334956 h 348901"/>
                  <a:gd name="connsiteX14" fmla="*/ 220064 w 347506"/>
                  <a:gd name="connsiteY14" fmla="*/ 334899 h 348901"/>
                  <a:gd name="connsiteX15" fmla="*/ 263212 w 347506"/>
                  <a:gd name="connsiteY15" fmla="*/ 314897 h 348901"/>
                  <a:gd name="connsiteX16" fmla="*/ 268165 w 347506"/>
                  <a:gd name="connsiteY16" fmla="*/ 315945 h 348901"/>
                  <a:gd name="connsiteX17" fmla="*/ 267118 w 347506"/>
                  <a:gd name="connsiteY17" fmla="*/ 320898 h 348901"/>
                  <a:gd name="connsiteX18" fmla="*/ 222160 w 347506"/>
                  <a:gd name="connsiteY18" fmla="*/ 341662 h 348901"/>
                  <a:gd name="connsiteX19" fmla="*/ 80332 w 347506"/>
                  <a:gd name="connsiteY19" fmla="*/ 321850 h 348901"/>
                  <a:gd name="connsiteX20" fmla="*/ 78427 w 347506"/>
                  <a:gd name="connsiteY20" fmla="*/ 321279 h 348901"/>
                  <a:gd name="connsiteX21" fmla="*/ 40899 w 347506"/>
                  <a:gd name="connsiteY21" fmla="*/ 288798 h 348901"/>
                  <a:gd name="connsiteX22" fmla="*/ 40899 w 347506"/>
                  <a:gd name="connsiteY22" fmla="*/ 283750 h 348901"/>
                  <a:gd name="connsiteX23" fmla="*/ 45882 w 347506"/>
                  <a:gd name="connsiteY23" fmla="*/ 283683 h 348901"/>
                  <a:gd name="connsiteX24" fmla="*/ 45947 w 347506"/>
                  <a:gd name="connsiteY24" fmla="*/ 283750 h 348901"/>
                  <a:gd name="connsiteX25" fmla="*/ 81856 w 347506"/>
                  <a:gd name="connsiteY25" fmla="*/ 314897 h 348901"/>
                  <a:gd name="connsiteX26" fmla="*/ 83106 w 347506"/>
                  <a:gd name="connsiteY26" fmla="*/ 319583 h 348901"/>
                  <a:gd name="connsiteX27" fmla="*/ 82999 w 347506"/>
                  <a:gd name="connsiteY27" fmla="*/ 319755 h 348901"/>
                  <a:gd name="connsiteX28" fmla="*/ 80332 w 347506"/>
                  <a:gd name="connsiteY28" fmla="*/ 321850 h 348901"/>
                  <a:gd name="connsiteX29" fmla="*/ 301979 w 347506"/>
                  <a:gd name="connsiteY29" fmla="*/ 289465 h 348901"/>
                  <a:gd name="connsiteX30" fmla="*/ 299598 w 347506"/>
                  <a:gd name="connsiteY30" fmla="*/ 288608 h 348901"/>
                  <a:gd name="connsiteX31" fmla="*/ 299598 w 347506"/>
                  <a:gd name="connsiteY31" fmla="*/ 283560 h 348901"/>
                  <a:gd name="connsiteX32" fmla="*/ 325220 w 347506"/>
                  <a:gd name="connsiteY32" fmla="*/ 243555 h 348901"/>
                  <a:gd name="connsiteX33" fmla="*/ 330154 w 347506"/>
                  <a:gd name="connsiteY33" fmla="*/ 242211 h 348901"/>
                  <a:gd name="connsiteX34" fmla="*/ 331792 w 347506"/>
                  <a:gd name="connsiteY34" fmla="*/ 246507 h 348901"/>
                  <a:gd name="connsiteX35" fmla="*/ 305027 w 347506"/>
                  <a:gd name="connsiteY35" fmla="*/ 288227 h 348901"/>
                  <a:gd name="connsiteX36" fmla="*/ 301789 w 347506"/>
                  <a:gd name="connsiteY36" fmla="*/ 289465 h 348901"/>
                  <a:gd name="connsiteX37" fmla="*/ 17277 w 347506"/>
                  <a:gd name="connsiteY37" fmla="*/ 249174 h 348901"/>
                  <a:gd name="connsiteX38" fmla="*/ 14038 w 347506"/>
                  <a:gd name="connsiteY38" fmla="*/ 247079 h 348901"/>
                  <a:gd name="connsiteX39" fmla="*/ 37 w 347506"/>
                  <a:gd name="connsiteY39" fmla="*/ 199454 h 348901"/>
                  <a:gd name="connsiteX40" fmla="*/ 3021 w 347506"/>
                  <a:gd name="connsiteY40" fmla="*/ 195463 h 348901"/>
                  <a:gd name="connsiteX41" fmla="*/ 3085 w 347506"/>
                  <a:gd name="connsiteY41" fmla="*/ 195453 h 348901"/>
                  <a:gd name="connsiteX42" fmla="*/ 7058 w 347506"/>
                  <a:gd name="connsiteY42" fmla="*/ 198235 h 348901"/>
                  <a:gd name="connsiteX43" fmla="*/ 7085 w 347506"/>
                  <a:gd name="connsiteY43" fmla="*/ 198406 h 348901"/>
                  <a:gd name="connsiteX44" fmla="*/ 20515 w 347506"/>
                  <a:gd name="connsiteY44" fmla="*/ 244031 h 348901"/>
                  <a:gd name="connsiteX45" fmla="*/ 18901 w 347506"/>
                  <a:gd name="connsiteY45" fmla="*/ 248746 h 348901"/>
                  <a:gd name="connsiteX46" fmla="*/ 18801 w 347506"/>
                  <a:gd name="connsiteY46" fmla="*/ 248793 h 348901"/>
                  <a:gd name="connsiteX47" fmla="*/ 17086 w 347506"/>
                  <a:gd name="connsiteY47" fmla="*/ 249174 h 348901"/>
                  <a:gd name="connsiteX48" fmla="*/ 341698 w 347506"/>
                  <a:gd name="connsiteY48" fmla="*/ 201549 h 348901"/>
                  <a:gd name="connsiteX49" fmla="*/ 341698 w 347506"/>
                  <a:gd name="connsiteY49" fmla="*/ 201549 h 348901"/>
                  <a:gd name="connsiteX50" fmla="*/ 338650 w 347506"/>
                  <a:gd name="connsiteY50" fmla="*/ 197454 h 348901"/>
                  <a:gd name="connsiteX51" fmla="*/ 338650 w 347506"/>
                  <a:gd name="connsiteY51" fmla="*/ 149829 h 348901"/>
                  <a:gd name="connsiteX52" fmla="*/ 341632 w 347506"/>
                  <a:gd name="connsiteY52" fmla="*/ 145838 h 348901"/>
                  <a:gd name="connsiteX53" fmla="*/ 341698 w 347506"/>
                  <a:gd name="connsiteY53" fmla="*/ 145828 h 348901"/>
                  <a:gd name="connsiteX54" fmla="*/ 345699 w 347506"/>
                  <a:gd name="connsiteY54" fmla="*/ 148781 h 348901"/>
                  <a:gd name="connsiteX55" fmla="*/ 345699 w 347506"/>
                  <a:gd name="connsiteY55" fmla="*/ 198406 h 348901"/>
                  <a:gd name="connsiteX56" fmla="*/ 342032 w 347506"/>
                  <a:gd name="connsiteY56" fmla="*/ 201978 h 348901"/>
                  <a:gd name="connsiteX57" fmla="*/ 341508 w 347506"/>
                  <a:gd name="connsiteY57" fmla="*/ 201930 h 348901"/>
                  <a:gd name="connsiteX58" fmla="*/ 3466 w 347506"/>
                  <a:gd name="connsiteY58" fmla="*/ 153924 h 348901"/>
                  <a:gd name="connsiteX59" fmla="*/ 3466 w 347506"/>
                  <a:gd name="connsiteY59" fmla="*/ 153924 h 348901"/>
                  <a:gd name="connsiteX60" fmla="*/ 418 w 347506"/>
                  <a:gd name="connsiteY60" fmla="*/ 149924 h 348901"/>
                  <a:gd name="connsiteX61" fmla="*/ 14419 w 347506"/>
                  <a:gd name="connsiteY61" fmla="*/ 102299 h 348901"/>
                  <a:gd name="connsiteX62" fmla="*/ 19058 w 347506"/>
                  <a:gd name="connsiteY62" fmla="*/ 100480 h 348901"/>
                  <a:gd name="connsiteX63" fmla="*/ 19087 w 347506"/>
                  <a:gd name="connsiteY63" fmla="*/ 100489 h 348901"/>
                  <a:gd name="connsiteX64" fmla="*/ 20896 w 347506"/>
                  <a:gd name="connsiteY64" fmla="*/ 105252 h 348901"/>
                  <a:gd name="connsiteX65" fmla="*/ 7561 w 347506"/>
                  <a:gd name="connsiteY65" fmla="*/ 150876 h 348901"/>
                  <a:gd name="connsiteX66" fmla="*/ 3555 w 347506"/>
                  <a:gd name="connsiteY66" fmla="*/ 154067 h 348901"/>
                  <a:gd name="connsiteX67" fmla="*/ 3275 w 347506"/>
                  <a:gd name="connsiteY67" fmla="*/ 154020 h 348901"/>
                  <a:gd name="connsiteX68" fmla="*/ 327316 w 347506"/>
                  <a:gd name="connsiteY68" fmla="*/ 106776 h 348901"/>
                  <a:gd name="connsiteX69" fmla="*/ 324077 w 347506"/>
                  <a:gd name="connsiteY69" fmla="*/ 104680 h 348901"/>
                  <a:gd name="connsiteX70" fmla="*/ 298169 w 347506"/>
                  <a:gd name="connsiteY70" fmla="*/ 64770 h 348901"/>
                  <a:gd name="connsiteX71" fmla="*/ 298169 w 347506"/>
                  <a:gd name="connsiteY71" fmla="*/ 59722 h 348901"/>
                  <a:gd name="connsiteX72" fmla="*/ 303151 w 347506"/>
                  <a:gd name="connsiteY72" fmla="*/ 59655 h 348901"/>
                  <a:gd name="connsiteX73" fmla="*/ 303217 w 347506"/>
                  <a:gd name="connsiteY73" fmla="*/ 59722 h 348901"/>
                  <a:gd name="connsiteX74" fmla="*/ 330173 w 347506"/>
                  <a:gd name="connsiteY74" fmla="*/ 101251 h 348901"/>
                  <a:gd name="connsiteX75" fmla="*/ 328459 w 347506"/>
                  <a:gd name="connsiteY75" fmla="*/ 106014 h 348901"/>
                  <a:gd name="connsiteX76" fmla="*/ 327982 w 347506"/>
                  <a:gd name="connsiteY76" fmla="*/ 106871 h 348901"/>
                  <a:gd name="connsiteX77" fmla="*/ 43185 w 347506"/>
                  <a:gd name="connsiteY77" fmla="*/ 66580 h 348901"/>
                  <a:gd name="connsiteX78" fmla="*/ 40899 w 347506"/>
                  <a:gd name="connsiteY78" fmla="*/ 65723 h 348901"/>
                  <a:gd name="connsiteX79" fmla="*/ 40834 w 347506"/>
                  <a:gd name="connsiteY79" fmla="*/ 60741 h 348901"/>
                  <a:gd name="connsiteX80" fmla="*/ 40899 w 347506"/>
                  <a:gd name="connsiteY80" fmla="*/ 60675 h 348901"/>
                  <a:gd name="connsiteX81" fmla="*/ 78332 w 347506"/>
                  <a:gd name="connsiteY81" fmla="*/ 28099 h 348901"/>
                  <a:gd name="connsiteX82" fmla="*/ 83285 w 347506"/>
                  <a:gd name="connsiteY82" fmla="*/ 29147 h 348901"/>
                  <a:gd name="connsiteX83" fmla="*/ 82262 w 347506"/>
                  <a:gd name="connsiteY83" fmla="*/ 34024 h 348901"/>
                  <a:gd name="connsiteX84" fmla="*/ 82142 w 347506"/>
                  <a:gd name="connsiteY84" fmla="*/ 34100 h 348901"/>
                  <a:gd name="connsiteX85" fmla="*/ 46328 w 347506"/>
                  <a:gd name="connsiteY85" fmla="*/ 65342 h 348901"/>
                  <a:gd name="connsiteX86" fmla="*/ 43185 w 347506"/>
                  <a:gd name="connsiteY86" fmla="*/ 66580 h 348901"/>
                  <a:gd name="connsiteX87" fmla="*/ 264355 w 347506"/>
                  <a:gd name="connsiteY87" fmla="*/ 34005 h 348901"/>
                  <a:gd name="connsiteX88" fmla="*/ 262355 w 347506"/>
                  <a:gd name="connsiteY88" fmla="*/ 33528 h 348901"/>
                  <a:gd name="connsiteX89" fmla="*/ 219112 w 347506"/>
                  <a:gd name="connsiteY89" fmla="*/ 13812 h 348901"/>
                  <a:gd name="connsiteX90" fmla="*/ 216730 w 347506"/>
                  <a:gd name="connsiteY90" fmla="*/ 9335 h 348901"/>
                  <a:gd name="connsiteX91" fmla="*/ 220921 w 347506"/>
                  <a:gd name="connsiteY91" fmla="*/ 6896 h 348901"/>
                  <a:gd name="connsiteX92" fmla="*/ 221112 w 347506"/>
                  <a:gd name="connsiteY92" fmla="*/ 6954 h 348901"/>
                  <a:gd name="connsiteX93" fmla="*/ 266260 w 347506"/>
                  <a:gd name="connsiteY93" fmla="*/ 27432 h 348901"/>
                  <a:gd name="connsiteX94" fmla="*/ 267308 w 347506"/>
                  <a:gd name="connsiteY94" fmla="*/ 32385 h 348901"/>
                  <a:gd name="connsiteX95" fmla="*/ 264355 w 347506"/>
                  <a:gd name="connsiteY95" fmla="*/ 34005 h 348901"/>
                  <a:gd name="connsiteX96" fmla="*/ 123957 w 347506"/>
                  <a:gd name="connsiteY96" fmla="*/ 14097 h 348901"/>
                  <a:gd name="connsiteX97" fmla="*/ 120283 w 347506"/>
                  <a:gd name="connsiteY97" fmla="*/ 10725 h 348901"/>
                  <a:gd name="connsiteX98" fmla="*/ 123004 w 347506"/>
                  <a:gd name="connsiteY98" fmla="*/ 7144 h 348901"/>
                  <a:gd name="connsiteX99" fmla="*/ 172058 w 347506"/>
                  <a:gd name="connsiteY99" fmla="*/ 0 h 348901"/>
                  <a:gd name="connsiteX100" fmla="*/ 172058 w 347506"/>
                  <a:gd name="connsiteY100" fmla="*/ 0 h 348901"/>
                  <a:gd name="connsiteX101" fmla="*/ 175045 w 347506"/>
                  <a:gd name="connsiteY101" fmla="*/ 4153 h 348901"/>
                  <a:gd name="connsiteX102" fmla="*/ 172058 w 347506"/>
                  <a:gd name="connsiteY102" fmla="*/ 7144 h 348901"/>
                  <a:gd name="connsiteX103" fmla="*/ 125005 w 347506"/>
                  <a:gd name="connsiteY103" fmla="*/ 14002 h 34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347506" h="348901">
                    <a:moveTo>
                      <a:pt x="172439" y="348901"/>
                    </a:moveTo>
                    <a:cubicBezTo>
                      <a:pt x="155804" y="348911"/>
                      <a:pt x="139252" y="346539"/>
                      <a:pt x="123290" y="341853"/>
                    </a:cubicBezTo>
                    <a:cubicBezTo>
                      <a:pt x="121459" y="341367"/>
                      <a:pt x="120368" y="339490"/>
                      <a:pt x="120853" y="337662"/>
                    </a:cubicBezTo>
                    <a:cubicBezTo>
                      <a:pt x="120870" y="337595"/>
                      <a:pt x="120888" y="337538"/>
                      <a:pt x="120909" y="337471"/>
                    </a:cubicBezTo>
                    <a:cubicBezTo>
                      <a:pt x="121411" y="335595"/>
                      <a:pt x="123343" y="334471"/>
                      <a:pt x="125224" y="334976"/>
                    </a:cubicBezTo>
                    <a:cubicBezTo>
                      <a:pt x="125246" y="334985"/>
                      <a:pt x="125268" y="334985"/>
                      <a:pt x="125290" y="334995"/>
                    </a:cubicBezTo>
                    <a:cubicBezTo>
                      <a:pt x="140571" y="339481"/>
                      <a:pt x="156417" y="341757"/>
                      <a:pt x="172344" y="341757"/>
                    </a:cubicBezTo>
                    <a:cubicBezTo>
                      <a:pt x="174394" y="341748"/>
                      <a:pt x="176100" y="343329"/>
                      <a:pt x="176249" y="345377"/>
                    </a:cubicBezTo>
                    <a:cubicBezTo>
                      <a:pt x="176407" y="347158"/>
                      <a:pt x="175092" y="348730"/>
                      <a:pt x="173310" y="348892"/>
                    </a:cubicBezTo>
                    <a:cubicBezTo>
                      <a:pt x="173242" y="348892"/>
                      <a:pt x="173174" y="348901"/>
                      <a:pt x="173106" y="348901"/>
                    </a:cubicBezTo>
                    <a:lnTo>
                      <a:pt x="173106" y="345377"/>
                    </a:lnTo>
                    <a:close/>
                    <a:moveTo>
                      <a:pt x="221112" y="341853"/>
                    </a:moveTo>
                    <a:cubicBezTo>
                      <a:pt x="219531" y="341833"/>
                      <a:pt x="218140" y="340795"/>
                      <a:pt x="217683" y="339281"/>
                    </a:cubicBezTo>
                    <a:cubicBezTo>
                      <a:pt x="217092" y="337481"/>
                      <a:pt x="218073" y="335547"/>
                      <a:pt x="219874" y="334956"/>
                    </a:cubicBezTo>
                    <a:cubicBezTo>
                      <a:pt x="219940" y="334937"/>
                      <a:pt x="219997" y="334918"/>
                      <a:pt x="220064" y="334899"/>
                    </a:cubicBezTo>
                    <a:cubicBezTo>
                      <a:pt x="235323" y="330318"/>
                      <a:pt x="249849" y="323584"/>
                      <a:pt x="263212" y="314897"/>
                    </a:cubicBezTo>
                    <a:cubicBezTo>
                      <a:pt x="264870" y="313840"/>
                      <a:pt x="267070" y="314306"/>
                      <a:pt x="268165" y="315945"/>
                    </a:cubicBezTo>
                    <a:cubicBezTo>
                      <a:pt x="269223" y="317602"/>
                      <a:pt x="268756" y="319802"/>
                      <a:pt x="267118" y="320898"/>
                    </a:cubicBezTo>
                    <a:cubicBezTo>
                      <a:pt x="253202" y="329937"/>
                      <a:pt x="238057" y="336928"/>
                      <a:pt x="222160" y="341662"/>
                    </a:cubicBezTo>
                    <a:close/>
                    <a:moveTo>
                      <a:pt x="80332" y="321850"/>
                    </a:moveTo>
                    <a:cubicBezTo>
                      <a:pt x="79655" y="321850"/>
                      <a:pt x="78992" y="321650"/>
                      <a:pt x="78427" y="321279"/>
                    </a:cubicBezTo>
                    <a:cubicBezTo>
                      <a:pt x="64455" y="312268"/>
                      <a:pt x="51821" y="301333"/>
                      <a:pt x="40899" y="288798"/>
                    </a:cubicBezTo>
                    <a:cubicBezTo>
                      <a:pt x="39532" y="287389"/>
                      <a:pt x="39532" y="285160"/>
                      <a:pt x="40899" y="283750"/>
                    </a:cubicBezTo>
                    <a:cubicBezTo>
                      <a:pt x="42257" y="282359"/>
                      <a:pt x="44489" y="282331"/>
                      <a:pt x="45882" y="283683"/>
                    </a:cubicBezTo>
                    <a:cubicBezTo>
                      <a:pt x="45904" y="283702"/>
                      <a:pt x="45926" y="283731"/>
                      <a:pt x="45947" y="283750"/>
                    </a:cubicBezTo>
                    <a:cubicBezTo>
                      <a:pt x="56421" y="295742"/>
                      <a:pt x="68506" y="306220"/>
                      <a:pt x="81856" y="314897"/>
                    </a:cubicBezTo>
                    <a:cubicBezTo>
                      <a:pt x="83496" y="315849"/>
                      <a:pt x="84055" y="317945"/>
                      <a:pt x="83106" y="319583"/>
                    </a:cubicBezTo>
                    <a:cubicBezTo>
                      <a:pt x="83072" y="319640"/>
                      <a:pt x="83036" y="319697"/>
                      <a:pt x="82999" y="319755"/>
                    </a:cubicBezTo>
                    <a:cubicBezTo>
                      <a:pt x="82513" y="320850"/>
                      <a:pt x="81513" y="321641"/>
                      <a:pt x="80332" y="321850"/>
                    </a:cubicBezTo>
                    <a:close/>
                    <a:moveTo>
                      <a:pt x="301979" y="289465"/>
                    </a:moveTo>
                    <a:cubicBezTo>
                      <a:pt x="301112" y="289475"/>
                      <a:pt x="300265" y="289170"/>
                      <a:pt x="299598" y="288608"/>
                    </a:cubicBezTo>
                    <a:cubicBezTo>
                      <a:pt x="298226" y="287208"/>
                      <a:pt x="298226" y="284969"/>
                      <a:pt x="299598" y="283560"/>
                    </a:cubicBezTo>
                    <a:cubicBezTo>
                      <a:pt x="310018" y="271529"/>
                      <a:pt x="318648" y="258052"/>
                      <a:pt x="325220" y="243555"/>
                    </a:cubicBezTo>
                    <a:cubicBezTo>
                      <a:pt x="326211" y="241821"/>
                      <a:pt x="328421" y="241211"/>
                      <a:pt x="330154" y="242211"/>
                    </a:cubicBezTo>
                    <a:cubicBezTo>
                      <a:pt x="331659" y="243069"/>
                      <a:pt x="332345" y="244869"/>
                      <a:pt x="331792" y="246507"/>
                    </a:cubicBezTo>
                    <a:cubicBezTo>
                      <a:pt x="324896" y="261614"/>
                      <a:pt x="315886" y="275663"/>
                      <a:pt x="305027" y="288227"/>
                    </a:cubicBezTo>
                    <a:cubicBezTo>
                      <a:pt x="304265" y="289217"/>
                      <a:pt x="303017" y="289694"/>
                      <a:pt x="301789" y="289465"/>
                    </a:cubicBezTo>
                    <a:close/>
                    <a:moveTo>
                      <a:pt x="17277" y="249174"/>
                    </a:moveTo>
                    <a:cubicBezTo>
                      <a:pt x="15877" y="249184"/>
                      <a:pt x="14606" y="248355"/>
                      <a:pt x="14038" y="247079"/>
                    </a:cubicBezTo>
                    <a:cubicBezTo>
                      <a:pt x="7085" y="231963"/>
                      <a:pt x="2368" y="215923"/>
                      <a:pt x="37" y="199454"/>
                    </a:cubicBezTo>
                    <a:cubicBezTo>
                      <a:pt x="-241" y="197530"/>
                      <a:pt x="1095" y="195739"/>
                      <a:pt x="3021" y="195463"/>
                    </a:cubicBezTo>
                    <a:cubicBezTo>
                      <a:pt x="3042" y="195463"/>
                      <a:pt x="3064" y="195453"/>
                      <a:pt x="3085" y="195453"/>
                    </a:cubicBezTo>
                    <a:cubicBezTo>
                      <a:pt x="4950" y="195120"/>
                      <a:pt x="6729" y="196368"/>
                      <a:pt x="7058" y="198235"/>
                    </a:cubicBezTo>
                    <a:cubicBezTo>
                      <a:pt x="7069" y="198292"/>
                      <a:pt x="7077" y="198349"/>
                      <a:pt x="7085" y="198406"/>
                    </a:cubicBezTo>
                    <a:cubicBezTo>
                      <a:pt x="9342" y="214179"/>
                      <a:pt x="13865" y="229553"/>
                      <a:pt x="20515" y="244031"/>
                    </a:cubicBezTo>
                    <a:cubicBezTo>
                      <a:pt x="21372" y="245774"/>
                      <a:pt x="20649" y="247888"/>
                      <a:pt x="18901" y="248746"/>
                    </a:cubicBezTo>
                    <a:cubicBezTo>
                      <a:pt x="18868" y="248765"/>
                      <a:pt x="18834" y="248774"/>
                      <a:pt x="18801" y="248793"/>
                    </a:cubicBezTo>
                    <a:cubicBezTo>
                      <a:pt x="18262" y="249041"/>
                      <a:pt x="17678" y="249165"/>
                      <a:pt x="17086" y="249174"/>
                    </a:cubicBezTo>
                    <a:close/>
                    <a:moveTo>
                      <a:pt x="341698" y="201549"/>
                    </a:moveTo>
                    <a:lnTo>
                      <a:pt x="341698" y="201549"/>
                    </a:lnTo>
                    <a:cubicBezTo>
                      <a:pt x="339727" y="201254"/>
                      <a:pt x="338365" y="199425"/>
                      <a:pt x="338650" y="197454"/>
                    </a:cubicBezTo>
                    <a:cubicBezTo>
                      <a:pt x="340946" y="181661"/>
                      <a:pt x="340946" y="165621"/>
                      <a:pt x="338650" y="149829"/>
                    </a:cubicBezTo>
                    <a:cubicBezTo>
                      <a:pt x="338374" y="147904"/>
                      <a:pt x="339708" y="146114"/>
                      <a:pt x="341632" y="145838"/>
                    </a:cubicBezTo>
                    <a:cubicBezTo>
                      <a:pt x="341660" y="145838"/>
                      <a:pt x="341679" y="145828"/>
                      <a:pt x="341698" y="145828"/>
                    </a:cubicBezTo>
                    <a:cubicBezTo>
                      <a:pt x="343613" y="145542"/>
                      <a:pt x="345404" y="146866"/>
                      <a:pt x="345699" y="148781"/>
                    </a:cubicBezTo>
                    <a:cubicBezTo>
                      <a:pt x="348109" y="165230"/>
                      <a:pt x="348109" y="181956"/>
                      <a:pt x="345699" y="198406"/>
                    </a:cubicBezTo>
                    <a:cubicBezTo>
                      <a:pt x="345670" y="200406"/>
                      <a:pt x="344032" y="202007"/>
                      <a:pt x="342032" y="201978"/>
                    </a:cubicBezTo>
                    <a:cubicBezTo>
                      <a:pt x="341851" y="201968"/>
                      <a:pt x="341679" y="201959"/>
                      <a:pt x="341508" y="201930"/>
                    </a:cubicBezTo>
                    <a:close/>
                    <a:moveTo>
                      <a:pt x="3466" y="153924"/>
                    </a:moveTo>
                    <a:lnTo>
                      <a:pt x="3466" y="153924"/>
                    </a:lnTo>
                    <a:cubicBezTo>
                      <a:pt x="1538" y="153629"/>
                      <a:pt x="190" y="151857"/>
                      <a:pt x="418" y="149924"/>
                    </a:cubicBezTo>
                    <a:cubicBezTo>
                      <a:pt x="2776" y="133455"/>
                      <a:pt x="7492" y="117424"/>
                      <a:pt x="14419" y="102299"/>
                    </a:cubicBezTo>
                    <a:cubicBezTo>
                      <a:pt x="15198" y="100518"/>
                      <a:pt x="17274" y="99699"/>
                      <a:pt x="19058" y="100480"/>
                    </a:cubicBezTo>
                    <a:cubicBezTo>
                      <a:pt x="19068" y="100480"/>
                      <a:pt x="19077" y="100489"/>
                      <a:pt x="19087" y="100489"/>
                    </a:cubicBezTo>
                    <a:cubicBezTo>
                      <a:pt x="20855" y="101346"/>
                      <a:pt x="21648" y="103432"/>
                      <a:pt x="20896" y="105252"/>
                    </a:cubicBezTo>
                    <a:cubicBezTo>
                      <a:pt x="14231" y="119720"/>
                      <a:pt x="9738" y="135093"/>
                      <a:pt x="7561" y="150876"/>
                    </a:cubicBezTo>
                    <a:cubicBezTo>
                      <a:pt x="7335" y="152867"/>
                      <a:pt x="5541" y="154286"/>
                      <a:pt x="3555" y="154067"/>
                    </a:cubicBezTo>
                    <a:cubicBezTo>
                      <a:pt x="3462" y="154048"/>
                      <a:pt x="3368" y="154039"/>
                      <a:pt x="3275" y="154020"/>
                    </a:cubicBezTo>
                    <a:close/>
                    <a:moveTo>
                      <a:pt x="327316" y="106776"/>
                    </a:moveTo>
                    <a:cubicBezTo>
                      <a:pt x="325925" y="106737"/>
                      <a:pt x="324677" y="105928"/>
                      <a:pt x="324077" y="104680"/>
                    </a:cubicBezTo>
                    <a:cubicBezTo>
                      <a:pt x="317429" y="90193"/>
                      <a:pt x="308694" y="76743"/>
                      <a:pt x="298169" y="64770"/>
                    </a:cubicBezTo>
                    <a:cubicBezTo>
                      <a:pt x="296798" y="63361"/>
                      <a:pt x="296798" y="61132"/>
                      <a:pt x="298169" y="59722"/>
                    </a:cubicBezTo>
                    <a:cubicBezTo>
                      <a:pt x="299531" y="58331"/>
                      <a:pt x="301760" y="58303"/>
                      <a:pt x="303151" y="59655"/>
                    </a:cubicBezTo>
                    <a:cubicBezTo>
                      <a:pt x="303179" y="59675"/>
                      <a:pt x="303198" y="59703"/>
                      <a:pt x="303217" y="59722"/>
                    </a:cubicBezTo>
                    <a:cubicBezTo>
                      <a:pt x="314152" y="72200"/>
                      <a:pt x="323229" y="86182"/>
                      <a:pt x="330173" y="101251"/>
                    </a:cubicBezTo>
                    <a:cubicBezTo>
                      <a:pt x="330992" y="103042"/>
                      <a:pt x="330230" y="105156"/>
                      <a:pt x="328459" y="106014"/>
                    </a:cubicBezTo>
                    <a:cubicBezTo>
                      <a:pt x="328335" y="106318"/>
                      <a:pt x="328173" y="106604"/>
                      <a:pt x="327982" y="106871"/>
                    </a:cubicBezTo>
                    <a:close/>
                    <a:moveTo>
                      <a:pt x="43185" y="66580"/>
                    </a:moveTo>
                    <a:cubicBezTo>
                      <a:pt x="42347" y="66571"/>
                      <a:pt x="41539" y="66266"/>
                      <a:pt x="40899" y="65723"/>
                    </a:cubicBezTo>
                    <a:cubicBezTo>
                      <a:pt x="39504" y="64361"/>
                      <a:pt x="39476" y="62132"/>
                      <a:pt x="40834" y="60741"/>
                    </a:cubicBezTo>
                    <a:cubicBezTo>
                      <a:pt x="40856" y="60722"/>
                      <a:pt x="40877" y="60694"/>
                      <a:pt x="40899" y="60675"/>
                    </a:cubicBezTo>
                    <a:cubicBezTo>
                      <a:pt x="51763" y="48092"/>
                      <a:pt x="64368" y="37119"/>
                      <a:pt x="78332" y="28099"/>
                    </a:cubicBezTo>
                    <a:cubicBezTo>
                      <a:pt x="79993" y="27042"/>
                      <a:pt x="82194" y="27508"/>
                      <a:pt x="83285" y="29147"/>
                    </a:cubicBezTo>
                    <a:cubicBezTo>
                      <a:pt x="84350" y="30776"/>
                      <a:pt x="83892" y="32957"/>
                      <a:pt x="82262" y="34024"/>
                    </a:cubicBezTo>
                    <a:cubicBezTo>
                      <a:pt x="82223" y="34052"/>
                      <a:pt x="82183" y="34071"/>
                      <a:pt x="82142" y="34100"/>
                    </a:cubicBezTo>
                    <a:cubicBezTo>
                      <a:pt x="68778" y="42758"/>
                      <a:pt x="56718" y="53274"/>
                      <a:pt x="46328" y="65342"/>
                    </a:cubicBezTo>
                    <a:cubicBezTo>
                      <a:pt x="45559" y="66266"/>
                      <a:pt x="44375" y="66733"/>
                      <a:pt x="43185" y="66580"/>
                    </a:cubicBezTo>
                    <a:close/>
                    <a:moveTo>
                      <a:pt x="264355" y="34005"/>
                    </a:moveTo>
                    <a:cubicBezTo>
                      <a:pt x="263660" y="34024"/>
                      <a:pt x="262965" y="33862"/>
                      <a:pt x="262355" y="33528"/>
                    </a:cubicBezTo>
                    <a:cubicBezTo>
                      <a:pt x="248982" y="24880"/>
                      <a:pt x="234409" y="18231"/>
                      <a:pt x="219112" y="13812"/>
                    </a:cubicBezTo>
                    <a:cubicBezTo>
                      <a:pt x="217235" y="13221"/>
                      <a:pt x="216168" y="11230"/>
                      <a:pt x="216730" y="9335"/>
                    </a:cubicBezTo>
                    <a:cubicBezTo>
                      <a:pt x="217216" y="7506"/>
                      <a:pt x="219093" y="6411"/>
                      <a:pt x="220921" y="6896"/>
                    </a:cubicBezTo>
                    <a:cubicBezTo>
                      <a:pt x="220988" y="6916"/>
                      <a:pt x="221045" y="6935"/>
                      <a:pt x="221112" y="6954"/>
                    </a:cubicBezTo>
                    <a:cubicBezTo>
                      <a:pt x="237066" y="11573"/>
                      <a:pt x="252278" y="18469"/>
                      <a:pt x="266260" y="27432"/>
                    </a:cubicBezTo>
                    <a:cubicBezTo>
                      <a:pt x="267899" y="28528"/>
                      <a:pt x="268365" y="30728"/>
                      <a:pt x="267308" y="32385"/>
                    </a:cubicBezTo>
                    <a:cubicBezTo>
                      <a:pt x="266660" y="33395"/>
                      <a:pt x="265546" y="34005"/>
                      <a:pt x="264355" y="34005"/>
                    </a:cubicBezTo>
                    <a:close/>
                    <a:moveTo>
                      <a:pt x="123957" y="14097"/>
                    </a:moveTo>
                    <a:cubicBezTo>
                      <a:pt x="122012" y="14183"/>
                      <a:pt x="120368" y="12678"/>
                      <a:pt x="120283" y="10725"/>
                    </a:cubicBezTo>
                    <a:cubicBezTo>
                      <a:pt x="120210" y="9040"/>
                      <a:pt x="121353" y="7525"/>
                      <a:pt x="123004" y="7144"/>
                    </a:cubicBezTo>
                    <a:cubicBezTo>
                      <a:pt x="138918" y="2372"/>
                      <a:pt x="155446" y="-28"/>
                      <a:pt x="172058" y="0"/>
                    </a:cubicBezTo>
                    <a:lnTo>
                      <a:pt x="172058" y="0"/>
                    </a:lnTo>
                    <a:cubicBezTo>
                      <a:pt x="174031" y="324"/>
                      <a:pt x="175368" y="2182"/>
                      <a:pt x="175045" y="4153"/>
                    </a:cubicBezTo>
                    <a:cubicBezTo>
                      <a:pt x="174794" y="5687"/>
                      <a:pt x="173592" y="6896"/>
                      <a:pt x="172058" y="7144"/>
                    </a:cubicBezTo>
                    <a:cubicBezTo>
                      <a:pt x="156123" y="7125"/>
                      <a:pt x="140271" y="9440"/>
                      <a:pt x="125005" y="140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691DD503-C42E-BB14-7A25-499D32662B51}"/>
                  </a:ext>
                </a:extLst>
              </p:cNvPr>
              <p:cNvSpPr/>
              <p:nvPr/>
            </p:nvSpPr>
            <p:spPr>
              <a:xfrm>
                <a:off x="7670532" y="3452825"/>
                <a:ext cx="284416" cy="284416"/>
              </a:xfrm>
              <a:custGeom>
                <a:avLst/>
                <a:gdLst>
                  <a:gd name="connsiteX0" fmla="*/ 284416 w 284416"/>
                  <a:gd name="connsiteY0" fmla="*/ 142208 h 284416"/>
                  <a:gd name="connsiteX1" fmla="*/ 142208 w 284416"/>
                  <a:gd name="connsiteY1" fmla="*/ 284416 h 284416"/>
                  <a:gd name="connsiteX2" fmla="*/ 0 w 284416"/>
                  <a:gd name="connsiteY2" fmla="*/ 142208 h 284416"/>
                  <a:gd name="connsiteX3" fmla="*/ 142208 w 284416"/>
                  <a:gd name="connsiteY3" fmla="*/ 0 h 284416"/>
                  <a:gd name="connsiteX4" fmla="*/ 284416 w 284416"/>
                  <a:gd name="connsiteY4" fmla="*/ 142208 h 28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416" h="284416">
                    <a:moveTo>
                      <a:pt x="284416" y="142208"/>
                    </a:moveTo>
                    <a:cubicBezTo>
                      <a:pt x="284416" y="220748"/>
                      <a:pt x="220748" y="284416"/>
                      <a:pt x="142208" y="284416"/>
                    </a:cubicBezTo>
                    <a:cubicBezTo>
                      <a:pt x="63669" y="284416"/>
                      <a:pt x="0" y="220748"/>
                      <a:pt x="0" y="142208"/>
                    </a:cubicBezTo>
                    <a:cubicBezTo>
                      <a:pt x="0" y="63669"/>
                      <a:pt x="63669" y="0"/>
                      <a:pt x="142208" y="0"/>
                    </a:cubicBezTo>
                    <a:cubicBezTo>
                      <a:pt x="220748" y="0"/>
                      <a:pt x="284416" y="63669"/>
                      <a:pt x="284416" y="1422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CC51306D-7679-FD68-AEB9-55ADAB6EAF3C}"/>
                  </a:ext>
                </a:extLst>
              </p:cNvPr>
              <p:cNvSpPr/>
              <p:nvPr/>
            </p:nvSpPr>
            <p:spPr>
              <a:xfrm>
                <a:off x="7736346" y="3542209"/>
                <a:ext cx="160508" cy="114554"/>
              </a:xfrm>
              <a:custGeom>
                <a:avLst/>
                <a:gdLst>
                  <a:gd name="connsiteX0" fmla="*/ 51724 w 160508"/>
                  <a:gd name="connsiteY0" fmla="*/ 114547 h 114554"/>
                  <a:gd name="connsiteX1" fmla="*/ 51724 w 160508"/>
                  <a:gd name="connsiteY1" fmla="*/ 114547 h 114554"/>
                  <a:gd name="connsiteX2" fmla="*/ 44961 w 160508"/>
                  <a:gd name="connsiteY2" fmla="*/ 111403 h 114554"/>
                  <a:gd name="connsiteX3" fmla="*/ 2099 w 160508"/>
                  <a:gd name="connsiteY3" fmla="*/ 63778 h 114554"/>
                  <a:gd name="connsiteX4" fmla="*/ 3562 w 160508"/>
                  <a:gd name="connsiteY4" fmla="*/ 50386 h 114554"/>
                  <a:gd name="connsiteX5" fmla="*/ 16196 w 160508"/>
                  <a:gd name="connsiteY5" fmla="*/ 51015 h 114554"/>
                  <a:gd name="connsiteX6" fmla="*/ 52486 w 160508"/>
                  <a:gd name="connsiteY6" fmla="*/ 91210 h 114554"/>
                  <a:gd name="connsiteX7" fmla="*/ 144212 w 160508"/>
                  <a:gd name="connsiteY7" fmla="*/ 2818 h 114554"/>
                  <a:gd name="connsiteX8" fmla="*/ 157680 w 160508"/>
                  <a:gd name="connsiteY8" fmla="*/ 2761 h 114554"/>
                  <a:gd name="connsiteX9" fmla="*/ 157737 w 160508"/>
                  <a:gd name="connsiteY9" fmla="*/ 2818 h 114554"/>
                  <a:gd name="connsiteX10" fmla="*/ 157737 w 160508"/>
                  <a:gd name="connsiteY10" fmla="*/ 16249 h 114554"/>
                  <a:gd name="connsiteX11" fmla="*/ 58296 w 160508"/>
                  <a:gd name="connsiteY11" fmla="*/ 112261 h 114554"/>
                  <a:gd name="connsiteX12" fmla="*/ 51724 w 160508"/>
                  <a:gd name="connsiteY12" fmla="*/ 114547 h 114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0508" h="114554">
                    <a:moveTo>
                      <a:pt x="51724" y="114547"/>
                    </a:moveTo>
                    <a:lnTo>
                      <a:pt x="51724" y="114547"/>
                    </a:lnTo>
                    <a:cubicBezTo>
                      <a:pt x="49136" y="114461"/>
                      <a:pt x="46695" y="113327"/>
                      <a:pt x="44961" y="111403"/>
                    </a:cubicBezTo>
                    <a:lnTo>
                      <a:pt x="2099" y="63778"/>
                    </a:lnTo>
                    <a:cubicBezTo>
                      <a:pt x="-1195" y="59673"/>
                      <a:pt x="-541" y="53682"/>
                      <a:pt x="3562" y="50386"/>
                    </a:cubicBezTo>
                    <a:cubicBezTo>
                      <a:pt x="7324" y="47367"/>
                      <a:pt x="12751" y="47633"/>
                      <a:pt x="16196" y="51015"/>
                    </a:cubicBezTo>
                    <a:lnTo>
                      <a:pt x="52486" y="91210"/>
                    </a:lnTo>
                    <a:lnTo>
                      <a:pt x="144212" y="2818"/>
                    </a:lnTo>
                    <a:cubicBezTo>
                      <a:pt x="147917" y="-916"/>
                      <a:pt x="153946" y="-944"/>
                      <a:pt x="157680" y="2761"/>
                    </a:cubicBezTo>
                    <a:cubicBezTo>
                      <a:pt x="157699" y="2780"/>
                      <a:pt x="157718" y="2799"/>
                      <a:pt x="157737" y="2818"/>
                    </a:cubicBezTo>
                    <a:cubicBezTo>
                      <a:pt x="161433" y="6533"/>
                      <a:pt x="161433" y="12534"/>
                      <a:pt x="157737" y="16249"/>
                    </a:cubicBezTo>
                    <a:lnTo>
                      <a:pt x="58296" y="112261"/>
                    </a:lnTo>
                    <a:cubicBezTo>
                      <a:pt x="56472" y="113823"/>
                      <a:pt x="54124" y="114642"/>
                      <a:pt x="51724" y="1145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1" name="图形 286">
              <a:extLst>
                <a:ext uri="{FF2B5EF4-FFF2-40B4-BE49-F238E27FC236}">
                  <a16:creationId xmlns:a16="http://schemas.microsoft.com/office/drawing/2014/main" id="{E89950F7-018B-9F76-E0B8-26736DF279C5}"/>
                </a:ext>
              </a:extLst>
            </p:cNvPr>
            <p:cNvGrpSpPr/>
            <p:nvPr/>
          </p:nvGrpSpPr>
          <p:grpSpPr>
            <a:xfrm>
              <a:off x="8406351" y="2792878"/>
              <a:ext cx="1817249" cy="3383144"/>
              <a:chOff x="8406351" y="2792878"/>
              <a:chExt cx="1817249" cy="3383144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B012CD64-1526-981A-4200-3FECDF98F216}"/>
                  </a:ext>
                </a:extLst>
              </p:cNvPr>
              <p:cNvSpPr/>
              <p:nvPr/>
            </p:nvSpPr>
            <p:spPr>
              <a:xfrm>
                <a:off x="8406351" y="3867734"/>
                <a:ext cx="435984" cy="1325656"/>
              </a:xfrm>
              <a:custGeom>
                <a:avLst/>
                <a:gdLst>
                  <a:gd name="connsiteX0" fmla="*/ 412610 w 435984"/>
                  <a:gd name="connsiteY0" fmla="*/ 0 h 1325656"/>
                  <a:gd name="connsiteX1" fmla="*/ 35896 w 435984"/>
                  <a:gd name="connsiteY1" fmla="*/ 511683 h 1325656"/>
                  <a:gd name="connsiteX2" fmla="*/ 106096 w 435984"/>
                  <a:gd name="connsiteY2" fmla="*/ 1322070 h 1325656"/>
                  <a:gd name="connsiteX3" fmla="*/ 234302 w 435984"/>
                  <a:gd name="connsiteY3" fmla="*/ 940022 h 1325656"/>
                  <a:gd name="connsiteX4" fmla="*/ 431565 w 435984"/>
                  <a:gd name="connsiteY4" fmla="*/ 685895 h 1325656"/>
                  <a:gd name="connsiteX5" fmla="*/ 412610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412610" y="0"/>
                    </a:moveTo>
                    <a:cubicBezTo>
                      <a:pt x="412610" y="0"/>
                      <a:pt x="123050" y="146018"/>
                      <a:pt x="35896" y="511683"/>
                    </a:cubicBezTo>
                    <a:cubicBezTo>
                      <a:pt x="-27635" y="778383"/>
                      <a:pt x="-8395" y="1281684"/>
                      <a:pt x="106096" y="1322070"/>
                    </a:cubicBezTo>
                    <a:cubicBezTo>
                      <a:pt x="220586" y="1362456"/>
                      <a:pt x="233350" y="1050798"/>
                      <a:pt x="234302" y="940022"/>
                    </a:cubicBezTo>
                    <a:cubicBezTo>
                      <a:pt x="235255" y="829247"/>
                      <a:pt x="339077" y="693992"/>
                      <a:pt x="431565" y="685895"/>
                    </a:cubicBezTo>
                    <a:cubicBezTo>
                      <a:pt x="431565" y="685895"/>
                      <a:pt x="449662" y="101060"/>
                      <a:pt x="412610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D0CF207A-4A6A-1B6B-B643-00DBF9E29604}"/>
                  </a:ext>
                </a:extLst>
              </p:cNvPr>
              <p:cNvSpPr/>
              <p:nvPr/>
            </p:nvSpPr>
            <p:spPr>
              <a:xfrm>
                <a:off x="8479282" y="3939968"/>
                <a:ext cx="387398" cy="1165756"/>
              </a:xfrm>
              <a:custGeom>
                <a:avLst/>
                <a:gdLst>
                  <a:gd name="connsiteX0" fmla="*/ 383018 w 387398"/>
                  <a:gd name="connsiteY0" fmla="*/ 251 h 1165756"/>
                  <a:gd name="connsiteX1" fmla="*/ 212616 w 387398"/>
                  <a:gd name="connsiteY1" fmla="*/ 132459 h 1165756"/>
                  <a:gd name="connsiteX2" fmla="*/ 93839 w 387398"/>
                  <a:gd name="connsiteY2" fmla="*/ 334484 h 1165756"/>
                  <a:gd name="connsiteX3" fmla="*/ 20973 w 387398"/>
                  <a:gd name="connsiteY3" fmla="*/ 575847 h 1165756"/>
                  <a:gd name="connsiteX4" fmla="*/ 684 w 387398"/>
                  <a:gd name="connsiteY4" fmla="*/ 840261 h 1165756"/>
                  <a:gd name="connsiteX5" fmla="*/ 38784 w 387398"/>
                  <a:gd name="connsiteY5" fmla="*/ 1163445 h 1165756"/>
                  <a:gd name="connsiteX6" fmla="*/ 45452 w 387398"/>
                  <a:gd name="connsiteY6" fmla="*/ 1161635 h 1165756"/>
                  <a:gd name="connsiteX7" fmla="*/ 7352 w 387398"/>
                  <a:gd name="connsiteY7" fmla="*/ 880743 h 1165756"/>
                  <a:gd name="connsiteX8" fmla="*/ 22116 w 387398"/>
                  <a:gd name="connsiteY8" fmla="*/ 612804 h 1165756"/>
                  <a:gd name="connsiteX9" fmla="*/ 195661 w 387398"/>
                  <a:gd name="connsiteY9" fmla="*/ 166177 h 1165756"/>
                  <a:gd name="connsiteX10" fmla="*/ 385018 w 387398"/>
                  <a:gd name="connsiteY10" fmla="*/ 6919 h 1165756"/>
                  <a:gd name="connsiteX11" fmla="*/ 383208 w 387398"/>
                  <a:gd name="connsiteY11" fmla="*/ 251 h 1165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398" h="1165756">
                    <a:moveTo>
                      <a:pt x="383018" y="251"/>
                    </a:moveTo>
                    <a:cubicBezTo>
                      <a:pt x="314533" y="26350"/>
                      <a:pt x="258240" y="76451"/>
                      <a:pt x="212616" y="132459"/>
                    </a:cubicBezTo>
                    <a:cubicBezTo>
                      <a:pt x="164038" y="194095"/>
                      <a:pt x="124081" y="262065"/>
                      <a:pt x="93839" y="334484"/>
                    </a:cubicBezTo>
                    <a:cubicBezTo>
                      <a:pt x="60301" y="411846"/>
                      <a:pt x="35851" y="492846"/>
                      <a:pt x="20973" y="575847"/>
                    </a:cubicBezTo>
                    <a:cubicBezTo>
                      <a:pt x="7076" y="663296"/>
                      <a:pt x="284" y="751717"/>
                      <a:pt x="684" y="840261"/>
                    </a:cubicBezTo>
                    <a:cubicBezTo>
                      <a:pt x="-840" y="948560"/>
                      <a:pt x="-3507" y="1061336"/>
                      <a:pt x="38784" y="1163445"/>
                    </a:cubicBezTo>
                    <a:cubicBezTo>
                      <a:pt x="40404" y="1167540"/>
                      <a:pt x="47166" y="1165730"/>
                      <a:pt x="45452" y="1161635"/>
                    </a:cubicBezTo>
                    <a:cubicBezTo>
                      <a:pt x="8876" y="1072671"/>
                      <a:pt x="6685" y="975516"/>
                      <a:pt x="7352" y="880743"/>
                    </a:cubicBezTo>
                    <a:cubicBezTo>
                      <a:pt x="8114" y="791303"/>
                      <a:pt x="9447" y="701482"/>
                      <a:pt x="22116" y="612804"/>
                    </a:cubicBezTo>
                    <a:cubicBezTo>
                      <a:pt x="44785" y="455261"/>
                      <a:pt x="102221" y="295907"/>
                      <a:pt x="195661" y="166177"/>
                    </a:cubicBezTo>
                    <a:cubicBezTo>
                      <a:pt x="244143" y="98930"/>
                      <a:pt x="306342" y="36923"/>
                      <a:pt x="385018" y="6919"/>
                    </a:cubicBezTo>
                    <a:cubicBezTo>
                      <a:pt x="389209" y="5300"/>
                      <a:pt x="387399" y="-1368"/>
                      <a:pt x="383208" y="25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E78344E-32AC-8E07-52E6-657740E03D75}"/>
                  </a:ext>
                </a:extLst>
              </p:cNvPr>
              <p:cNvSpPr/>
              <p:nvPr/>
            </p:nvSpPr>
            <p:spPr>
              <a:xfrm>
                <a:off x="9787616" y="3867734"/>
                <a:ext cx="435984" cy="1325656"/>
              </a:xfrm>
              <a:custGeom>
                <a:avLst/>
                <a:gdLst>
                  <a:gd name="connsiteX0" fmla="*/ 23374 w 435984"/>
                  <a:gd name="connsiteY0" fmla="*/ 0 h 1325656"/>
                  <a:gd name="connsiteX1" fmla="*/ 400088 w 435984"/>
                  <a:gd name="connsiteY1" fmla="*/ 511683 h 1325656"/>
                  <a:gd name="connsiteX2" fmla="*/ 329888 w 435984"/>
                  <a:gd name="connsiteY2" fmla="*/ 1322070 h 1325656"/>
                  <a:gd name="connsiteX3" fmla="*/ 201682 w 435984"/>
                  <a:gd name="connsiteY3" fmla="*/ 940022 h 1325656"/>
                  <a:gd name="connsiteX4" fmla="*/ 4419 w 435984"/>
                  <a:gd name="connsiteY4" fmla="*/ 685895 h 1325656"/>
                  <a:gd name="connsiteX5" fmla="*/ 23374 w 435984"/>
                  <a:gd name="connsiteY5" fmla="*/ 0 h 1325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984" h="1325656">
                    <a:moveTo>
                      <a:pt x="23374" y="0"/>
                    </a:moveTo>
                    <a:cubicBezTo>
                      <a:pt x="23374" y="0"/>
                      <a:pt x="312934" y="146018"/>
                      <a:pt x="400088" y="511683"/>
                    </a:cubicBezTo>
                    <a:cubicBezTo>
                      <a:pt x="463620" y="778383"/>
                      <a:pt x="444379" y="1281684"/>
                      <a:pt x="329888" y="1322070"/>
                    </a:cubicBezTo>
                    <a:cubicBezTo>
                      <a:pt x="215398" y="1362456"/>
                      <a:pt x="202634" y="1050798"/>
                      <a:pt x="201682" y="940022"/>
                    </a:cubicBezTo>
                    <a:cubicBezTo>
                      <a:pt x="200729" y="829247"/>
                      <a:pt x="96907" y="693992"/>
                      <a:pt x="4419" y="685895"/>
                    </a:cubicBezTo>
                    <a:cubicBezTo>
                      <a:pt x="4419" y="685895"/>
                      <a:pt x="-13678" y="101060"/>
                      <a:pt x="23374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D86AD65C-628A-79C0-3B23-A14FAF877590}"/>
                  </a:ext>
                </a:extLst>
              </p:cNvPr>
              <p:cNvSpPr/>
              <p:nvPr/>
            </p:nvSpPr>
            <p:spPr>
              <a:xfrm>
                <a:off x="9763461" y="3939968"/>
                <a:ext cx="386666" cy="1165661"/>
              </a:xfrm>
              <a:custGeom>
                <a:avLst/>
                <a:gdLst>
                  <a:gd name="connsiteX0" fmla="*/ 2381 w 386666"/>
                  <a:gd name="connsiteY0" fmla="*/ 6824 h 1165661"/>
                  <a:gd name="connsiteX1" fmla="*/ 172878 w 386666"/>
                  <a:gd name="connsiteY1" fmla="*/ 141222 h 1165661"/>
                  <a:gd name="connsiteX2" fmla="*/ 288702 w 386666"/>
                  <a:gd name="connsiteY2" fmla="*/ 341247 h 1165661"/>
                  <a:gd name="connsiteX3" fmla="*/ 360235 w 386666"/>
                  <a:gd name="connsiteY3" fmla="*/ 581277 h 1165661"/>
                  <a:gd name="connsiteX4" fmla="*/ 379285 w 386666"/>
                  <a:gd name="connsiteY4" fmla="*/ 844452 h 1165661"/>
                  <a:gd name="connsiteX5" fmla="*/ 341756 w 386666"/>
                  <a:gd name="connsiteY5" fmla="*/ 1161540 h 1165661"/>
                  <a:gd name="connsiteX6" fmla="*/ 348424 w 386666"/>
                  <a:gd name="connsiteY6" fmla="*/ 1163349 h 1165661"/>
                  <a:gd name="connsiteX7" fmla="*/ 386524 w 386666"/>
                  <a:gd name="connsiteY7" fmla="*/ 878552 h 1165661"/>
                  <a:gd name="connsiteX8" fmla="*/ 370998 w 386666"/>
                  <a:gd name="connsiteY8" fmla="*/ 607185 h 1165661"/>
                  <a:gd name="connsiteX9" fmla="*/ 302799 w 386666"/>
                  <a:gd name="connsiteY9" fmla="*/ 357915 h 1165661"/>
                  <a:gd name="connsiteX10" fmla="*/ 191262 w 386666"/>
                  <a:gd name="connsiteY10" fmla="*/ 154366 h 1165661"/>
                  <a:gd name="connsiteX11" fmla="*/ 4190 w 386666"/>
                  <a:gd name="connsiteY11" fmla="*/ 251 h 1165661"/>
                  <a:gd name="connsiteX12" fmla="*/ 2381 w 386666"/>
                  <a:gd name="connsiteY12" fmla="*/ 6919 h 1165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6666" h="1165661">
                    <a:moveTo>
                      <a:pt x="2381" y="6824"/>
                    </a:moveTo>
                    <a:cubicBezTo>
                      <a:pt x="71247" y="33113"/>
                      <a:pt x="127539" y="84167"/>
                      <a:pt x="172878" y="141222"/>
                    </a:cubicBezTo>
                    <a:cubicBezTo>
                      <a:pt x="220275" y="202401"/>
                      <a:pt x="259232" y="269685"/>
                      <a:pt x="288702" y="341247"/>
                    </a:cubicBezTo>
                    <a:cubicBezTo>
                      <a:pt x="321725" y="418227"/>
                      <a:pt x="345728" y="498771"/>
                      <a:pt x="360235" y="581277"/>
                    </a:cubicBezTo>
                    <a:cubicBezTo>
                      <a:pt x="375380" y="668144"/>
                      <a:pt x="378428" y="756441"/>
                      <a:pt x="379285" y="844452"/>
                    </a:cubicBezTo>
                    <a:cubicBezTo>
                      <a:pt x="380714" y="950846"/>
                      <a:pt x="383000" y="1061241"/>
                      <a:pt x="341756" y="1161540"/>
                    </a:cubicBezTo>
                    <a:cubicBezTo>
                      <a:pt x="340137" y="1165635"/>
                      <a:pt x="346805" y="1167445"/>
                      <a:pt x="348424" y="1163349"/>
                    </a:cubicBezTo>
                    <a:cubicBezTo>
                      <a:pt x="385476" y="1073243"/>
                      <a:pt x="387381" y="974564"/>
                      <a:pt x="386524" y="878552"/>
                    </a:cubicBezTo>
                    <a:cubicBezTo>
                      <a:pt x="385762" y="787969"/>
                      <a:pt x="384143" y="697005"/>
                      <a:pt x="370998" y="607185"/>
                    </a:cubicBezTo>
                    <a:cubicBezTo>
                      <a:pt x="358301" y="521669"/>
                      <a:pt x="335403" y="437982"/>
                      <a:pt x="302799" y="357915"/>
                    </a:cubicBezTo>
                    <a:cubicBezTo>
                      <a:pt x="274462" y="285582"/>
                      <a:pt x="236981" y="217174"/>
                      <a:pt x="191262" y="154366"/>
                    </a:cubicBezTo>
                    <a:cubicBezTo>
                      <a:pt x="142970" y="88929"/>
                      <a:pt x="81343" y="29684"/>
                      <a:pt x="4190" y="251"/>
                    </a:cubicBezTo>
                    <a:cubicBezTo>
                      <a:pt x="-1" y="-1368"/>
                      <a:pt x="-1810" y="5300"/>
                      <a:pt x="2381" y="69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74BE7D9A-B12D-F53A-6A7F-EAB19300B96F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29E043DE-3823-DE94-F0A0-968C2AD6BD04}"/>
                  </a:ext>
                </a:extLst>
              </p:cNvPr>
              <p:cNvSpPr/>
              <p:nvPr/>
            </p:nvSpPr>
            <p:spPr>
              <a:xfrm>
                <a:off x="8808945" y="2793164"/>
                <a:ext cx="1011178" cy="2185852"/>
              </a:xfrm>
              <a:custGeom>
                <a:avLst/>
                <a:gdLst>
                  <a:gd name="connsiteX0" fmla="*/ 902508 w 1011178"/>
                  <a:gd name="connsiteY0" fmla="*/ 2185852 h 2185852"/>
                  <a:gd name="connsiteX1" fmla="*/ 102408 w 1011178"/>
                  <a:gd name="connsiteY1" fmla="*/ 2185852 h 2185852"/>
                  <a:gd name="connsiteX2" fmla="*/ 13349 w 1011178"/>
                  <a:gd name="connsiteY2" fmla="*/ 991703 h 2185852"/>
                  <a:gd name="connsiteX3" fmla="*/ 139079 w 1011178"/>
                  <a:gd name="connsiteY3" fmla="*/ 507071 h 2185852"/>
                  <a:gd name="connsiteX4" fmla="*/ 142127 w 1011178"/>
                  <a:gd name="connsiteY4" fmla="*/ 500023 h 2185852"/>
                  <a:gd name="connsiteX5" fmla="*/ 194610 w 1011178"/>
                  <a:gd name="connsiteY5" fmla="*/ 391819 h 2185852"/>
                  <a:gd name="connsiteX6" fmla="*/ 458167 w 1011178"/>
                  <a:gd name="connsiteY6" fmla="*/ 21582 h 2185852"/>
                  <a:gd name="connsiteX7" fmla="*/ 547550 w 1011178"/>
                  <a:gd name="connsiteY7" fmla="*/ 15714 h 2185852"/>
                  <a:gd name="connsiteX8" fmla="*/ 553417 w 1011178"/>
                  <a:gd name="connsiteY8" fmla="*/ 21582 h 2185852"/>
                  <a:gd name="connsiteX9" fmla="*/ 823737 w 1011178"/>
                  <a:gd name="connsiteY9" fmla="*/ 404677 h 2185852"/>
                  <a:gd name="connsiteX10" fmla="*/ 876124 w 1011178"/>
                  <a:gd name="connsiteY10" fmla="*/ 515167 h 2185852"/>
                  <a:gd name="connsiteX11" fmla="*/ 879077 w 1011178"/>
                  <a:gd name="connsiteY11" fmla="*/ 522025 h 2185852"/>
                  <a:gd name="connsiteX12" fmla="*/ 998330 w 1011178"/>
                  <a:gd name="connsiteY12" fmla="*/ 991703 h 2185852"/>
                  <a:gd name="connsiteX13" fmla="*/ 902508 w 1011178"/>
                  <a:gd name="connsiteY13" fmla="*/ 2185852 h 218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1178" h="2185852">
                    <a:moveTo>
                      <a:pt x="902508" y="2185852"/>
                    </a:moveTo>
                    <a:lnTo>
                      <a:pt x="102408" y="2185852"/>
                    </a:lnTo>
                    <a:cubicBezTo>
                      <a:pt x="102408" y="2185852"/>
                      <a:pt x="-44086" y="1622925"/>
                      <a:pt x="13349" y="991703"/>
                    </a:cubicBezTo>
                    <a:cubicBezTo>
                      <a:pt x="28847" y="824435"/>
                      <a:pt x="71299" y="660776"/>
                      <a:pt x="139079" y="507071"/>
                    </a:cubicBezTo>
                    <a:cubicBezTo>
                      <a:pt x="140032" y="504690"/>
                      <a:pt x="141080" y="502309"/>
                      <a:pt x="142127" y="500023"/>
                    </a:cubicBezTo>
                    <a:cubicBezTo>
                      <a:pt x="158891" y="461923"/>
                      <a:pt x="176513" y="426013"/>
                      <a:pt x="194610" y="391819"/>
                    </a:cubicBezTo>
                    <a:cubicBezTo>
                      <a:pt x="265686" y="257278"/>
                      <a:pt x="354306" y="132786"/>
                      <a:pt x="458167" y="21582"/>
                    </a:cubicBezTo>
                    <a:cubicBezTo>
                      <a:pt x="481227" y="-4721"/>
                      <a:pt x="521251" y="-7347"/>
                      <a:pt x="547550" y="15714"/>
                    </a:cubicBezTo>
                    <a:cubicBezTo>
                      <a:pt x="549636" y="17543"/>
                      <a:pt x="551588" y="19505"/>
                      <a:pt x="553417" y="21582"/>
                    </a:cubicBezTo>
                    <a:cubicBezTo>
                      <a:pt x="660583" y="136339"/>
                      <a:pt x="751537" y="265241"/>
                      <a:pt x="823737" y="404677"/>
                    </a:cubicBezTo>
                    <a:cubicBezTo>
                      <a:pt x="841834" y="439634"/>
                      <a:pt x="859455" y="476496"/>
                      <a:pt x="876124" y="515167"/>
                    </a:cubicBezTo>
                    <a:lnTo>
                      <a:pt x="879077" y="522025"/>
                    </a:lnTo>
                    <a:cubicBezTo>
                      <a:pt x="942999" y="671434"/>
                      <a:pt x="983233" y="829902"/>
                      <a:pt x="998330" y="991703"/>
                    </a:cubicBezTo>
                    <a:cubicBezTo>
                      <a:pt x="1055670" y="1623306"/>
                      <a:pt x="902508" y="2185852"/>
                      <a:pt x="902508" y="21858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C9EFA1A0-4E41-6F54-9EEA-0223CD2EF283}"/>
                  </a:ext>
                </a:extLst>
              </p:cNvPr>
              <p:cNvSpPr/>
              <p:nvPr/>
            </p:nvSpPr>
            <p:spPr>
              <a:xfrm>
                <a:off x="9022987" y="4898816"/>
                <a:ext cx="599979" cy="9143"/>
              </a:xfrm>
              <a:custGeom>
                <a:avLst/>
                <a:gdLst>
                  <a:gd name="connsiteX0" fmla="*/ 0 w 599979"/>
                  <a:gd name="connsiteY0" fmla="*/ 0 h 9143"/>
                  <a:gd name="connsiteX1" fmla="*/ 599980 w 599979"/>
                  <a:gd name="connsiteY1" fmla="*/ 0 h 9143"/>
                  <a:gd name="connsiteX2" fmla="*/ 599980 w 599979"/>
                  <a:gd name="connsiteY2" fmla="*/ 9144 h 9143"/>
                  <a:gd name="connsiteX3" fmla="*/ 0 w 599979"/>
                  <a:gd name="connsiteY3" fmla="*/ 9144 h 9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9979" h="9143">
                    <a:moveTo>
                      <a:pt x="0" y="0"/>
                    </a:moveTo>
                    <a:lnTo>
                      <a:pt x="599980" y="0"/>
                    </a:lnTo>
                    <a:lnTo>
                      <a:pt x="599980" y="9144"/>
                    </a:lnTo>
                    <a:lnTo>
                      <a:pt x="0" y="9144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6F56020C-C2B3-6F54-5159-9C323B5FA607}"/>
                  </a:ext>
                </a:extLst>
              </p:cNvPr>
              <p:cNvSpPr/>
              <p:nvPr/>
            </p:nvSpPr>
            <p:spPr>
              <a:xfrm>
                <a:off x="8896103" y="4979016"/>
                <a:ext cx="849724" cy="214312"/>
              </a:xfrm>
              <a:custGeom>
                <a:avLst/>
                <a:gdLst>
                  <a:gd name="connsiteX0" fmla="*/ 833543 w 849724"/>
                  <a:gd name="connsiteY0" fmla="*/ 214313 h 214312"/>
                  <a:gd name="connsiteX1" fmla="*/ 24775 w 849724"/>
                  <a:gd name="connsiteY1" fmla="*/ 214313 h 214312"/>
                  <a:gd name="connsiteX2" fmla="*/ 28109 w 849724"/>
                  <a:gd name="connsiteY2" fmla="*/ 0 h 214312"/>
                  <a:gd name="connsiteX3" fmla="*/ 817160 w 849724"/>
                  <a:gd name="connsiteY3" fmla="*/ 0 h 214312"/>
                  <a:gd name="connsiteX4" fmla="*/ 833543 w 849724"/>
                  <a:gd name="connsiteY4" fmla="*/ 214313 h 214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9724" h="214312">
                    <a:moveTo>
                      <a:pt x="833543" y="214313"/>
                    </a:moveTo>
                    <a:lnTo>
                      <a:pt x="24775" y="214313"/>
                    </a:lnTo>
                    <a:cubicBezTo>
                      <a:pt x="-32851" y="131350"/>
                      <a:pt x="28109" y="0"/>
                      <a:pt x="28109" y="0"/>
                    </a:cubicBezTo>
                    <a:lnTo>
                      <a:pt x="817160" y="0"/>
                    </a:lnTo>
                    <a:cubicBezTo>
                      <a:pt x="817160" y="0"/>
                      <a:pt x="877834" y="107156"/>
                      <a:pt x="833543" y="21431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589F6537-734B-4AB2-A816-446586E06C7B}"/>
                  </a:ext>
                </a:extLst>
              </p:cNvPr>
              <p:cNvSpPr/>
              <p:nvPr/>
            </p:nvSpPr>
            <p:spPr>
              <a:xfrm>
                <a:off x="9108633" y="5161420"/>
                <a:ext cx="424771" cy="107156"/>
              </a:xfrm>
              <a:custGeom>
                <a:avLst/>
                <a:gdLst>
                  <a:gd name="connsiteX0" fmla="*/ 416702 w 424771"/>
                  <a:gd name="connsiteY0" fmla="*/ 107156 h 107156"/>
                  <a:gd name="connsiteX1" fmla="*/ 12270 w 424771"/>
                  <a:gd name="connsiteY1" fmla="*/ 107156 h 107156"/>
                  <a:gd name="connsiteX2" fmla="*/ 13985 w 424771"/>
                  <a:gd name="connsiteY2" fmla="*/ 0 h 107156"/>
                  <a:gd name="connsiteX3" fmla="*/ 408510 w 424771"/>
                  <a:gd name="connsiteY3" fmla="*/ 0 h 107156"/>
                  <a:gd name="connsiteX4" fmla="*/ 416702 w 424771"/>
                  <a:gd name="connsiteY4" fmla="*/ 107156 h 107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4771" h="107156">
                    <a:moveTo>
                      <a:pt x="416702" y="107156"/>
                    </a:moveTo>
                    <a:lnTo>
                      <a:pt x="12270" y="107156"/>
                    </a:lnTo>
                    <a:cubicBezTo>
                      <a:pt x="-16305" y="65627"/>
                      <a:pt x="13985" y="0"/>
                      <a:pt x="13985" y="0"/>
                    </a:cubicBezTo>
                    <a:lnTo>
                      <a:pt x="408510" y="0"/>
                    </a:lnTo>
                    <a:cubicBezTo>
                      <a:pt x="408510" y="0"/>
                      <a:pt x="438800" y="53530"/>
                      <a:pt x="416702" y="1071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5185997D-9E67-7800-1E89-E9A9FA8367CF}"/>
                  </a:ext>
                </a:extLst>
              </p:cNvPr>
              <p:cNvSpPr/>
              <p:nvPr/>
            </p:nvSpPr>
            <p:spPr>
              <a:xfrm>
                <a:off x="8863221" y="5268576"/>
                <a:ext cx="931584" cy="322040"/>
              </a:xfrm>
              <a:custGeom>
                <a:avLst/>
                <a:gdLst>
                  <a:gd name="connsiteX0" fmla="*/ 662305 w 931584"/>
                  <a:gd name="connsiteY0" fmla="*/ 0 h 322040"/>
                  <a:gd name="connsiteX1" fmla="*/ 259016 w 931584"/>
                  <a:gd name="connsiteY1" fmla="*/ 0 h 322040"/>
                  <a:gd name="connsiteX2" fmla="*/ 2698 w 931584"/>
                  <a:gd name="connsiteY2" fmla="*/ 322040 h 322040"/>
                  <a:gd name="connsiteX3" fmla="*/ 929005 w 931584"/>
                  <a:gd name="connsiteY3" fmla="*/ 322040 h 322040"/>
                  <a:gd name="connsiteX4" fmla="*/ 662305 w 931584"/>
                  <a:gd name="connsiteY4" fmla="*/ 0 h 32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584" h="322040">
                    <a:moveTo>
                      <a:pt x="662305" y="0"/>
                    </a:moveTo>
                    <a:lnTo>
                      <a:pt x="259016" y="0"/>
                    </a:lnTo>
                    <a:cubicBezTo>
                      <a:pt x="177387" y="43339"/>
                      <a:pt x="-25686" y="146780"/>
                      <a:pt x="2698" y="322040"/>
                    </a:cubicBezTo>
                    <a:lnTo>
                      <a:pt x="929005" y="322040"/>
                    </a:lnTo>
                    <a:cubicBezTo>
                      <a:pt x="957389" y="146780"/>
                      <a:pt x="743934" y="43244"/>
                      <a:pt x="662305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ED2C70B8-3CDC-E94D-1FFB-9436CA947B2B}"/>
                  </a:ext>
                </a:extLst>
              </p:cNvPr>
              <p:cNvSpPr/>
              <p:nvPr/>
            </p:nvSpPr>
            <p:spPr>
              <a:xfrm>
                <a:off x="8831153" y="5553564"/>
                <a:ext cx="988980" cy="76295"/>
              </a:xfrm>
              <a:custGeom>
                <a:avLst/>
                <a:gdLst>
                  <a:gd name="connsiteX0" fmla="*/ 0 w 988980"/>
                  <a:gd name="connsiteY0" fmla="*/ 0 h 76295"/>
                  <a:gd name="connsiteX1" fmla="*/ 988981 w 988980"/>
                  <a:gd name="connsiteY1" fmla="*/ 0 h 76295"/>
                  <a:gd name="connsiteX2" fmla="*/ 988981 w 988980"/>
                  <a:gd name="connsiteY2" fmla="*/ 76295 h 76295"/>
                  <a:gd name="connsiteX3" fmla="*/ 0 w 988980"/>
                  <a:gd name="connsiteY3" fmla="*/ 76295 h 76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8980" h="76295">
                    <a:moveTo>
                      <a:pt x="0" y="0"/>
                    </a:moveTo>
                    <a:lnTo>
                      <a:pt x="988981" y="0"/>
                    </a:lnTo>
                    <a:lnTo>
                      <a:pt x="988981" y="76295"/>
                    </a:lnTo>
                    <a:lnTo>
                      <a:pt x="0" y="7629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19AB90C-1859-C58C-3D66-94D6AE5E708E}"/>
                  </a:ext>
                </a:extLst>
              </p:cNvPr>
              <p:cNvSpPr/>
              <p:nvPr/>
            </p:nvSpPr>
            <p:spPr>
              <a:xfrm>
                <a:off x="9003460" y="2792878"/>
                <a:ext cx="629221" cy="515643"/>
              </a:xfrm>
              <a:custGeom>
                <a:avLst/>
                <a:gdLst>
                  <a:gd name="connsiteX0" fmla="*/ 629222 w 629221"/>
                  <a:gd name="connsiteY0" fmla="*/ 404963 h 515643"/>
                  <a:gd name="connsiteX1" fmla="*/ 311277 w 629221"/>
                  <a:gd name="connsiteY1" fmla="*/ 515643 h 515643"/>
                  <a:gd name="connsiteX2" fmla="*/ 0 w 629221"/>
                  <a:gd name="connsiteY2" fmla="*/ 391818 h 515643"/>
                  <a:gd name="connsiteX3" fmla="*/ 23050 w 629221"/>
                  <a:gd name="connsiteY3" fmla="*/ 349718 h 515643"/>
                  <a:gd name="connsiteX4" fmla="*/ 26765 w 629221"/>
                  <a:gd name="connsiteY4" fmla="*/ 343336 h 515643"/>
                  <a:gd name="connsiteX5" fmla="*/ 263557 w 629221"/>
                  <a:gd name="connsiteY5" fmla="*/ 21582 h 515643"/>
                  <a:gd name="connsiteX6" fmla="*/ 352939 w 629221"/>
                  <a:gd name="connsiteY6" fmla="*/ 15714 h 515643"/>
                  <a:gd name="connsiteX7" fmla="*/ 358807 w 629221"/>
                  <a:gd name="connsiteY7" fmla="*/ 21582 h 515643"/>
                  <a:gd name="connsiteX8" fmla="*/ 596170 w 629221"/>
                  <a:gd name="connsiteY8" fmla="*/ 344193 h 515643"/>
                  <a:gd name="connsiteX9" fmla="*/ 599884 w 629221"/>
                  <a:gd name="connsiteY9" fmla="*/ 350766 h 515643"/>
                  <a:gd name="connsiteX10" fmla="*/ 629222 w 629221"/>
                  <a:gd name="connsiteY10" fmla="*/ 404963 h 51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9221" h="515643">
                    <a:moveTo>
                      <a:pt x="629222" y="404963"/>
                    </a:moveTo>
                    <a:cubicBezTo>
                      <a:pt x="556260" y="457160"/>
                      <a:pt x="444627" y="515643"/>
                      <a:pt x="311277" y="515643"/>
                    </a:cubicBezTo>
                    <a:cubicBezTo>
                      <a:pt x="195634" y="514986"/>
                      <a:pt x="84496" y="470771"/>
                      <a:pt x="0" y="391818"/>
                    </a:cubicBezTo>
                    <a:cubicBezTo>
                      <a:pt x="7620" y="377407"/>
                      <a:pt x="15307" y="363367"/>
                      <a:pt x="23050" y="349718"/>
                    </a:cubicBezTo>
                    <a:lnTo>
                      <a:pt x="26765" y="343336"/>
                    </a:lnTo>
                    <a:cubicBezTo>
                      <a:pt x="92812" y="227169"/>
                      <a:pt x="172288" y="119175"/>
                      <a:pt x="263557" y="21582"/>
                    </a:cubicBezTo>
                    <a:cubicBezTo>
                      <a:pt x="286617" y="-4721"/>
                      <a:pt x="326641" y="-7347"/>
                      <a:pt x="352939" y="15714"/>
                    </a:cubicBezTo>
                    <a:cubicBezTo>
                      <a:pt x="355025" y="17543"/>
                      <a:pt x="356978" y="19505"/>
                      <a:pt x="358807" y="21582"/>
                    </a:cubicBezTo>
                    <a:cubicBezTo>
                      <a:pt x="450351" y="119394"/>
                      <a:pt x="530028" y="227684"/>
                      <a:pt x="596170" y="344193"/>
                    </a:cubicBezTo>
                    <a:lnTo>
                      <a:pt x="599884" y="350766"/>
                    </a:lnTo>
                    <a:cubicBezTo>
                      <a:pt x="609857" y="368358"/>
                      <a:pt x="619630" y="386418"/>
                      <a:pt x="629222" y="40496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ECD7FA5E-7C18-F3F8-05F9-7D411119FADA}"/>
                  </a:ext>
                </a:extLst>
              </p:cNvPr>
              <p:cNvSpPr/>
              <p:nvPr/>
            </p:nvSpPr>
            <p:spPr>
              <a:xfrm>
                <a:off x="9026511" y="3136500"/>
                <a:ext cx="576929" cy="100487"/>
              </a:xfrm>
              <a:custGeom>
                <a:avLst/>
                <a:gdLst>
                  <a:gd name="connsiteX0" fmla="*/ 576929 w 576929"/>
                  <a:gd name="connsiteY0" fmla="*/ 7429 h 100487"/>
                  <a:gd name="connsiteX1" fmla="*/ 502730 w 576929"/>
                  <a:gd name="connsiteY1" fmla="*/ 51530 h 100487"/>
                  <a:gd name="connsiteX2" fmla="*/ 208121 w 576929"/>
                  <a:gd name="connsiteY2" fmla="*/ 93821 h 100487"/>
                  <a:gd name="connsiteX3" fmla="*/ 0 w 576929"/>
                  <a:gd name="connsiteY3" fmla="*/ 6382 h 100487"/>
                  <a:gd name="connsiteX4" fmla="*/ 3715 w 576929"/>
                  <a:gd name="connsiteY4" fmla="*/ 0 h 100487"/>
                  <a:gd name="connsiteX5" fmla="*/ 83725 w 576929"/>
                  <a:gd name="connsiteY5" fmla="*/ 47149 h 100487"/>
                  <a:gd name="connsiteX6" fmla="*/ 376904 w 576929"/>
                  <a:gd name="connsiteY6" fmla="*/ 85249 h 100487"/>
                  <a:gd name="connsiteX7" fmla="*/ 573214 w 576929"/>
                  <a:gd name="connsiteY7" fmla="*/ 953 h 10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6929" h="100487">
                    <a:moveTo>
                      <a:pt x="576929" y="7429"/>
                    </a:moveTo>
                    <a:cubicBezTo>
                      <a:pt x="553507" y="24241"/>
                      <a:pt x="528685" y="38995"/>
                      <a:pt x="502730" y="51530"/>
                    </a:cubicBezTo>
                    <a:cubicBezTo>
                      <a:pt x="411251" y="95717"/>
                      <a:pt x="308334" y="110490"/>
                      <a:pt x="208121" y="93821"/>
                    </a:cubicBezTo>
                    <a:cubicBezTo>
                      <a:pt x="133007" y="80877"/>
                      <a:pt x="61827" y="50968"/>
                      <a:pt x="0" y="6382"/>
                    </a:cubicBezTo>
                    <a:lnTo>
                      <a:pt x="3715" y="0"/>
                    </a:lnTo>
                    <a:cubicBezTo>
                      <a:pt x="28823" y="18221"/>
                      <a:pt x="55617" y="34004"/>
                      <a:pt x="83725" y="47149"/>
                    </a:cubicBezTo>
                    <a:cubicBezTo>
                      <a:pt x="175060" y="90202"/>
                      <a:pt x="277597" y="103527"/>
                      <a:pt x="376904" y="85249"/>
                    </a:cubicBezTo>
                    <a:cubicBezTo>
                      <a:pt x="447713" y="71828"/>
                      <a:pt x="514722" y="43053"/>
                      <a:pt x="573214" y="95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E6340141-4CA6-7642-32D0-C42FF74C8F2B}"/>
                  </a:ext>
                </a:extLst>
              </p:cNvPr>
              <p:cNvSpPr/>
              <p:nvPr/>
            </p:nvSpPr>
            <p:spPr>
              <a:xfrm>
                <a:off x="8939119" y="3293186"/>
                <a:ext cx="771344" cy="1689639"/>
              </a:xfrm>
              <a:custGeom>
                <a:avLst/>
                <a:gdLst>
                  <a:gd name="connsiteX0" fmla="*/ 759095 w 771344"/>
                  <a:gd name="connsiteY0" fmla="*/ 592455 h 1689639"/>
                  <a:gd name="connsiteX1" fmla="*/ 690419 w 771344"/>
                  <a:gd name="connsiteY1" fmla="*/ 57626 h 1689639"/>
                  <a:gd name="connsiteX2" fmla="*/ 728519 w 771344"/>
                  <a:gd name="connsiteY2" fmla="*/ 35052 h 1689639"/>
                  <a:gd name="connsiteX3" fmla="*/ 748522 w 771344"/>
                  <a:gd name="connsiteY3" fmla="*/ 22003 h 1689639"/>
                  <a:gd name="connsiteX4" fmla="*/ 745569 w 771344"/>
                  <a:gd name="connsiteY4" fmla="*/ 15145 h 1689639"/>
                  <a:gd name="connsiteX5" fmla="*/ 724614 w 771344"/>
                  <a:gd name="connsiteY5" fmla="*/ 28861 h 1689639"/>
                  <a:gd name="connsiteX6" fmla="*/ 378571 w 771344"/>
                  <a:gd name="connsiteY6" fmla="*/ 134398 h 1689639"/>
                  <a:gd name="connsiteX7" fmla="*/ 53673 w 771344"/>
                  <a:gd name="connsiteY7" fmla="*/ 32290 h 1689639"/>
                  <a:gd name="connsiteX8" fmla="*/ 11477 w 771344"/>
                  <a:gd name="connsiteY8" fmla="*/ 0 h 1689639"/>
                  <a:gd name="connsiteX9" fmla="*/ 8430 w 771344"/>
                  <a:gd name="connsiteY9" fmla="*/ 7048 h 1689639"/>
                  <a:gd name="connsiteX10" fmla="*/ 49197 w 771344"/>
                  <a:gd name="connsiteY10" fmla="*/ 38195 h 1689639"/>
                  <a:gd name="connsiteX11" fmla="*/ 80819 w 771344"/>
                  <a:gd name="connsiteY11" fmla="*/ 58674 h 1689639"/>
                  <a:gd name="connsiteX12" fmla="*/ 12430 w 771344"/>
                  <a:gd name="connsiteY12" fmla="*/ 592074 h 1689639"/>
                  <a:gd name="connsiteX13" fmla="*/ 36433 w 771344"/>
                  <a:gd name="connsiteY13" fmla="*/ 1345311 h 1689639"/>
                  <a:gd name="connsiteX14" fmla="*/ 101393 w 771344"/>
                  <a:gd name="connsiteY14" fmla="*/ 1686401 h 1689639"/>
                  <a:gd name="connsiteX15" fmla="*/ 104727 w 771344"/>
                  <a:gd name="connsiteY15" fmla="*/ 1688973 h 1689639"/>
                  <a:gd name="connsiteX16" fmla="*/ 105585 w 771344"/>
                  <a:gd name="connsiteY16" fmla="*/ 1688973 h 1689639"/>
                  <a:gd name="connsiteX17" fmla="*/ 108061 w 771344"/>
                  <a:gd name="connsiteY17" fmla="*/ 1684782 h 1689639"/>
                  <a:gd name="connsiteX18" fmla="*/ 43291 w 771344"/>
                  <a:gd name="connsiteY18" fmla="*/ 1344358 h 1689639"/>
                  <a:gd name="connsiteX19" fmla="*/ 19288 w 771344"/>
                  <a:gd name="connsiteY19" fmla="*/ 592931 h 1689639"/>
                  <a:gd name="connsiteX20" fmla="*/ 87106 w 771344"/>
                  <a:gd name="connsiteY20" fmla="*/ 62198 h 1689639"/>
                  <a:gd name="connsiteX21" fmla="*/ 378952 w 771344"/>
                  <a:gd name="connsiteY21" fmla="*/ 142208 h 1689639"/>
                  <a:gd name="connsiteX22" fmla="*/ 683752 w 771344"/>
                  <a:gd name="connsiteY22" fmla="*/ 61627 h 1689639"/>
                  <a:gd name="connsiteX23" fmla="*/ 751856 w 771344"/>
                  <a:gd name="connsiteY23" fmla="*/ 593598 h 1689639"/>
                  <a:gd name="connsiteX24" fmla="*/ 727853 w 771344"/>
                  <a:gd name="connsiteY24" fmla="*/ 1345025 h 1689639"/>
                  <a:gd name="connsiteX25" fmla="*/ 663083 w 771344"/>
                  <a:gd name="connsiteY25" fmla="*/ 1685449 h 1689639"/>
                  <a:gd name="connsiteX26" fmla="*/ 665559 w 771344"/>
                  <a:gd name="connsiteY26" fmla="*/ 1689640 h 1689639"/>
                  <a:gd name="connsiteX27" fmla="*/ 666417 w 771344"/>
                  <a:gd name="connsiteY27" fmla="*/ 1689640 h 1689639"/>
                  <a:gd name="connsiteX28" fmla="*/ 669750 w 771344"/>
                  <a:gd name="connsiteY28" fmla="*/ 1687068 h 1689639"/>
                  <a:gd name="connsiteX29" fmla="*/ 734711 w 771344"/>
                  <a:gd name="connsiteY29" fmla="*/ 1345978 h 1689639"/>
                  <a:gd name="connsiteX30" fmla="*/ 759095 w 771344"/>
                  <a:gd name="connsiteY30" fmla="*/ 592455 h 168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71344" h="1689639">
                    <a:moveTo>
                      <a:pt x="759095" y="592455"/>
                    </a:moveTo>
                    <a:cubicBezTo>
                      <a:pt x="722424" y="222123"/>
                      <a:pt x="693753" y="73914"/>
                      <a:pt x="690419" y="57626"/>
                    </a:cubicBezTo>
                    <a:cubicBezTo>
                      <a:pt x="704231" y="50101"/>
                      <a:pt x="717185" y="42481"/>
                      <a:pt x="728519" y="35052"/>
                    </a:cubicBezTo>
                    <a:cubicBezTo>
                      <a:pt x="735473" y="30766"/>
                      <a:pt x="742140" y="26384"/>
                      <a:pt x="748522" y="22003"/>
                    </a:cubicBezTo>
                    <a:lnTo>
                      <a:pt x="745569" y="15145"/>
                    </a:lnTo>
                    <a:cubicBezTo>
                      <a:pt x="738807" y="19717"/>
                      <a:pt x="731853" y="24670"/>
                      <a:pt x="724614" y="28861"/>
                    </a:cubicBezTo>
                    <a:cubicBezTo>
                      <a:pt x="648414" y="76962"/>
                      <a:pt x="526018" y="134398"/>
                      <a:pt x="378571" y="134398"/>
                    </a:cubicBezTo>
                    <a:cubicBezTo>
                      <a:pt x="262366" y="134464"/>
                      <a:pt x="148952" y="98822"/>
                      <a:pt x="53673" y="32290"/>
                    </a:cubicBezTo>
                    <a:cubicBezTo>
                      <a:pt x="37957" y="21431"/>
                      <a:pt x="23955" y="10477"/>
                      <a:pt x="11477" y="0"/>
                    </a:cubicBezTo>
                    <a:cubicBezTo>
                      <a:pt x="10430" y="2286"/>
                      <a:pt x="9382" y="4667"/>
                      <a:pt x="8430" y="7048"/>
                    </a:cubicBezTo>
                    <a:cubicBezTo>
                      <a:pt x="20526" y="17145"/>
                      <a:pt x="34147" y="27622"/>
                      <a:pt x="49197" y="38195"/>
                    </a:cubicBezTo>
                    <a:cubicBezTo>
                      <a:pt x="58722" y="44863"/>
                      <a:pt x="69485" y="51816"/>
                      <a:pt x="80819" y="58674"/>
                    </a:cubicBezTo>
                    <a:cubicBezTo>
                      <a:pt x="76724" y="79248"/>
                      <a:pt x="48435" y="228695"/>
                      <a:pt x="12430" y="592074"/>
                    </a:cubicBezTo>
                    <a:cubicBezTo>
                      <a:pt x="-16145" y="875919"/>
                      <a:pt x="9954" y="1158335"/>
                      <a:pt x="36433" y="1345311"/>
                    </a:cubicBezTo>
                    <a:cubicBezTo>
                      <a:pt x="52159" y="1460059"/>
                      <a:pt x="73838" y="1573911"/>
                      <a:pt x="101393" y="1686401"/>
                    </a:cubicBezTo>
                    <a:cubicBezTo>
                      <a:pt x="101784" y="1687916"/>
                      <a:pt x="103156" y="1688982"/>
                      <a:pt x="104727" y="1688973"/>
                    </a:cubicBezTo>
                    <a:lnTo>
                      <a:pt x="105585" y="1688973"/>
                    </a:lnTo>
                    <a:cubicBezTo>
                      <a:pt x="107394" y="1688459"/>
                      <a:pt x="108490" y="1686620"/>
                      <a:pt x="108061" y="1684782"/>
                    </a:cubicBezTo>
                    <a:cubicBezTo>
                      <a:pt x="80562" y="1572511"/>
                      <a:pt x="58950" y="1458878"/>
                      <a:pt x="43291" y="1344358"/>
                    </a:cubicBezTo>
                    <a:cubicBezTo>
                      <a:pt x="16811" y="1157859"/>
                      <a:pt x="-8811" y="876109"/>
                      <a:pt x="19288" y="592931"/>
                    </a:cubicBezTo>
                    <a:cubicBezTo>
                      <a:pt x="54150" y="241078"/>
                      <a:pt x="81772" y="90106"/>
                      <a:pt x="87106" y="62198"/>
                    </a:cubicBezTo>
                    <a:cubicBezTo>
                      <a:pt x="175431" y="114605"/>
                      <a:pt x="276244" y="142246"/>
                      <a:pt x="378952" y="142208"/>
                    </a:cubicBezTo>
                    <a:cubicBezTo>
                      <a:pt x="485642" y="140865"/>
                      <a:pt x="590340" y="113186"/>
                      <a:pt x="683752" y="61627"/>
                    </a:cubicBezTo>
                    <a:cubicBezTo>
                      <a:pt x="688515" y="85820"/>
                      <a:pt x="716423" y="235934"/>
                      <a:pt x="751856" y="593598"/>
                    </a:cubicBezTo>
                    <a:cubicBezTo>
                      <a:pt x="779954" y="876776"/>
                      <a:pt x="754332" y="1158526"/>
                      <a:pt x="727853" y="1345025"/>
                    </a:cubicBezTo>
                    <a:cubicBezTo>
                      <a:pt x="712194" y="1459544"/>
                      <a:pt x="690581" y="1573178"/>
                      <a:pt x="663083" y="1685449"/>
                    </a:cubicBezTo>
                    <a:cubicBezTo>
                      <a:pt x="662654" y="1687287"/>
                      <a:pt x="663750" y="1689125"/>
                      <a:pt x="665559" y="1689640"/>
                    </a:cubicBezTo>
                    <a:lnTo>
                      <a:pt x="666417" y="1689640"/>
                    </a:lnTo>
                    <a:cubicBezTo>
                      <a:pt x="667988" y="1689649"/>
                      <a:pt x="669360" y="1688582"/>
                      <a:pt x="669750" y="1687068"/>
                    </a:cubicBezTo>
                    <a:cubicBezTo>
                      <a:pt x="697306" y="1574578"/>
                      <a:pt x="718985" y="1460725"/>
                      <a:pt x="734711" y="1345978"/>
                    </a:cubicBezTo>
                    <a:cubicBezTo>
                      <a:pt x="761571" y="1158716"/>
                      <a:pt x="787289" y="876300"/>
                      <a:pt x="759095" y="5924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AB9D68D8-AA09-4ACA-F1B0-52A749B85D35}"/>
                  </a:ext>
                </a:extLst>
              </p:cNvPr>
              <p:cNvSpPr/>
              <p:nvPr/>
            </p:nvSpPr>
            <p:spPr>
              <a:xfrm>
                <a:off x="9052895" y="3748577"/>
                <a:ext cx="530161" cy="530161"/>
              </a:xfrm>
              <a:custGeom>
                <a:avLst/>
                <a:gdLst>
                  <a:gd name="connsiteX0" fmla="*/ 265176 w 530161"/>
                  <a:gd name="connsiteY0" fmla="*/ 530161 h 530161"/>
                  <a:gd name="connsiteX1" fmla="*/ 0 w 530161"/>
                  <a:gd name="connsiteY1" fmla="*/ 265176 h 530161"/>
                  <a:gd name="connsiteX2" fmla="*/ 264985 w 530161"/>
                  <a:gd name="connsiteY2" fmla="*/ 0 h 530161"/>
                  <a:gd name="connsiteX3" fmla="*/ 530161 w 530161"/>
                  <a:gd name="connsiteY3" fmla="*/ 264985 h 530161"/>
                  <a:gd name="connsiteX4" fmla="*/ 530161 w 530161"/>
                  <a:gd name="connsiteY4" fmla="*/ 265176 h 530161"/>
                  <a:gd name="connsiteX5" fmla="*/ 265176 w 530161"/>
                  <a:gd name="connsiteY5" fmla="*/ 530161 h 530161"/>
                  <a:gd name="connsiteX6" fmla="*/ 265176 w 530161"/>
                  <a:gd name="connsiteY6" fmla="*/ 7048 h 530161"/>
                  <a:gd name="connsiteX7" fmla="*/ 7049 w 530161"/>
                  <a:gd name="connsiteY7" fmla="*/ 265176 h 530161"/>
                  <a:gd name="connsiteX8" fmla="*/ 265176 w 530161"/>
                  <a:gd name="connsiteY8" fmla="*/ 523304 h 530161"/>
                  <a:gd name="connsiteX9" fmla="*/ 523303 w 530161"/>
                  <a:gd name="connsiteY9" fmla="*/ 265176 h 530161"/>
                  <a:gd name="connsiteX10" fmla="*/ 265176 w 530161"/>
                  <a:gd name="connsiteY10" fmla="*/ 7048 h 530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161" h="530161">
                    <a:moveTo>
                      <a:pt x="265176" y="530161"/>
                    </a:moveTo>
                    <a:cubicBezTo>
                      <a:pt x="118777" y="530219"/>
                      <a:pt x="57" y="411575"/>
                      <a:pt x="0" y="265176"/>
                    </a:cubicBezTo>
                    <a:cubicBezTo>
                      <a:pt x="-57" y="118777"/>
                      <a:pt x="118586" y="57"/>
                      <a:pt x="264985" y="0"/>
                    </a:cubicBezTo>
                    <a:cubicBezTo>
                      <a:pt x="411385" y="-57"/>
                      <a:pt x="530104" y="118586"/>
                      <a:pt x="530161" y="264985"/>
                    </a:cubicBezTo>
                    <a:cubicBezTo>
                      <a:pt x="530161" y="265052"/>
                      <a:pt x="530161" y="265109"/>
                      <a:pt x="530161" y="265176"/>
                    </a:cubicBezTo>
                    <a:cubicBezTo>
                      <a:pt x="530000" y="411461"/>
                      <a:pt x="411461" y="530000"/>
                      <a:pt x="265176" y="530161"/>
                    </a:cubicBezTo>
                    <a:close/>
                    <a:moveTo>
                      <a:pt x="265176" y="7048"/>
                    </a:moveTo>
                    <a:cubicBezTo>
                      <a:pt x="122615" y="7048"/>
                      <a:pt x="7049" y="122615"/>
                      <a:pt x="7049" y="265176"/>
                    </a:cubicBezTo>
                    <a:cubicBezTo>
                      <a:pt x="7049" y="407737"/>
                      <a:pt x="122615" y="523304"/>
                      <a:pt x="265176" y="523304"/>
                    </a:cubicBezTo>
                    <a:cubicBezTo>
                      <a:pt x="407737" y="523304"/>
                      <a:pt x="523303" y="407737"/>
                      <a:pt x="523303" y="265176"/>
                    </a:cubicBezTo>
                    <a:cubicBezTo>
                      <a:pt x="523142" y="122682"/>
                      <a:pt x="407670" y="7210"/>
                      <a:pt x="265176" y="704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2D7CF50B-427B-E72A-2E3D-F1EF78ECECE8}"/>
                  </a:ext>
                </a:extLst>
              </p:cNvPr>
              <p:cNvSpPr/>
              <p:nvPr/>
            </p:nvSpPr>
            <p:spPr>
              <a:xfrm>
                <a:off x="9117379" y="3813156"/>
                <a:ext cx="401384" cy="401192"/>
              </a:xfrm>
              <a:custGeom>
                <a:avLst/>
                <a:gdLst>
                  <a:gd name="connsiteX0" fmla="*/ 401384 w 401384"/>
                  <a:gd name="connsiteY0" fmla="*/ 200501 h 401192"/>
                  <a:gd name="connsiteX1" fmla="*/ 200692 w 401384"/>
                  <a:gd name="connsiteY1" fmla="*/ 401193 h 401192"/>
                  <a:gd name="connsiteX2" fmla="*/ 196025 w 401384"/>
                  <a:gd name="connsiteY2" fmla="*/ 401193 h 401192"/>
                  <a:gd name="connsiteX3" fmla="*/ 99537 w 401384"/>
                  <a:gd name="connsiteY3" fmla="*/ 373951 h 401192"/>
                  <a:gd name="connsiteX4" fmla="*/ 41053 w 401384"/>
                  <a:gd name="connsiteY4" fmla="*/ 322326 h 401192"/>
                  <a:gd name="connsiteX5" fmla="*/ 1 w 401384"/>
                  <a:gd name="connsiteY5" fmla="*/ 200596 h 401192"/>
                  <a:gd name="connsiteX6" fmla="*/ 1334 w 401384"/>
                  <a:gd name="connsiteY6" fmla="*/ 177260 h 401192"/>
                  <a:gd name="connsiteX7" fmla="*/ 177261 w 401384"/>
                  <a:gd name="connsiteY7" fmla="*/ 1333 h 401192"/>
                  <a:gd name="connsiteX8" fmla="*/ 200692 w 401384"/>
                  <a:gd name="connsiteY8" fmla="*/ 0 h 401192"/>
                  <a:gd name="connsiteX9" fmla="*/ 401289 w 401384"/>
                  <a:gd name="connsiteY9" fmla="*/ 195929 h 401192"/>
                  <a:gd name="connsiteX10" fmla="*/ 401384 w 401384"/>
                  <a:gd name="connsiteY10" fmla="*/ 200501 h 401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4" h="401192">
                    <a:moveTo>
                      <a:pt x="401384" y="200501"/>
                    </a:moveTo>
                    <a:cubicBezTo>
                      <a:pt x="401384" y="311344"/>
                      <a:pt x="311535" y="401193"/>
                      <a:pt x="200692" y="401193"/>
                    </a:cubicBezTo>
                    <a:lnTo>
                      <a:pt x="196025" y="401193"/>
                    </a:lnTo>
                    <a:cubicBezTo>
                      <a:pt x="162059" y="400517"/>
                      <a:pt x="128836" y="391135"/>
                      <a:pt x="99537" y="373951"/>
                    </a:cubicBezTo>
                    <a:cubicBezTo>
                      <a:pt x="76877" y="360702"/>
                      <a:pt x="57017" y="343167"/>
                      <a:pt x="41053" y="322326"/>
                    </a:cubicBezTo>
                    <a:cubicBezTo>
                      <a:pt x="14317" y="287388"/>
                      <a:pt x="-114" y="244592"/>
                      <a:pt x="1" y="200596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cubicBezTo>
                      <a:pt x="12269" y="85001"/>
                      <a:pt x="85002" y="12268"/>
                      <a:pt x="177261" y="1333"/>
                    </a:cubicBezTo>
                    <a:cubicBezTo>
                      <a:pt x="185043" y="457"/>
                      <a:pt x="192863" y="9"/>
                      <a:pt x="200692" y="0"/>
                    </a:cubicBezTo>
                    <a:cubicBezTo>
                      <a:pt x="309620" y="124"/>
                      <a:pt x="398603" y="87039"/>
                      <a:pt x="401289" y="195929"/>
                    </a:cubicBezTo>
                    <a:cubicBezTo>
                      <a:pt x="401384" y="197453"/>
                      <a:pt x="401384" y="198977"/>
                      <a:pt x="401384" y="200501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9C910086-607B-527F-769D-AE3D824AE858}"/>
                  </a:ext>
                </a:extLst>
              </p:cNvPr>
              <p:cNvSpPr/>
              <p:nvPr/>
            </p:nvSpPr>
            <p:spPr>
              <a:xfrm>
                <a:off x="9117379" y="3813442"/>
                <a:ext cx="322326" cy="322326"/>
              </a:xfrm>
              <a:custGeom>
                <a:avLst/>
                <a:gdLst>
                  <a:gd name="connsiteX0" fmla="*/ 322327 w 322326"/>
                  <a:gd name="connsiteY0" fmla="*/ 41053 h 322326"/>
                  <a:gd name="connsiteX1" fmla="*/ 41053 w 322326"/>
                  <a:gd name="connsiteY1" fmla="*/ 322326 h 322326"/>
                  <a:gd name="connsiteX2" fmla="*/ 1 w 322326"/>
                  <a:gd name="connsiteY2" fmla="*/ 200597 h 322326"/>
                  <a:gd name="connsiteX3" fmla="*/ 1334 w 322326"/>
                  <a:gd name="connsiteY3" fmla="*/ 177260 h 322326"/>
                  <a:gd name="connsiteX4" fmla="*/ 177261 w 322326"/>
                  <a:gd name="connsiteY4" fmla="*/ 1334 h 322326"/>
                  <a:gd name="connsiteX5" fmla="*/ 200692 w 322326"/>
                  <a:gd name="connsiteY5" fmla="*/ 0 h 322326"/>
                  <a:gd name="connsiteX6" fmla="*/ 322327 w 322326"/>
                  <a:gd name="connsiteY6" fmla="*/ 41053 h 32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2326" h="322326">
                    <a:moveTo>
                      <a:pt x="322327" y="41053"/>
                    </a:moveTo>
                    <a:lnTo>
                      <a:pt x="41053" y="322326"/>
                    </a:lnTo>
                    <a:cubicBezTo>
                      <a:pt x="14317" y="287388"/>
                      <a:pt x="-114" y="244593"/>
                      <a:pt x="1" y="200597"/>
                    </a:cubicBezTo>
                    <a:cubicBezTo>
                      <a:pt x="20" y="192796"/>
                      <a:pt x="458" y="185004"/>
                      <a:pt x="1334" y="177260"/>
                    </a:cubicBezTo>
                    <a:lnTo>
                      <a:pt x="177261" y="1334"/>
                    </a:lnTo>
                    <a:cubicBezTo>
                      <a:pt x="185043" y="457"/>
                      <a:pt x="192863" y="10"/>
                      <a:pt x="200692" y="0"/>
                    </a:cubicBezTo>
                    <a:cubicBezTo>
                      <a:pt x="244650" y="-48"/>
                      <a:pt x="287399" y="14373"/>
                      <a:pt x="322327" y="41053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192DFA44-F1FC-30DF-B4AD-54B0F79F2AAB}"/>
                  </a:ext>
                </a:extLst>
              </p:cNvPr>
              <p:cNvSpPr/>
              <p:nvPr/>
            </p:nvSpPr>
            <p:spPr>
              <a:xfrm>
                <a:off x="9216916" y="3912692"/>
                <a:ext cx="301752" cy="301561"/>
              </a:xfrm>
              <a:custGeom>
                <a:avLst/>
                <a:gdLst>
                  <a:gd name="connsiteX0" fmla="*/ 301752 w 301752"/>
                  <a:gd name="connsiteY0" fmla="*/ 96298 h 301561"/>
                  <a:gd name="connsiteX1" fmla="*/ 96488 w 301752"/>
                  <a:gd name="connsiteY1" fmla="*/ 301562 h 301561"/>
                  <a:gd name="connsiteX2" fmla="*/ 0 w 301752"/>
                  <a:gd name="connsiteY2" fmla="*/ 274320 h 301561"/>
                  <a:gd name="connsiteX3" fmla="*/ 274415 w 301752"/>
                  <a:gd name="connsiteY3" fmla="*/ 0 h 301561"/>
                  <a:gd name="connsiteX4" fmla="*/ 301752 w 301752"/>
                  <a:gd name="connsiteY4" fmla="*/ 96298 h 301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752" h="301561">
                    <a:moveTo>
                      <a:pt x="301752" y="96298"/>
                    </a:moveTo>
                    <a:lnTo>
                      <a:pt x="96488" y="301562"/>
                    </a:lnTo>
                    <a:cubicBezTo>
                      <a:pt x="62522" y="300885"/>
                      <a:pt x="29299" y="291503"/>
                      <a:pt x="0" y="274320"/>
                    </a:cubicBezTo>
                    <a:lnTo>
                      <a:pt x="274415" y="0"/>
                    </a:lnTo>
                    <a:cubicBezTo>
                      <a:pt x="291636" y="29223"/>
                      <a:pt x="301057" y="62389"/>
                      <a:pt x="301752" y="96298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550DAA49-BCB3-DC96-68D4-C7F8F84B8901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E9068C5A-B573-1EEE-0FBD-C7F5A66C6713}"/>
                  </a:ext>
                </a:extLst>
              </p:cNvPr>
              <p:cNvSpPr/>
              <p:nvPr/>
            </p:nvSpPr>
            <p:spPr>
              <a:xfrm>
                <a:off x="8969742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0 h 402812"/>
                  <a:gd name="connsiteX1" fmla="*/ 265176 w 300323"/>
                  <a:gd name="connsiteY1" fmla="*/ 54197 h 402812"/>
                  <a:gd name="connsiteX2" fmla="*/ 176975 w 300323"/>
                  <a:gd name="connsiteY2" fmla="*/ 190310 h 402812"/>
                  <a:gd name="connsiteX3" fmla="*/ 139446 w 300323"/>
                  <a:gd name="connsiteY3" fmla="*/ 248126 h 402812"/>
                  <a:gd name="connsiteX4" fmla="*/ 39148 w 300323"/>
                  <a:gd name="connsiteY4" fmla="*/ 402812 h 402812"/>
                  <a:gd name="connsiteX5" fmla="*/ 0 w 300323"/>
                  <a:gd name="connsiteY5" fmla="*/ 402812 h 402812"/>
                  <a:gd name="connsiteX6" fmla="*/ 101917 w 300323"/>
                  <a:gd name="connsiteY6" fmla="*/ 190310 h 402812"/>
                  <a:gd name="connsiteX7" fmla="*/ 139446 w 300323"/>
                  <a:gd name="connsiteY7" fmla="*/ 112014 h 402812"/>
                  <a:gd name="connsiteX8" fmla="*/ 163068 w 300323"/>
                  <a:gd name="connsiteY8" fmla="*/ 62674 h 402812"/>
                  <a:gd name="connsiteX9" fmla="*/ 163068 w 300323"/>
                  <a:gd name="connsiteY9" fmla="*/ 62674 h 402812"/>
                  <a:gd name="connsiteX10" fmla="*/ 193167 w 300323"/>
                  <a:gd name="connsiteY10" fmla="*/ 0 h 402812"/>
                  <a:gd name="connsiteX11" fmla="*/ 300323 w 300323"/>
                  <a:gd name="connsiteY11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0323" h="402812">
                    <a:moveTo>
                      <a:pt x="300323" y="0"/>
                    </a:moveTo>
                    <a:lnTo>
                      <a:pt x="265176" y="54197"/>
                    </a:lnTo>
                    <a:lnTo>
                      <a:pt x="176975" y="190310"/>
                    </a:lnTo>
                    <a:lnTo>
                      <a:pt x="139446" y="248126"/>
                    </a:lnTo>
                    <a:lnTo>
                      <a:pt x="39148" y="402812"/>
                    </a:lnTo>
                    <a:lnTo>
                      <a:pt x="0" y="402812"/>
                    </a:lnTo>
                    <a:lnTo>
                      <a:pt x="101917" y="190310"/>
                    </a:lnTo>
                    <a:lnTo>
                      <a:pt x="139446" y="112014"/>
                    </a:lnTo>
                    <a:lnTo>
                      <a:pt x="163068" y="62674"/>
                    </a:lnTo>
                    <a:lnTo>
                      <a:pt x="163068" y="62674"/>
                    </a:lnTo>
                    <a:lnTo>
                      <a:pt x="193167" y="0"/>
                    </a:lnTo>
                    <a:lnTo>
                      <a:pt x="300323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D27340C6-1F3E-B73A-79C9-DABBCC423EAB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6B974166-6683-5FD7-9999-2DCAC9C13B2E}"/>
                  </a:ext>
                </a:extLst>
              </p:cNvPr>
              <p:cNvSpPr/>
              <p:nvPr/>
            </p:nvSpPr>
            <p:spPr>
              <a:xfrm>
                <a:off x="9389223" y="5773211"/>
                <a:ext cx="300227" cy="402812"/>
              </a:xfrm>
              <a:custGeom>
                <a:avLst/>
                <a:gdLst>
                  <a:gd name="connsiteX0" fmla="*/ 300228 w 300227"/>
                  <a:gd name="connsiteY0" fmla="*/ 0 h 402812"/>
                  <a:gd name="connsiteX1" fmla="*/ 288893 w 300227"/>
                  <a:gd name="connsiteY1" fmla="*/ 17526 h 402812"/>
                  <a:gd name="connsiteX2" fmla="*/ 176879 w 300227"/>
                  <a:gd name="connsiteY2" fmla="*/ 190310 h 402812"/>
                  <a:gd name="connsiteX3" fmla="*/ 139351 w 300227"/>
                  <a:gd name="connsiteY3" fmla="*/ 248126 h 402812"/>
                  <a:gd name="connsiteX4" fmla="*/ 39052 w 300227"/>
                  <a:gd name="connsiteY4" fmla="*/ 402812 h 402812"/>
                  <a:gd name="connsiteX5" fmla="*/ 0 w 300227"/>
                  <a:gd name="connsiteY5" fmla="*/ 402812 h 402812"/>
                  <a:gd name="connsiteX6" fmla="*/ 101822 w 300227"/>
                  <a:gd name="connsiteY6" fmla="*/ 190310 h 402812"/>
                  <a:gd name="connsiteX7" fmla="*/ 139351 w 300227"/>
                  <a:gd name="connsiteY7" fmla="*/ 112014 h 402812"/>
                  <a:gd name="connsiteX8" fmla="*/ 180403 w 300227"/>
                  <a:gd name="connsiteY8" fmla="*/ 26479 h 402812"/>
                  <a:gd name="connsiteX9" fmla="*/ 193072 w 300227"/>
                  <a:gd name="connsiteY9" fmla="*/ 0 h 402812"/>
                  <a:gd name="connsiteX10" fmla="*/ 300228 w 300227"/>
                  <a:gd name="connsiteY10" fmla="*/ 0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227" h="402812">
                    <a:moveTo>
                      <a:pt x="300228" y="0"/>
                    </a:moveTo>
                    <a:lnTo>
                      <a:pt x="288893" y="17526"/>
                    </a:lnTo>
                    <a:lnTo>
                      <a:pt x="176879" y="190310"/>
                    </a:lnTo>
                    <a:lnTo>
                      <a:pt x="139351" y="248126"/>
                    </a:lnTo>
                    <a:lnTo>
                      <a:pt x="39052" y="402812"/>
                    </a:lnTo>
                    <a:lnTo>
                      <a:pt x="0" y="402812"/>
                    </a:lnTo>
                    <a:lnTo>
                      <a:pt x="101822" y="190310"/>
                    </a:lnTo>
                    <a:lnTo>
                      <a:pt x="139351" y="112014"/>
                    </a:lnTo>
                    <a:lnTo>
                      <a:pt x="180403" y="26479"/>
                    </a:lnTo>
                    <a:lnTo>
                      <a:pt x="193072" y="0"/>
                    </a:lnTo>
                    <a:lnTo>
                      <a:pt x="300228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E540B678-A222-A480-A6B8-9A60ACEE0D03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5BC4E9C0-23C2-C739-E9E0-0AE32E165E0A}"/>
                  </a:ext>
                </a:extLst>
              </p:cNvPr>
              <p:cNvSpPr/>
              <p:nvPr/>
            </p:nvSpPr>
            <p:spPr>
              <a:xfrm>
                <a:off x="8899257" y="5629859"/>
                <a:ext cx="830580" cy="143351"/>
              </a:xfrm>
              <a:custGeom>
                <a:avLst/>
                <a:gdLst>
                  <a:gd name="connsiteX0" fmla="*/ 0 w 830580"/>
                  <a:gd name="connsiteY0" fmla="*/ 0 h 143351"/>
                  <a:gd name="connsiteX1" fmla="*/ 830580 w 830580"/>
                  <a:gd name="connsiteY1" fmla="*/ 0 h 143351"/>
                  <a:gd name="connsiteX2" fmla="*/ 830580 w 830580"/>
                  <a:gd name="connsiteY2" fmla="*/ 143351 h 143351"/>
                  <a:gd name="connsiteX3" fmla="*/ 0 w 830580"/>
                  <a:gd name="connsiteY3" fmla="*/ 143351 h 143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0580" h="143351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143351"/>
                    </a:lnTo>
                    <a:lnTo>
                      <a:pt x="0" y="143351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76B54E04-1F36-C082-98F6-14727947416D}"/>
                  </a:ext>
                </a:extLst>
              </p:cNvPr>
              <p:cNvSpPr/>
              <p:nvPr/>
            </p:nvSpPr>
            <p:spPr>
              <a:xfrm>
                <a:off x="8948311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48006 w 300323"/>
                  <a:gd name="connsiteY4" fmla="*/ 74009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39065 w 300323"/>
                  <a:gd name="connsiteY7" fmla="*/ 66389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48006" y="74009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39065" y="66389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153D04D3-9D74-F891-8FDB-5F987F453B87}"/>
                  </a:ext>
                </a:extLst>
              </p:cNvPr>
              <p:cNvSpPr/>
              <p:nvPr/>
            </p:nvSpPr>
            <p:spPr>
              <a:xfrm>
                <a:off x="9367696" y="5773211"/>
                <a:ext cx="300323" cy="402812"/>
              </a:xfrm>
              <a:custGeom>
                <a:avLst/>
                <a:gdLst>
                  <a:gd name="connsiteX0" fmla="*/ 300323 w 300323"/>
                  <a:gd name="connsiteY0" fmla="*/ 402812 h 402812"/>
                  <a:gd name="connsiteX1" fmla="*/ 261175 w 300323"/>
                  <a:gd name="connsiteY1" fmla="*/ 402812 h 402812"/>
                  <a:gd name="connsiteX2" fmla="*/ 160877 w 300323"/>
                  <a:gd name="connsiteY2" fmla="*/ 248126 h 402812"/>
                  <a:gd name="connsiteX3" fmla="*/ 123349 w 300323"/>
                  <a:gd name="connsiteY3" fmla="*/ 190310 h 402812"/>
                  <a:gd name="connsiteX4" fmla="*/ 26575 w 300323"/>
                  <a:gd name="connsiteY4" fmla="*/ 40957 h 402812"/>
                  <a:gd name="connsiteX5" fmla="*/ 0 w 300323"/>
                  <a:gd name="connsiteY5" fmla="*/ 0 h 402812"/>
                  <a:gd name="connsiteX6" fmla="*/ 107156 w 300323"/>
                  <a:gd name="connsiteY6" fmla="*/ 0 h 402812"/>
                  <a:gd name="connsiteX7" fmla="*/ 122968 w 300323"/>
                  <a:gd name="connsiteY7" fmla="*/ 32956 h 402812"/>
                  <a:gd name="connsiteX8" fmla="*/ 160877 w 300323"/>
                  <a:gd name="connsiteY8" fmla="*/ 112014 h 402812"/>
                  <a:gd name="connsiteX9" fmla="*/ 198406 w 300323"/>
                  <a:gd name="connsiteY9" fmla="*/ 190310 h 402812"/>
                  <a:gd name="connsiteX10" fmla="*/ 300323 w 300323"/>
                  <a:gd name="connsiteY10" fmla="*/ 402812 h 40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0323" h="402812">
                    <a:moveTo>
                      <a:pt x="300323" y="402812"/>
                    </a:moveTo>
                    <a:lnTo>
                      <a:pt x="261175" y="402812"/>
                    </a:lnTo>
                    <a:lnTo>
                      <a:pt x="160877" y="248126"/>
                    </a:lnTo>
                    <a:lnTo>
                      <a:pt x="123349" y="190310"/>
                    </a:lnTo>
                    <a:lnTo>
                      <a:pt x="26575" y="40957"/>
                    </a:lnTo>
                    <a:lnTo>
                      <a:pt x="0" y="0"/>
                    </a:lnTo>
                    <a:lnTo>
                      <a:pt x="107156" y="0"/>
                    </a:lnTo>
                    <a:lnTo>
                      <a:pt x="122968" y="32956"/>
                    </a:lnTo>
                    <a:lnTo>
                      <a:pt x="160877" y="112014"/>
                    </a:lnTo>
                    <a:lnTo>
                      <a:pt x="198406" y="190310"/>
                    </a:lnTo>
                    <a:lnTo>
                      <a:pt x="300323" y="402812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88" name="图形 286">
              <a:extLst>
                <a:ext uri="{FF2B5EF4-FFF2-40B4-BE49-F238E27FC236}">
                  <a16:creationId xmlns:a16="http://schemas.microsoft.com/office/drawing/2014/main" id="{AC8EC7A0-D5E2-BD56-B2ED-F038CC59CEC7}"/>
                </a:ext>
              </a:extLst>
            </p:cNvPr>
            <p:cNvGrpSpPr/>
            <p:nvPr/>
          </p:nvGrpSpPr>
          <p:grpSpPr>
            <a:xfrm>
              <a:off x="6882529" y="1854245"/>
              <a:ext cx="4188317" cy="4310443"/>
              <a:chOff x="6882529" y="1854245"/>
              <a:chExt cx="4188317" cy="4310443"/>
            </a:xfrm>
          </p:grpSpPr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0DF6295F-F030-3CE5-2652-E019358BEB6A}"/>
                  </a:ext>
                </a:extLst>
              </p:cNvPr>
              <p:cNvSpPr/>
              <p:nvPr/>
            </p:nvSpPr>
            <p:spPr>
              <a:xfrm>
                <a:off x="10096454" y="3713239"/>
                <a:ext cx="535019" cy="425613"/>
              </a:xfrm>
              <a:custGeom>
                <a:avLst/>
                <a:gdLst>
                  <a:gd name="connsiteX0" fmla="*/ 535019 w 535019"/>
                  <a:gd name="connsiteY0" fmla="*/ 130397 h 425613"/>
                  <a:gd name="connsiteX1" fmla="*/ 427672 w 535019"/>
                  <a:gd name="connsiteY1" fmla="*/ 315849 h 425613"/>
                  <a:gd name="connsiteX2" fmla="*/ 405193 w 535019"/>
                  <a:gd name="connsiteY2" fmla="*/ 346424 h 425613"/>
                  <a:gd name="connsiteX3" fmla="*/ 293275 w 535019"/>
                  <a:gd name="connsiteY3" fmla="*/ 424339 h 425613"/>
                  <a:gd name="connsiteX4" fmla="*/ 0 w 535019"/>
                  <a:gd name="connsiteY4" fmla="*/ 224314 h 425613"/>
                  <a:gd name="connsiteX5" fmla="*/ 33718 w 535019"/>
                  <a:gd name="connsiteY5" fmla="*/ 186214 h 425613"/>
                  <a:gd name="connsiteX6" fmla="*/ 267462 w 535019"/>
                  <a:gd name="connsiteY6" fmla="*/ 269081 h 425613"/>
                  <a:gd name="connsiteX7" fmla="*/ 391287 w 535019"/>
                  <a:gd name="connsiteY7" fmla="*/ 0 h 42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019" h="425613">
                    <a:moveTo>
                      <a:pt x="535019" y="130397"/>
                    </a:moveTo>
                    <a:cubicBezTo>
                      <a:pt x="503529" y="194605"/>
                      <a:pt x="467668" y="256565"/>
                      <a:pt x="427672" y="315849"/>
                    </a:cubicBezTo>
                    <a:cubicBezTo>
                      <a:pt x="420243" y="326422"/>
                      <a:pt x="412813" y="336709"/>
                      <a:pt x="405193" y="346424"/>
                    </a:cubicBezTo>
                    <a:cubicBezTo>
                      <a:pt x="366331" y="396430"/>
                      <a:pt x="325564" y="433007"/>
                      <a:pt x="293275" y="424339"/>
                    </a:cubicBezTo>
                    <a:cubicBezTo>
                      <a:pt x="113538" y="376142"/>
                      <a:pt x="0" y="224314"/>
                      <a:pt x="0" y="224314"/>
                    </a:cubicBezTo>
                    <a:lnTo>
                      <a:pt x="33718" y="186214"/>
                    </a:lnTo>
                    <a:cubicBezTo>
                      <a:pt x="33718" y="186214"/>
                      <a:pt x="250507" y="270700"/>
                      <a:pt x="267462" y="269081"/>
                    </a:cubicBezTo>
                    <a:cubicBezTo>
                      <a:pt x="284416" y="267462"/>
                      <a:pt x="391287" y="0"/>
                      <a:pt x="391287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469AB0B-9580-120C-0F2B-340C2F7FBD14}"/>
                  </a:ext>
                </a:extLst>
              </p:cNvPr>
              <p:cNvSpPr/>
              <p:nvPr/>
            </p:nvSpPr>
            <p:spPr>
              <a:xfrm>
                <a:off x="10444414" y="3748672"/>
                <a:ext cx="96286" cy="310991"/>
              </a:xfrm>
              <a:custGeom>
                <a:avLst/>
                <a:gdLst>
                  <a:gd name="connsiteX0" fmla="*/ 96286 w 96286"/>
                  <a:gd name="connsiteY0" fmla="*/ 214884 h 310991"/>
                  <a:gd name="connsiteX1" fmla="*/ 79713 w 96286"/>
                  <a:gd name="connsiteY1" fmla="*/ 280416 h 310991"/>
                  <a:gd name="connsiteX2" fmla="*/ 57233 w 96286"/>
                  <a:gd name="connsiteY2" fmla="*/ 310991 h 310991"/>
                  <a:gd name="connsiteX3" fmla="*/ 46470 w 96286"/>
                  <a:gd name="connsiteY3" fmla="*/ 254603 h 310991"/>
                  <a:gd name="connsiteX4" fmla="*/ 5227 w 96286"/>
                  <a:gd name="connsiteY4" fmla="*/ 121253 h 310991"/>
                  <a:gd name="connsiteX5" fmla="*/ 43327 w 96286"/>
                  <a:gd name="connsiteY5" fmla="*/ 0 h 31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286" h="310991">
                    <a:moveTo>
                      <a:pt x="96286" y="214884"/>
                    </a:moveTo>
                    <a:lnTo>
                      <a:pt x="79713" y="280416"/>
                    </a:lnTo>
                    <a:cubicBezTo>
                      <a:pt x="72283" y="290989"/>
                      <a:pt x="64854" y="301276"/>
                      <a:pt x="57233" y="310991"/>
                    </a:cubicBezTo>
                    <a:cubicBezTo>
                      <a:pt x="56357" y="291779"/>
                      <a:pt x="52728" y="272787"/>
                      <a:pt x="46470" y="254603"/>
                    </a:cubicBezTo>
                    <a:cubicBezTo>
                      <a:pt x="33040" y="217361"/>
                      <a:pt x="-15918" y="170402"/>
                      <a:pt x="5227" y="121253"/>
                    </a:cubicBezTo>
                    <a:cubicBezTo>
                      <a:pt x="21219" y="81944"/>
                      <a:pt x="33964" y="41386"/>
                      <a:pt x="43327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2B3AC87A-21FA-7CE7-A905-400BE2096CE2}"/>
                  </a:ext>
                </a:extLst>
              </p:cNvPr>
              <p:cNvSpPr/>
              <p:nvPr/>
            </p:nvSpPr>
            <p:spPr>
              <a:xfrm>
                <a:off x="10338043" y="4087498"/>
                <a:ext cx="117248" cy="34802"/>
              </a:xfrm>
              <a:custGeom>
                <a:avLst/>
                <a:gdLst>
                  <a:gd name="connsiteX0" fmla="*/ 112264 w 117248"/>
                  <a:gd name="connsiteY0" fmla="*/ 23504 h 34802"/>
                  <a:gd name="connsiteX1" fmla="*/ 5870 w 117248"/>
                  <a:gd name="connsiteY1" fmla="*/ 33696 h 34802"/>
                  <a:gd name="connsiteX2" fmla="*/ 917 w 117248"/>
                  <a:gd name="connsiteY2" fmla="*/ 28743 h 34802"/>
                  <a:gd name="connsiteX3" fmla="*/ 115789 w 117248"/>
                  <a:gd name="connsiteY3" fmla="*/ 17313 h 34802"/>
                  <a:gd name="connsiteX4" fmla="*/ 112264 w 117248"/>
                  <a:gd name="connsiteY4" fmla="*/ 23314 h 34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248" h="34802">
                    <a:moveTo>
                      <a:pt x="112264" y="23504"/>
                    </a:moveTo>
                    <a:cubicBezTo>
                      <a:pt x="79718" y="-1889"/>
                      <a:pt x="32997" y="2587"/>
                      <a:pt x="5870" y="33696"/>
                    </a:cubicBezTo>
                    <a:cubicBezTo>
                      <a:pt x="2822" y="37030"/>
                      <a:pt x="-2036" y="32077"/>
                      <a:pt x="917" y="28743"/>
                    </a:cubicBezTo>
                    <a:cubicBezTo>
                      <a:pt x="30273" y="-4623"/>
                      <a:pt x="80432" y="-9614"/>
                      <a:pt x="115789" y="17313"/>
                    </a:cubicBezTo>
                    <a:cubicBezTo>
                      <a:pt x="119313" y="19980"/>
                      <a:pt x="115789" y="25981"/>
                      <a:pt x="112264" y="2331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8E4CC488-C960-5AA4-50F8-C8E0A2ADD5EB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6D1B3BF5-ABF0-1209-9DD7-3D752B8EA6F9}"/>
                  </a:ext>
                </a:extLst>
              </p:cNvPr>
              <p:cNvSpPr/>
              <p:nvPr/>
            </p:nvSpPr>
            <p:spPr>
              <a:xfrm>
                <a:off x="10054485" y="3653563"/>
                <a:ext cx="359306" cy="359191"/>
              </a:xfrm>
              <a:custGeom>
                <a:avLst/>
                <a:gdLst>
                  <a:gd name="connsiteX0" fmla="*/ 337911 w 359306"/>
                  <a:gd name="connsiteY0" fmla="*/ 359047 h 359191"/>
                  <a:gd name="connsiteX1" fmla="*/ 105597 w 359306"/>
                  <a:gd name="connsiteY1" fmla="*/ 354284 h 359191"/>
                  <a:gd name="connsiteX2" fmla="*/ 73212 w 359306"/>
                  <a:gd name="connsiteY2" fmla="*/ 329043 h 359191"/>
                  <a:gd name="connsiteX3" fmla="*/ 726 w 359306"/>
                  <a:gd name="connsiteY3" fmla="*/ 24243 h 359191"/>
                  <a:gd name="connsiteX4" fmla="*/ 13861 w 359306"/>
                  <a:gd name="connsiteY4" fmla="*/ 726 h 359191"/>
                  <a:gd name="connsiteX5" fmla="*/ 21396 w 359306"/>
                  <a:gd name="connsiteY5" fmla="*/ 145 h 359191"/>
                  <a:gd name="connsiteX6" fmla="*/ 253710 w 359306"/>
                  <a:gd name="connsiteY6" fmla="*/ 5002 h 359191"/>
                  <a:gd name="connsiteX7" fmla="*/ 286095 w 359306"/>
                  <a:gd name="connsiteY7" fmla="*/ 30148 h 359191"/>
                  <a:gd name="connsiteX8" fmla="*/ 358581 w 359306"/>
                  <a:gd name="connsiteY8" fmla="*/ 334948 h 359191"/>
                  <a:gd name="connsiteX9" fmla="*/ 345446 w 359306"/>
                  <a:gd name="connsiteY9" fmla="*/ 358466 h 359191"/>
                  <a:gd name="connsiteX10" fmla="*/ 337911 w 359306"/>
                  <a:gd name="connsiteY10" fmla="*/ 359047 h 35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6" h="359191">
                    <a:moveTo>
                      <a:pt x="337911" y="359047"/>
                    </a:moveTo>
                    <a:lnTo>
                      <a:pt x="105597" y="354284"/>
                    </a:lnTo>
                    <a:cubicBezTo>
                      <a:pt x="90518" y="353646"/>
                      <a:pt x="77507" y="343511"/>
                      <a:pt x="73212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710" y="5002"/>
                    </a:lnTo>
                    <a:cubicBezTo>
                      <a:pt x="268769" y="5593"/>
                      <a:pt x="281790" y="15699"/>
                      <a:pt x="286095" y="30148"/>
                    </a:cubicBezTo>
                    <a:lnTo>
                      <a:pt x="358581" y="334948"/>
                    </a:lnTo>
                    <a:cubicBezTo>
                      <a:pt x="361448" y="345073"/>
                      <a:pt x="355571" y="355599"/>
                      <a:pt x="345446" y="358466"/>
                    </a:cubicBezTo>
                    <a:cubicBezTo>
                      <a:pt x="342997" y="359161"/>
                      <a:pt x="340435" y="359361"/>
                      <a:pt x="337911" y="35904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E24CDFF-E3BD-5491-49DE-40D8973BE305}"/>
                  </a:ext>
                </a:extLst>
              </p:cNvPr>
              <p:cNvSpPr/>
              <p:nvPr/>
            </p:nvSpPr>
            <p:spPr>
              <a:xfrm>
                <a:off x="10030672" y="3653087"/>
                <a:ext cx="359301" cy="359179"/>
              </a:xfrm>
              <a:custGeom>
                <a:avLst/>
                <a:gdLst>
                  <a:gd name="connsiteX0" fmla="*/ 338007 w 359301"/>
                  <a:gd name="connsiteY0" fmla="*/ 359047 h 359179"/>
                  <a:gd name="connsiteX1" fmla="*/ 105597 w 359301"/>
                  <a:gd name="connsiteY1" fmla="*/ 354284 h 359179"/>
                  <a:gd name="connsiteX2" fmla="*/ 73307 w 359301"/>
                  <a:gd name="connsiteY2" fmla="*/ 329043 h 359179"/>
                  <a:gd name="connsiteX3" fmla="*/ 726 w 359301"/>
                  <a:gd name="connsiteY3" fmla="*/ 24243 h 359179"/>
                  <a:gd name="connsiteX4" fmla="*/ 13861 w 359301"/>
                  <a:gd name="connsiteY4" fmla="*/ 726 h 359179"/>
                  <a:gd name="connsiteX5" fmla="*/ 21396 w 359301"/>
                  <a:gd name="connsiteY5" fmla="*/ 145 h 359179"/>
                  <a:gd name="connsiteX6" fmla="*/ 253806 w 359301"/>
                  <a:gd name="connsiteY6" fmla="*/ 4907 h 359179"/>
                  <a:gd name="connsiteX7" fmla="*/ 286095 w 359301"/>
                  <a:gd name="connsiteY7" fmla="*/ 30148 h 359179"/>
                  <a:gd name="connsiteX8" fmla="*/ 358581 w 359301"/>
                  <a:gd name="connsiteY8" fmla="*/ 334948 h 359179"/>
                  <a:gd name="connsiteX9" fmla="*/ 345426 w 359301"/>
                  <a:gd name="connsiteY9" fmla="*/ 358466 h 359179"/>
                  <a:gd name="connsiteX10" fmla="*/ 338007 w 359301"/>
                  <a:gd name="connsiteY10" fmla="*/ 359047 h 35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301" h="359179">
                    <a:moveTo>
                      <a:pt x="338007" y="359047"/>
                    </a:moveTo>
                    <a:lnTo>
                      <a:pt x="105597" y="354284"/>
                    </a:lnTo>
                    <a:cubicBezTo>
                      <a:pt x="90566" y="353579"/>
                      <a:pt x="77622" y="343464"/>
                      <a:pt x="73307" y="329043"/>
                    </a:cubicBezTo>
                    <a:lnTo>
                      <a:pt x="726" y="24243"/>
                    </a:lnTo>
                    <a:cubicBezTo>
                      <a:pt x="-2141" y="14118"/>
                      <a:pt x="3736" y="3593"/>
                      <a:pt x="13861" y="726"/>
                    </a:cubicBezTo>
                    <a:cubicBezTo>
                      <a:pt x="16309" y="30"/>
                      <a:pt x="18871" y="-170"/>
                      <a:pt x="21396" y="145"/>
                    </a:cubicBezTo>
                    <a:lnTo>
                      <a:pt x="253806" y="4907"/>
                    </a:lnTo>
                    <a:cubicBezTo>
                      <a:pt x="268836" y="5612"/>
                      <a:pt x="281780" y="15727"/>
                      <a:pt x="286095" y="30148"/>
                    </a:cubicBezTo>
                    <a:lnTo>
                      <a:pt x="358581" y="334948"/>
                    </a:lnTo>
                    <a:cubicBezTo>
                      <a:pt x="361438" y="345073"/>
                      <a:pt x="355552" y="355599"/>
                      <a:pt x="345426" y="358466"/>
                    </a:cubicBezTo>
                    <a:cubicBezTo>
                      <a:pt x="343017" y="359142"/>
                      <a:pt x="340492" y="359342"/>
                      <a:pt x="338007" y="35904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CE317C40-AB69-E748-ED16-2F19E43DDAD6}"/>
                  </a:ext>
                </a:extLst>
              </p:cNvPr>
              <p:cNvSpPr/>
              <p:nvPr/>
            </p:nvSpPr>
            <p:spPr>
              <a:xfrm>
                <a:off x="10166260" y="3809902"/>
                <a:ext cx="67694" cy="63385"/>
              </a:xfrm>
              <a:custGeom>
                <a:avLst/>
                <a:gdLst>
                  <a:gd name="connsiteX0" fmla="*/ 964 w 67694"/>
                  <a:gd name="connsiteY0" fmla="*/ 31067 h 63385"/>
                  <a:gd name="connsiteX1" fmla="*/ 41160 w 67694"/>
                  <a:gd name="connsiteY1" fmla="*/ 63261 h 63385"/>
                  <a:gd name="connsiteX2" fmla="*/ 67573 w 67694"/>
                  <a:gd name="connsiteY2" fmla="*/ 41715 h 63385"/>
                  <a:gd name="connsiteX3" fmla="*/ 66687 w 67694"/>
                  <a:gd name="connsiteY3" fmla="*/ 32400 h 63385"/>
                  <a:gd name="connsiteX4" fmla="*/ 26587 w 67694"/>
                  <a:gd name="connsiteY4" fmla="*/ 110 h 63385"/>
                  <a:gd name="connsiteX5" fmla="*/ 107 w 67694"/>
                  <a:gd name="connsiteY5" fmla="*/ 21989 h 63385"/>
                  <a:gd name="connsiteX6" fmla="*/ 964 w 67694"/>
                  <a:gd name="connsiteY6" fmla="*/ 31067 h 63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94" h="63385">
                    <a:moveTo>
                      <a:pt x="964" y="31067"/>
                    </a:moveTo>
                    <a:cubicBezTo>
                      <a:pt x="6079" y="49307"/>
                      <a:pt x="22243" y="62251"/>
                      <a:pt x="41160" y="63261"/>
                    </a:cubicBezTo>
                    <a:cubicBezTo>
                      <a:pt x="54399" y="64604"/>
                      <a:pt x="66220" y="54965"/>
                      <a:pt x="67573" y="41715"/>
                    </a:cubicBezTo>
                    <a:cubicBezTo>
                      <a:pt x="67887" y="38582"/>
                      <a:pt x="67592" y="35419"/>
                      <a:pt x="66687" y="32400"/>
                    </a:cubicBezTo>
                    <a:cubicBezTo>
                      <a:pt x="61639" y="14141"/>
                      <a:pt x="45503" y="1148"/>
                      <a:pt x="26587" y="110"/>
                    </a:cubicBezTo>
                    <a:cubicBezTo>
                      <a:pt x="13233" y="-1156"/>
                      <a:pt x="1374" y="8635"/>
                      <a:pt x="107" y="21989"/>
                    </a:cubicBezTo>
                    <a:cubicBezTo>
                      <a:pt x="-179" y="25047"/>
                      <a:pt x="107" y="28123"/>
                      <a:pt x="964" y="31067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4C07CA2D-579B-B7D7-50F8-D2D992D49AE7}"/>
                  </a:ext>
                </a:extLst>
              </p:cNvPr>
              <p:cNvSpPr/>
              <p:nvPr/>
            </p:nvSpPr>
            <p:spPr>
              <a:xfrm>
                <a:off x="10051441" y="3817513"/>
                <a:ext cx="96841" cy="125860"/>
              </a:xfrm>
              <a:custGeom>
                <a:avLst/>
                <a:gdLst>
                  <a:gd name="connsiteX0" fmla="*/ 37012 w 96841"/>
                  <a:gd name="connsiteY0" fmla="*/ 42982 h 125860"/>
                  <a:gd name="connsiteX1" fmla="*/ 95971 w 96841"/>
                  <a:gd name="connsiteY1" fmla="*/ 50602 h 125860"/>
                  <a:gd name="connsiteX2" fmla="*/ 53014 w 96841"/>
                  <a:gd name="connsiteY2" fmla="*/ 71176 h 125860"/>
                  <a:gd name="connsiteX3" fmla="*/ 91114 w 96841"/>
                  <a:gd name="connsiteY3" fmla="*/ 77463 h 125860"/>
                  <a:gd name="connsiteX4" fmla="*/ 61396 w 96841"/>
                  <a:gd name="connsiteY4" fmla="*/ 96037 h 125860"/>
                  <a:gd name="connsiteX5" fmla="*/ 82255 w 96841"/>
                  <a:gd name="connsiteY5" fmla="*/ 107276 h 125860"/>
                  <a:gd name="connsiteX6" fmla="*/ 64253 w 96841"/>
                  <a:gd name="connsiteY6" fmla="*/ 124993 h 125860"/>
                  <a:gd name="connsiteX7" fmla="*/ 37583 w 96841"/>
                  <a:gd name="connsiteY7" fmla="*/ 118897 h 125860"/>
                  <a:gd name="connsiteX8" fmla="*/ 36917 w 96841"/>
                  <a:gd name="connsiteY8" fmla="*/ 103180 h 125860"/>
                  <a:gd name="connsiteX9" fmla="*/ 17104 w 96841"/>
                  <a:gd name="connsiteY9" fmla="*/ 86416 h 125860"/>
                  <a:gd name="connsiteX10" fmla="*/ 21676 w 96841"/>
                  <a:gd name="connsiteY10" fmla="*/ 74224 h 125860"/>
                  <a:gd name="connsiteX11" fmla="*/ 9389 w 96841"/>
                  <a:gd name="connsiteY11" fmla="*/ 64033 h 125860"/>
                  <a:gd name="connsiteX12" fmla="*/ 10342 w 96841"/>
                  <a:gd name="connsiteY12" fmla="*/ 49936 h 125860"/>
                  <a:gd name="connsiteX13" fmla="*/ 245 w 96841"/>
                  <a:gd name="connsiteY13" fmla="*/ 24123 h 125860"/>
                  <a:gd name="connsiteX14" fmla="*/ 24820 w 96841"/>
                  <a:gd name="connsiteY14" fmla="*/ 1072 h 125860"/>
                  <a:gd name="connsiteX15" fmla="*/ 70159 w 96841"/>
                  <a:gd name="connsiteY15" fmla="*/ 20122 h 125860"/>
                  <a:gd name="connsiteX16" fmla="*/ 69587 w 96841"/>
                  <a:gd name="connsiteY16" fmla="*/ 31743 h 125860"/>
                  <a:gd name="connsiteX17" fmla="*/ 36440 w 96841"/>
                  <a:gd name="connsiteY17" fmla="*/ 28885 h 125860"/>
                  <a:gd name="connsiteX18" fmla="*/ 37012 w 96841"/>
                  <a:gd name="connsiteY18" fmla="*/ 42982 h 12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6841" h="125860">
                    <a:moveTo>
                      <a:pt x="37012" y="42982"/>
                    </a:moveTo>
                    <a:cubicBezTo>
                      <a:pt x="37012" y="42982"/>
                      <a:pt x="87875" y="40125"/>
                      <a:pt x="95971" y="50602"/>
                    </a:cubicBezTo>
                    <a:cubicBezTo>
                      <a:pt x="104068" y="61080"/>
                      <a:pt x="53014" y="71176"/>
                      <a:pt x="53014" y="71176"/>
                    </a:cubicBezTo>
                    <a:cubicBezTo>
                      <a:pt x="53014" y="71176"/>
                      <a:pt x="83113" y="70319"/>
                      <a:pt x="91114" y="77463"/>
                    </a:cubicBezTo>
                    <a:cubicBezTo>
                      <a:pt x="99115" y="84607"/>
                      <a:pt x="61396" y="96037"/>
                      <a:pt x="61396" y="96037"/>
                    </a:cubicBezTo>
                    <a:cubicBezTo>
                      <a:pt x="61396" y="96037"/>
                      <a:pt x="81493" y="96037"/>
                      <a:pt x="82255" y="107276"/>
                    </a:cubicBezTo>
                    <a:cubicBezTo>
                      <a:pt x="83017" y="118516"/>
                      <a:pt x="75397" y="122326"/>
                      <a:pt x="64253" y="124993"/>
                    </a:cubicBezTo>
                    <a:cubicBezTo>
                      <a:pt x="54900" y="127269"/>
                      <a:pt x="45022" y="125012"/>
                      <a:pt x="37583" y="118897"/>
                    </a:cubicBezTo>
                    <a:cubicBezTo>
                      <a:pt x="33202" y="114515"/>
                      <a:pt x="36917" y="103180"/>
                      <a:pt x="36917" y="103180"/>
                    </a:cubicBezTo>
                    <a:cubicBezTo>
                      <a:pt x="36917" y="103180"/>
                      <a:pt x="17867" y="93655"/>
                      <a:pt x="17104" y="86416"/>
                    </a:cubicBezTo>
                    <a:cubicBezTo>
                      <a:pt x="16819" y="81883"/>
                      <a:pt x="18486" y="77453"/>
                      <a:pt x="21676" y="74224"/>
                    </a:cubicBezTo>
                    <a:cubicBezTo>
                      <a:pt x="16114" y="73139"/>
                      <a:pt x="11485" y="69300"/>
                      <a:pt x="9389" y="64033"/>
                    </a:cubicBezTo>
                    <a:cubicBezTo>
                      <a:pt x="7322" y="59470"/>
                      <a:pt x="7684" y="54174"/>
                      <a:pt x="10342" y="49936"/>
                    </a:cubicBezTo>
                    <a:cubicBezTo>
                      <a:pt x="6418" y="41563"/>
                      <a:pt x="3046" y="32943"/>
                      <a:pt x="245" y="24123"/>
                    </a:cubicBezTo>
                    <a:cubicBezTo>
                      <a:pt x="-2231" y="14598"/>
                      <a:pt x="14628" y="7073"/>
                      <a:pt x="24820" y="1072"/>
                    </a:cubicBezTo>
                    <a:cubicBezTo>
                      <a:pt x="35011" y="-4928"/>
                      <a:pt x="53395" y="16027"/>
                      <a:pt x="70159" y="20122"/>
                    </a:cubicBezTo>
                    <a:cubicBezTo>
                      <a:pt x="70159" y="20122"/>
                      <a:pt x="78731" y="25361"/>
                      <a:pt x="69587" y="31743"/>
                    </a:cubicBezTo>
                    <a:cubicBezTo>
                      <a:pt x="60443" y="38125"/>
                      <a:pt x="41012" y="28504"/>
                      <a:pt x="36440" y="28885"/>
                    </a:cubicBezTo>
                    <a:cubicBezTo>
                      <a:pt x="31868" y="29266"/>
                      <a:pt x="37012" y="42982"/>
                      <a:pt x="37012" y="42982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A661C3BD-BAE3-4E77-E2FC-B6C38AB0EB23}"/>
                  </a:ext>
                </a:extLst>
              </p:cNvPr>
              <p:cNvSpPr/>
              <p:nvPr/>
            </p:nvSpPr>
            <p:spPr>
              <a:xfrm>
                <a:off x="10442958" y="3244272"/>
                <a:ext cx="441353" cy="540287"/>
              </a:xfrm>
              <a:custGeom>
                <a:avLst/>
                <a:gdLst>
                  <a:gd name="connsiteX0" fmla="*/ 78120 w 441353"/>
                  <a:gd name="connsiteY0" fmla="*/ 22816 h 540287"/>
                  <a:gd name="connsiteX1" fmla="*/ 30495 w 441353"/>
                  <a:gd name="connsiteY1" fmla="*/ 98254 h 540287"/>
                  <a:gd name="connsiteX2" fmla="*/ 206 w 441353"/>
                  <a:gd name="connsiteY2" fmla="*/ 192837 h 540287"/>
                  <a:gd name="connsiteX3" fmla="*/ 55736 w 441353"/>
                  <a:gd name="connsiteY3" fmla="*/ 300470 h 540287"/>
                  <a:gd name="connsiteX4" fmla="*/ 21256 w 441353"/>
                  <a:gd name="connsiteY4" fmla="*/ 399435 h 540287"/>
                  <a:gd name="connsiteX5" fmla="*/ 74215 w 441353"/>
                  <a:gd name="connsiteY5" fmla="*/ 522307 h 540287"/>
                  <a:gd name="connsiteX6" fmla="*/ 327104 w 441353"/>
                  <a:gd name="connsiteY6" fmla="*/ 443250 h 540287"/>
                  <a:gd name="connsiteX7" fmla="*/ 421020 w 441353"/>
                  <a:gd name="connsiteY7" fmla="*/ 340665 h 540287"/>
                  <a:gd name="connsiteX8" fmla="*/ 334819 w 441353"/>
                  <a:gd name="connsiteY8" fmla="*/ 213793 h 540287"/>
                  <a:gd name="connsiteX9" fmla="*/ 314150 w 441353"/>
                  <a:gd name="connsiteY9" fmla="*/ 84634 h 540287"/>
                  <a:gd name="connsiteX10" fmla="*/ 262715 w 441353"/>
                  <a:gd name="connsiteY10" fmla="*/ 13958 h 540287"/>
                  <a:gd name="connsiteX11" fmla="*/ 157940 w 441353"/>
                  <a:gd name="connsiteY11" fmla="*/ 2718 h 540287"/>
                  <a:gd name="connsiteX12" fmla="*/ 78120 w 441353"/>
                  <a:gd name="connsiteY12" fmla="*/ 22816 h 54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1353" h="540287">
                    <a:moveTo>
                      <a:pt x="78120" y="22816"/>
                    </a:moveTo>
                    <a:cubicBezTo>
                      <a:pt x="78120" y="22816"/>
                      <a:pt x="14969" y="47867"/>
                      <a:pt x="30495" y="98254"/>
                    </a:cubicBezTo>
                    <a:cubicBezTo>
                      <a:pt x="46021" y="148641"/>
                      <a:pt x="5063" y="143974"/>
                      <a:pt x="206" y="192837"/>
                    </a:cubicBezTo>
                    <a:cubicBezTo>
                      <a:pt x="-4652" y="241701"/>
                      <a:pt x="78311" y="256750"/>
                      <a:pt x="55736" y="300470"/>
                    </a:cubicBezTo>
                    <a:cubicBezTo>
                      <a:pt x="33162" y="344190"/>
                      <a:pt x="-1414" y="356858"/>
                      <a:pt x="21256" y="399435"/>
                    </a:cubicBezTo>
                    <a:cubicBezTo>
                      <a:pt x="43926" y="442011"/>
                      <a:pt x="74215" y="490780"/>
                      <a:pt x="74215" y="522307"/>
                    </a:cubicBezTo>
                    <a:cubicBezTo>
                      <a:pt x="74215" y="596983"/>
                      <a:pt x="217090" y="412960"/>
                      <a:pt x="327104" y="443250"/>
                    </a:cubicBezTo>
                    <a:cubicBezTo>
                      <a:pt x="437118" y="473539"/>
                      <a:pt x="465978" y="365621"/>
                      <a:pt x="421020" y="340665"/>
                    </a:cubicBezTo>
                    <a:cubicBezTo>
                      <a:pt x="376062" y="315710"/>
                      <a:pt x="317769" y="279039"/>
                      <a:pt x="334819" y="213793"/>
                    </a:cubicBezTo>
                    <a:cubicBezTo>
                      <a:pt x="351869" y="148546"/>
                      <a:pt x="364156" y="118543"/>
                      <a:pt x="314150" y="84634"/>
                    </a:cubicBezTo>
                    <a:cubicBezTo>
                      <a:pt x="264144" y="50724"/>
                      <a:pt x="291576" y="45105"/>
                      <a:pt x="262715" y="13958"/>
                    </a:cubicBezTo>
                    <a:cubicBezTo>
                      <a:pt x="236711" y="-14045"/>
                      <a:pt x="198802" y="14815"/>
                      <a:pt x="157940" y="2718"/>
                    </a:cubicBezTo>
                    <a:cubicBezTo>
                      <a:pt x="117077" y="-9378"/>
                      <a:pt x="78120" y="22816"/>
                      <a:pt x="78120" y="2281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E2DF57B9-D7FC-D276-F806-14164F64EB35}"/>
                  </a:ext>
                </a:extLst>
              </p:cNvPr>
              <p:cNvSpPr/>
              <p:nvPr/>
            </p:nvSpPr>
            <p:spPr>
              <a:xfrm>
                <a:off x="10540731" y="3479909"/>
                <a:ext cx="46869" cy="46867"/>
              </a:xfrm>
              <a:custGeom>
                <a:avLst/>
                <a:gdLst>
                  <a:gd name="connsiteX0" fmla="*/ 159 w 46869"/>
                  <a:gd name="connsiteY0" fmla="*/ 26161 h 46867"/>
                  <a:gd name="connsiteX1" fmla="*/ 26162 w 46869"/>
                  <a:gd name="connsiteY1" fmla="*/ 46706 h 46867"/>
                  <a:gd name="connsiteX2" fmla="*/ 46708 w 46869"/>
                  <a:gd name="connsiteY2" fmla="*/ 20703 h 46867"/>
                  <a:gd name="connsiteX3" fmla="*/ 20733 w 46869"/>
                  <a:gd name="connsiteY3" fmla="*/ 158 h 46867"/>
                  <a:gd name="connsiteX4" fmla="*/ 159 w 46869"/>
                  <a:gd name="connsiteY4" fmla="*/ 26132 h 46867"/>
                  <a:gd name="connsiteX5" fmla="*/ 159 w 46869"/>
                  <a:gd name="connsiteY5" fmla="*/ 26161 h 4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869" h="46867">
                    <a:moveTo>
                      <a:pt x="159" y="26161"/>
                    </a:moveTo>
                    <a:cubicBezTo>
                      <a:pt x="1664" y="39010"/>
                      <a:pt x="13304" y="48211"/>
                      <a:pt x="26162" y="46706"/>
                    </a:cubicBezTo>
                    <a:cubicBezTo>
                      <a:pt x="39012" y="45201"/>
                      <a:pt x="48213" y="33562"/>
                      <a:pt x="46708" y="20703"/>
                    </a:cubicBezTo>
                    <a:cubicBezTo>
                      <a:pt x="45203" y="7863"/>
                      <a:pt x="33573" y="-1328"/>
                      <a:pt x="20733" y="158"/>
                    </a:cubicBezTo>
                    <a:cubicBezTo>
                      <a:pt x="7875" y="1643"/>
                      <a:pt x="-1336" y="13273"/>
                      <a:pt x="159" y="26132"/>
                    </a:cubicBezTo>
                    <a:cubicBezTo>
                      <a:pt x="159" y="26142"/>
                      <a:pt x="159" y="26151"/>
                      <a:pt x="159" y="261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927E6925-FE9F-0FA9-5FF8-887FBCE83A5A}"/>
                  </a:ext>
                </a:extLst>
              </p:cNvPr>
              <p:cNvSpPr/>
              <p:nvPr/>
            </p:nvSpPr>
            <p:spPr>
              <a:xfrm>
                <a:off x="10411351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817 w 83248"/>
                  <a:gd name="connsiteY1" fmla="*/ 104870 h 104870"/>
                  <a:gd name="connsiteX2" fmla="*/ 2572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817" y="104870"/>
                    </a:lnTo>
                    <a:lnTo>
                      <a:pt x="2572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FBB25D2-FB88-5B16-8DF6-86799DBDFD4D}"/>
                  </a:ext>
                </a:extLst>
              </p:cNvPr>
              <p:cNvSpPr/>
              <p:nvPr/>
            </p:nvSpPr>
            <p:spPr>
              <a:xfrm>
                <a:off x="10253426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829 w 238243"/>
                  <a:gd name="connsiteY3" fmla="*/ 3289 h 99206"/>
                  <a:gd name="connsiteX4" fmla="*/ 176689 w 238243"/>
                  <a:gd name="connsiteY4" fmla="*/ 11766 h 99206"/>
                  <a:gd name="connsiteX5" fmla="*/ 211455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3048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829" y="3289"/>
                    </a:cubicBezTo>
                    <a:cubicBezTo>
                      <a:pt x="164592" y="-1092"/>
                      <a:pt x="176689" y="11766"/>
                      <a:pt x="176689" y="11766"/>
                    </a:cubicBezTo>
                    <a:lnTo>
                      <a:pt x="211455" y="7576"/>
                    </a:lnTo>
                    <a:cubicBezTo>
                      <a:pt x="211455" y="7576"/>
                      <a:pt x="221837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7973EFC7-DB6C-6364-3C65-03808726AF43}"/>
                  </a:ext>
                </a:extLst>
              </p:cNvPr>
              <p:cNvSpPr/>
              <p:nvPr/>
            </p:nvSpPr>
            <p:spPr>
              <a:xfrm>
                <a:off x="10255901" y="6097582"/>
                <a:ext cx="235215" cy="58154"/>
              </a:xfrm>
              <a:custGeom>
                <a:avLst/>
                <a:gdLst>
                  <a:gd name="connsiteX0" fmla="*/ 2097 w 235215"/>
                  <a:gd name="connsiteY0" fmla="*/ 58153 h 58154"/>
                  <a:gd name="connsiteX1" fmla="*/ 45150 w 235215"/>
                  <a:gd name="connsiteY1" fmla="*/ 58153 h 58154"/>
                  <a:gd name="connsiteX2" fmla="*/ 233650 w 235215"/>
                  <a:gd name="connsiteY2" fmla="*/ 57200 h 58154"/>
                  <a:gd name="connsiteX3" fmla="*/ 233174 w 235215"/>
                  <a:gd name="connsiteY3" fmla="*/ 53581 h 58154"/>
                  <a:gd name="connsiteX4" fmla="*/ 220410 w 235215"/>
                  <a:gd name="connsiteY4" fmla="*/ 53581 h 58154"/>
                  <a:gd name="connsiteX5" fmla="*/ 220410 w 235215"/>
                  <a:gd name="connsiteY5" fmla="*/ 53105 h 58154"/>
                  <a:gd name="connsiteX6" fmla="*/ 230821 w 235215"/>
                  <a:gd name="connsiteY6" fmla="*/ 4775 h 58154"/>
                  <a:gd name="connsiteX7" fmla="*/ 233174 w 235215"/>
                  <a:gd name="connsiteY7" fmla="*/ 3384 h 58154"/>
                  <a:gd name="connsiteX8" fmla="*/ 230983 w 235215"/>
                  <a:gd name="connsiteY8" fmla="*/ 241 h 58154"/>
                  <a:gd name="connsiteX9" fmla="*/ 215848 w 235215"/>
                  <a:gd name="connsiteY9" fmla="*/ 51952 h 58154"/>
                  <a:gd name="connsiteX10" fmla="*/ 216791 w 235215"/>
                  <a:gd name="connsiteY10" fmla="*/ 53581 h 58154"/>
                  <a:gd name="connsiteX11" fmla="*/ 190216 w 235215"/>
                  <a:gd name="connsiteY11" fmla="*/ 53581 h 58154"/>
                  <a:gd name="connsiteX12" fmla="*/ 1716 w 235215"/>
                  <a:gd name="connsiteY12" fmla="*/ 54534 h 58154"/>
                  <a:gd name="connsiteX13" fmla="*/ 2097 w 235215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15" h="58154">
                    <a:moveTo>
                      <a:pt x="2097" y="58153"/>
                    </a:moveTo>
                    <a:lnTo>
                      <a:pt x="45150" y="58153"/>
                    </a:lnTo>
                    <a:lnTo>
                      <a:pt x="233650" y="57200"/>
                    </a:lnTo>
                    <a:cubicBezTo>
                      <a:pt x="236031" y="57200"/>
                      <a:pt x="235555" y="53486"/>
                      <a:pt x="233174" y="53581"/>
                    </a:cubicBezTo>
                    <a:lnTo>
                      <a:pt x="220410" y="53581"/>
                    </a:lnTo>
                    <a:cubicBezTo>
                      <a:pt x="220410" y="53581"/>
                      <a:pt x="220410" y="53581"/>
                      <a:pt x="220410" y="53105"/>
                    </a:cubicBezTo>
                    <a:cubicBezTo>
                      <a:pt x="209942" y="36884"/>
                      <a:pt x="214600" y="15252"/>
                      <a:pt x="230821" y="4775"/>
                    </a:cubicBezTo>
                    <a:cubicBezTo>
                      <a:pt x="231583" y="4280"/>
                      <a:pt x="232374" y="3813"/>
                      <a:pt x="233174" y="3384"/>
                    </a:cubicBezTo>
                    <a:cubicBezTo>
                      <a:pt x="235174" y="2336"/>
                      <a:pt x="233174" y="-902"/>
                      <a:pt x="230983" y="241"/>
                    </a:cubicBezTo>
                    <a:cubicBezTo>
                      <a:pt x="212523" y="10337"/>
                      <a:pt x="205751" y="33493"/>
                      <a:pt x="215848" y="51952"/>
                    </a:cubicBezTo>
                    <a:cubicBezTo>
                      <a:pt x="216152" y="52505"/>
                      <a:pt x="216467" y="53048"/>
                      <a:pt x="216791" y="53581"/>
                    </a:cubicBezTo>
                    <a:lnTo>
                      <a:pt x="190216" y="53581"/>
                    </a:lnTo>
                    <a:lnTo>
                      <a:pt x="1716" y="54534"/>
                    </a:lnTo>
                    <a:cubicBezTo>
                      <a:pt x="-856" y="54534"/>
                      <a:pt x="-379" y="58248"/>
                      <a:pt x="20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059072CC-9D13-A32B-0AAB-ECE61C48ACFB}"/>
                  </a:ext>
                </a:extLst>
              </p:cNvPr>
              <p:cNvSpPr/>
              <p:nvPr/>
            </p:nvSpPr>
            <p:spPr>
              <a:xfrm>
                <a:off x="10351157" y="6095118"/>
                <a:ext cx="40767" cy="15324"/>
              </a:xfrm>
              <a:custGeom>
                <a:avLst/>
                <a:gdLst>
                  <a:gd name="connsiteX0" fmla="*/ 37429 w 40767"/>
                  <a:gd name="connsiteY0" fmla="*/ 14515 h 15324"/>
                  <a:gd name="connsiteX1" fmla="*/ 2853 w 40767"/>
                  <a:gd name="connsiteY1" fmla="*/ 8419 h 15324"/>
                  <a:gd name="connsiteX2" fmla="*/ 567 w 40767"/>
                  <a:gd name="connsiteY2" fmla="*/ 5276 h 15324"/>
                  <a:gd name="connsiteX3" fmla="*/ 40287 w 40767"/>
                  <a:gd name="connsiteY3" fmla="*/ 12705 h 15324"/>
                  <a:gd name="connsiteX4" fmla="*/ 37429 w 4076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324">
                    <a:moveTo>
                      <a:pt x="37429" y="14515"/>
                    </a:moveTo>
                    <a:cubicBezTo>
                      <a:pt x="27904" y="2990"/>
                      <a:pt x="13331" y="-249"/>
                      <a:pt x="2853" y="8419"/>
                    </a:cubicBezTo>
                    <a:cubicBezTo>
                      <a:pt x="1139" y="9848"/>
                      <a:pt x="-1052" y="6705"/>
                      <a:pt x="567" y="5276"/>
                    </a:cubicBezTo>
                    <a:cubicBezTo>
                      <a:pt x="12569" y="-4249"/>
                      <a:pt x="29142" y="-344"/>
                      <a:pt x="40287" y="12705"/>
                    </a:cubicBezTo>
                    <a:cubicBezTo>
                      <a:pt x="41906" y="14610"/>
                      <a:pt x="39048" y="16420"/>
                      <a:pt x="3742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E0C985B6-A4FC-5D25-C534-F4365A89A249}"/>
                  </a:ext>
                </a:extLst>
              </p:cNvPr>
              <p:cNvSpPr/>
              <p:nvPr/>
            </p:nvSpPr>
            <p:spPr>
              <a:xfrm>
                <a:off x="10331303" y="6101070"/>
                <a:ext cx="40798" cy="15501"/>
              </a:xfrm>
              <a:custGeom>
                <a:avLst/>
                <a:gdLst>
                  <a:gd name="connsiteX0" fmla="*/ 37375 w 40798"/>
                  <a:gd name="connsiteY0" fmla="*/ 14755 h 15501"/>
                  <a:gd name="connsiteX1" fmla="*/ 2799 w 40798"/>
                  <a:gd name="connsiteY1" fmla="*/ 8659 h 15501"/>
                  <a:gd name="connsiteX2" fmla="*/ 609 w 40798"/>
                  <a:gd name="connsiteY2" fmla="*/ 5515 h 15501"/>
                  <a:gd name="connsiteX3" fmla="*/ 40328 w 40798"/>
                  <a:gd name="connsiteY3" fmla="*/ 12850 h 15501"/>
                  <a:gd name="connsiteX4" fmla="*/ 37375 w 40798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8" h="15501">
                    <a:moveTo>
                      <a:pt x="37375" y="14755"/>
                    </a:moveTo>
                    <a:cubicBezTo>
                      <a:pt x="27850" y="3230"/>
                      <a:pt x="13277" y="-104"/>
                      <a:pt x="2799" y="8659"/>
                    </a:cubicBezTo>
                    <a:cubicBezTo>
                      <a:pt x="1180" y="9992"/>
                      <a:pt x="-1106" y="6849"/>
                      <a:pt x="609" y="5515"/>
                    </a:cubicBezTo>
                    <a:cubicBezTo>
                      <a:pt x="12515" y="-4486"/>
                      <a:pt x="29184" y="-200"/>
                      <a:pt x="40328" y="12850"/>
                    </a:cubicBezTo>
                    <a:cubicBezTo>
                      <a:pt x="41947" y="14755"/>
                      <a:pt x="38995" y="16564"/>
                      <a:pt x="37375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6410E26D-68E5-0D0F-F8A1-15878B039256}"/>
                  </a:ext>
                </a:extLst>
              </p:cNvPr>
              <p:cNvSpPr/>
              <p:nvPr/>
            </p:nvSpPr>
            <p:spPr>
              <a:xfrm>
                <a:off x="10311533" y="6107191"/>
                <a:ext cx="40767" cy="15536"/>
              </a:xfrm>
              <a:custGeom>
                <a:avLst/>
                <a:gdLst>
                  <a:gd name="connsiteX0" fmla="*/ 37429 w 40767"/>
                  <a:gd name="connsiteY0" fmla="*/ 14729 h 15536"/>
                  <a:gd name="connsiteX1" fmla="*/ 2853 w 40767"/>
                  <a:gd name="connsiteY1" fmla="*/ 8633 h 15536"/>
                  <a:gd name="connsiteX2" fmla="*/ 567 w 40767"/>
                  <a:gd name="connsiteY2" fmla="*/ 5490 h 15536"/>
                  <a:gd name="connsiteX3" fmla="*/ 40286 w 40767"/>
                  <a:gd name="connsiteY3" fmla="*/ 12825 h 15536"/>
                  <a:gd name="connsiteX4" fmla="*/ 37429 w 4076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67" h="15536">
                    <a:moveTo>
                      <a:pt x="37429" y="14729"/>
                    </a:moveTo>
                    <a:cubicBezTo>
                      <a:pt x="27904" y="3204"/>
                      <a:pt x="13331" y="-34"/>
                      <a:pt x="2853" y="8633"/>
                    </a:cubicBezTo>
                    <a:cubicBezTo>
                      <a:pt x="1139" y="10062"/>
                      <a:pt x="-1052" y="6824"/>
                      <a:pt x="567" y="5490"/>
                    </a:cubicBezTo>
                    <a:cubicBezTo>
                      <a:pt x="12569" y="-4511"/>
                      <a:pt x="29142" y="-130"/>
                      <a:pt x="40286" y="12825"/>
                    </a:cubicBezTo>
                    <a:cubicBezTo>
                      <a:pt x="41906" y="14825"/>
                      <a:pt x="39048" y="16634"/>
                      <a:pt x="3742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90E929A-6BD7-1F14-5F95-A494848D907C}"/>
                  </a:ext>
                </a:extLst>
              </p:cNvPr>
              <p:cNvSpPr/>
              <p:nvPr/>
            </p:nvSpPr>
            <p:spPr>
              <a:xfrm>
                <a:off x="10401548" y="4277309"/>
                <a:ext cx="331584" cy="1737074"/>
              </a:xfrm>
              <a:custGeom>
                <a:avLst/>
                <a:gdLst>
                  <a:gd name="connsiteX0" fmla="*/ 321652 w 331584"/>
                  <a:gd name="connsiteY0" fmla="*/ 333851 h 1737074"/>
                  <a:gd name="connsiteX1" fmla="*/ 248309 w 331584"/>
                  <a:gd name="connsiteY1" fmla="*/ 752380 h 1737074"/>
                  <a:gd name="connsiteX2" fmla="*/ 208685 w 331584"/>
                  <a:gd name="connsiteY2" fmla="*/ 916019 h 1737074"/>
                  <a:gd name="connsiteX3" fmla="*/ 90194 w 331584"/>
                  <a:gd name="connsiteY3" fmla="*/ 1737074 h 1737074"/>
                  <a:gd name="connsiteX4" fmla="*/ 4945 w 331584"/>
                  <a:gd name="connsiteY4" fmla="*/ 1735169 h 1737074"/>
                  <a:gd name="connsiteX5" fmla="*/ 4278 w 331584"/>
                  <a:gd name="connsiteY5" fmla="*/ 909066 h 1737074"/>
                  <a:gd name="connsiteX6" fmla="*/ 77335 w 331584"/>
                  <a:gd name="connsiteY6" fmla="*/ 953 h 1737074"/>
                  <a:gd name="connsiteX7" fmla="*/ 309555 w 331584"/>
                  <a:gd name="connsiteY7" fmla="*/ 0 h 1737074"/>
                  <a:gd name="connsiteX8" fmla="*/ 321652 w 331584"/>
                  <a:gd name="connsiteY8" fmla="*/ 333851 h 173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1584" h="1737074">
                    <a:moveTo>
                      <a:pt x="321652" y="333851"/>
                    </a:moveTo>
                    <a:cubicBezTo>
                      <a:pt x="305345" y="474669"/>
                      <a:pt x="280856" y="614410"/>
                      <a:pt x="248309" y="752380"/>
                    </a:cubicBezTo>
                    <a:cubicBezTo>
                      <a:pt x="236688" y="803558"/>
                      <a:pt x="223477" y="858107"/>
                      <a:pt x="208685" y="916019"/>
                    </a:cubicBezTo>
                    <a:cubicBezTo>
                      <a:pt x="249357" y="1251871"/>
                      <a:pt x="90194" y="1737074"/>
                      <a:pt x="90194" y="1737074"/>
                    </a:cubicBezTo>
                    <a:lnTo>
                      <a:pt x="4945" y="1735169"/>
                    </a:lnTo>
                    <a:cubicBezTo>
                      <a:pt x="4945" y="1735169"/>
                      <a:pt x="-5723" y="1192911"/>
                      <a:pt x="4278" y="909066"/>
                    </a:cubicBezTo>
                    <a:cubicBezTo>
                      <a:pt x="20661" y="443960"/>
                      <a:pt x="77335" y="953"/>
                      <a:pt x="77335" y="953"/>
                    </a:cubicBezTo>
                    <a:lnTo>
                      <a:pt x="309555" y="0"/>
                    </a:lnTo>
                    <a:cubicBezTo>
                      <a:pt x="309555" y="0"/>
                      <a:pt x="349655" y="69914"/>
                      <a:pt x="321652" y="33385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06469FA1-51F8-3F9A-FD5E-1BFE70B1FA7F}"/>
                  </a:ext>
                </a:extLst>
              </p:cNvPr>
              <p:cNvSpPr/>
              <p:nvPr/>
            </p:nvSpPr>
            <p:spPr>
              <a:xfrm>
                <a:off x="10635130" y="4446664"/>
                <a:ext cx="88068" cy="583025"/>
              </a:xfrm>
              <a:custGeom>
                <a:avLst/>
                <a:gdLst>
                  <a:gd name="connsiteX0" fmla="*/ 88069 w 88068"/>
                  <a:gd name="connsiteY0" fmla="*/ 164497 h 583025"/>
                  <a:gd name="connsiteX1" fmla="*/ 14726 w 88068"/>
                  <a:gd name="connsiteY1" fmla="*/ 583025 h 583025"/>
                  <a:gd name="connsiteX2" fmla="*/ 54255 w 88068"/>
                  <a:gd name="connsiteY2" fmla="*/ 0 h 583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068" h="583025">
                    <a:moveTo>
                      <a:pt x="88069" y="164497"/>
                    </a:moveTo>
                    <a:cubicBezTo>
                      <a:pt x="71762" y="305314"/>
                      <a:pt x="47273" y="445055"/>
                      <a:pt x="14726" y="583025"/>
                    </a:cubicBezTo>
                    <a:cubicBezTo>
                      <a:pt x="-34137" y="397002"/>
                      <a:pt x="54255" y="0"/>
                      <a:pt x="54255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F0794554-3888-AB15-E574-49AD3A5670F7}"/>
                  </a:ext>
                </a:extLst>
              </p:cNvPr>
              <p:cNvSpPr/>
              <p:nvPr/>
            </p:nvSpPr>
            <p:spPr>
              <a:xfrm>
                <a:off x="10394015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DA1573C1-5E33-01B0-3E20-92AC2EE50E30}"/>
                  </a:ext>
                </a:extLst>
              </p:cNvPr>
              <p:cNvSpPr/>
              <p:nvPr/>
            </p:nvSpPr>
            <p:spPr>
              <a:xfrm>
                <a:off x="10764823" y="5985618"/>
                <a:ext cx="83248" cy="104870"/>
              </a:xfrm>
              <a:custGeom>
                <a:avLst/>
                <a:gdLst>
                  <a:gd name="connsiteX0" fmla="*/ 83248 w 83248"/>
                  <a:gd name="connsiteY0" fmla="*/ 0 h 104870"/>
                  <a:gd name="connsiteX1" fmla="*/ 57721 w 83248"/>
                  <a:gd name="connsiteY1" fmla="*/ 104870 h 104870"/>
                  <a:gd name="connsiteX2" fmla="*/ 2477 w 83248"/>
                  <a:gd name="connsiteY2" fmla="*/ 104870 h 104870"/>
                  <a:gd name="connsiteX3" fmla="*/ 0 w 83248"/>
                  <a:gd name="connsiteY3" fmla="*/ 0 h 104870"/>
                  <a:gd name="connsiteX4" fmla="*/ 83248 w 83248"/>
                  <a:gd name="connsiteY4" fmla="*/ 0 h 104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248" h="104870">
                    <a:moveTo>
                      <a:pt x="83248" y="0"/>
                    </a:moveTo>
                    <a:lnTo>
                      <a:pt x="57721" y="104870"/>
                    </a:lnTo>
                    <a:lnTo>
                      <a:pt x="2477" y="104870"/>
                    </a:lnTo>
                    <a:lnTo>
                      <a:pt x="0" y="0"/>
                    </a:lnTo>
                    <a:lnTo>
                      <a:pt x="83248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C2D186FB-EBF0-18F2-EECD-88875578A59B}"/>
                  </a:ext>
                </a:extLst>
              </p:cNvPr>
              <p:cNvSpPr/>
              <p:nvPr/>
            </p:nvSpPr>
            <p:spPr>
              <a:xfrm>
                <a:off x="10745392" y="5996000"/>
                <a:ext cx="113728" cy="36576"/>
              </a:xfrm>
              <a:custGeom>
                <a:avLst/>
                <a:gdLst>
                  <a:gd name="connsiteX0" fmla="*/ 2667 w 113728"/>
                  <a:gd name="connsiteY0" fmla="*/ 36576 h 36576"/>
                  <a:gd name="connsiteX1" fmla="*/ 0 w 113728"/>
                  <a:gd name="connsiteY1" fmla="*/ 0 h 36576"/>
                  <a:gd name="connsiteX2" fmla="*/ 113729 w 113728"/>
                  <a:gd name="connsiteY2" fmla="*/ 0 h 36576"/>
                  <a:gd name="connsiteX3" fmla="*/ 107252 w 113728"/>
                  <a:gd name="connsiteY3" fmla="*/ 36576 h 36576"/>
                  <a:gd name="connsiteX4" fmla="*/ 2667 w 113728"/>
                  <a:gd name="connsiteY4" fmla="*/ 36576 h 36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728" h="36576">
                    <a:moveTo>
                      <a:pt x="2667" y="36576"/>
                    </a:moveTo>
                    <a:lnTo>
                      <a:pt x="0" y="0"/>
                    </a:lnTo>
                    <a:lnTo>
                      <a:pt x="113729" y="0"/>
                    </a:lnTo>
                    <a:lnTo>
                      <a:pt x="107252" y="36576"/>
                    </a:lnTo>
                    <a:lnTo>
                      <a:pt x="2667" y="3657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21F05360-BC8E-7652-04D3-6E23C7ACDC14}"/>
                  </a:ext>
                </a:extLst>
              </p:cNvPr>
              <p:cNvSpPr/>
              <p:nvPr/>
            </p:nvSpPr>
            <p:spPr>
              <a:xfrm>
                <a:off x="10606804" y="6065482"/>
                <a:ext cx="238243" cy="99206"/>
              </a:xfrm>
              <a:custGeom>
                <a:avLst/>
                <a:gdLst>
                  <a:gd name="connsiteX0" fmla="*/ 0 w 238243"/>
                  <a:gd name="connsiteY0" fmla="*/ 99206 h 99206"/>
                  <a:gd name="connsiteX1" fmla="*/ 36576 w 238243"/>
                  <a:gd name="connsiteY1" fmla="*/ 53677 h 99206"/>
                  <a:gd name="connsiteX2" fmla="*/ 124682 w 238243"/>
                  <a:gd name="connsiteY2" fmla="*/ 29388 h 99206"/>
                  <a:gd name="connsiteX3" fmla="*/ 151733 w 238243"/>
                  <a:gd name="connsiteY3" fmla="*/ 3289 h 99206"/>
                  <a:gd name="connsiteX4" fmla="*/ 176689 w 238243"/>
                  <a:gd name="connsiteY4" fmla="*/ 11766 h 99206"/>
                  <a:gd name="connsiteX5" fmla="*/ 211360 w 238243"/>
                  <a:gd name="connsiteY5" fmla="*/ 7576 h 99206"/>
                  <a:gd name="connsiteX6" fmla="*/ 228981 w 238243"/>
                  <a:gd name="connsiteY6" fmla="*/ 5575 h 99206"/>
                  <a:gd name="connsiteX7" fmla="*/ 237649 w 238243"/>
                  <a:gd name="connsiteY7" fmla="*/ 99206 h 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243" h="99206">
                    <a:moveTo>
                      <a:pt x="0" y="99206"/>
                    </a:moveTo>
                    <a:cubicBezTo>
                      <a:pt x="2953" y="65011"/>
                      <a:pt x="18002" y="54820"/>
                      <a:pt x="36576" y="53677"/>
                    </a:cubicBezTo>
                    <a:cubicBezTo>
                      <a:pt x="55150" y="52534"/>
                      <a:pt x="124682" y="29388"/>
                      <a:pt x="124682" y="29388"/>
                    </a:cubicBezTo>
                    <a:cubicBezTo>
                      <a:pt x="124682" y="29388"/>
                      <a:pt x="139065" y="7671"/>
                      <a:pt x="151733" y="3289"/>
                    </a:cubicBezTo>
                    <a:cubicBezTo>
                      <a:pt x="164402" y="-1092"/>
                      <a:pt x="176689" y="11766"/>
                      <a:pt x="176689" y="11766"/>
                    </a:cubicBezTo>
                    <a:lnTo>
                      <a:pt x="211360" y="7576"/>
                    </a:lnTo>
                    <a:cubicBezTo>
                      <a:pt x="211360" y="7576"/>
                      <a:pt x="221742" y="-8045"/>
                      <a:pt x="228981" y="5575"/>
                    </a:cubicBezTo>
                    <a:cubicBezTo>
                      <a:pt x="240030" y="26816"/>
                      <a:pt x="238506" y="85490"/>
                      <a:pt x="237649" y="9920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B91761B3-C12F-14FC-0355-1769255273BA}"/>
                  </a:ext>
                </a:extLst>
              </p:cNvPr>
              <p:cNvSpPr/>
              <p:nvPr/>
            </p:nvSpPr>
            <p:spPr>
              <a:xfrm>
                <a:off x="10609379" y="6097582"/>
                <a:ext cx="235201" cy="58154"/>
              </a:xfrm>
              <a:custGeom>
                <a:avLst/>
                <a:gdLst>
                  <a:gd name="connsiteX0" fmla="*/ 1997 w 235201"/>
                  <a:gd name="connsiteY0" fmla="*/ 58153 h 58154"/>
                  <a:gd name="connsiteX1" fmla="*/ 45145 w 235201"/>
                  <a:gd name="connsiteY1" fmla="*/ 58153 h 58154"/>
                  <a:gd name="connsiteX2" fmla="*/ 233644 w 235201"/>
                  <a:gd name="connsiteY2" fmla="*/ 57200 h 58154"/>
                  <a:gd name="connsiteX3" fmla="*/ 233073 w 235201"/>
                  <a:gd name="connsiteY3" fmla="*/ 53581 h 58154"/>
                  <a:gd name="connsiteX4" fmla="*/ 220405 w 235201"/>
                  <a:gd name="connsiteY4" fmla="*/ 53581 h 58154"/>
                  <a:gd name="connsiteX5" fmla="*/ 220405 w 235201"/>
                  <a:gd name="connsiteY5" fmla="*/ 53105 h 58154"/>
                  <a:gd name="connsiteX6" fmla="*/ 231044 w 235201"/>
                  <a:gd name="connsiteY6" fmla="*/ 4689 h 58154"/>
                  <a:gd name="connsiteX7" fmla="*/ 233264 w 235201"/>
                  <a:gd name="connsiteY7" fmla="*/ 3384 h 58154"/>
                  <a:gd name="connsiteX8" fmla="*/ 231073 w 235201"/>
                  <a:gd name="connsiteY8" fmla="*/ 241 h 58154"/>
                  <a:gd name="connsiteX9" fmla="*/ 215823 w 235201"/>
                  <a:gd name="connsiteY9" fmla="*/ 51924 h 58154"/>
                  <a:gd name="connsiteX10" fmla="*/ 216785 w 235201"/>
                  <a:gd name="connsiteY10" fmla="*/ 53581 h 58154"/>
                  <a:gd name="connsiteX11" fmla="*/ 190210 w 235201"/>
                  <a:gd name="connsiteY11" fmla="*/ 53581 h 58154"/>
                  <a:gd name="connsiteX12" fmla="*/ 1806 w 235201"/>
                  <a:gd name="connsiteY12" fmla="*/ 54534 h 58154"/>
                  <a:gd name="connsiteX13" fmla="*/ 1997 w 235201"/>
                  <a:gd name="connsiteY13" fmla="*/ 58153 h 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5201" h="58154">
                    <a:moveTo>
                      <a:pt x="1997" y="58153"/>
                    </a:moveTo>
                    <a:lnTo>
                      <a:pt x="45145" y="58153"/>
                    </a:lnTo>
                    <a:lnTo>
                      <a:pt x="233644" y="57200"/>
                    </a:lnTo>
                    <a:cubicBezTo>
                      <a:pt x="236026" y="57200"/>
                      <a:pt x="235550" y="53486"/>
                      <a:pt x="233073" y="53581"/>
                    </a:cubicBezTo>
                    <a:lnTo>
                      <a:pt x="220405" y="53581"/>
                    </a:lnTo>
                    <a:lnTo>
                      <a:pt x="220405" y="53105"/>
                    </a:lnTo>
                    <a:cubicBezTo>
                      <a:pt x="209975" y="36798"/>
                      <a:pt x="214737" y="15119"/>
                      <a:pt x="231044" y="4689"/>
                    </a:cubicBezTo>
                    <a:cubicBezTo>
                      <a:pt x="231768" y="4232"/>
                      <a:pt x="232511" y="3794"/>
                      <a:pt x="233264" y="3384"/>
                    </a:cubicBezTo>
                    <a:cubicBezTo>
                      <a:pt x="235264" y="2336"/>
                      <a:pt x="233264" y="-902"/>
                      <a:pt x="231073" y="241"/>
                    </a:cubicBezTo>
                    <a:cubicBezTo>
                      <a:pt x="212594" y="10299"/>
                      <a:pt x="205765" y="33436"/>
                      <a:pt x="215823" y="51924"/>
                    </a:cubicBezTo>
                    <a:cubicBezTo>
                      <a:pt x="216128" y="52486"/>
                      <a:pt x="216452" y="53038"/>
                      <a:pt x="216785" y="53581"/>
                    </a:cubicBezTo>
                    <a:lnTo>
                      <a:pt x="190210" y="53581"/>
                    </a:lnTo>
                    <a:lnTo>
                      <a:pt x="1806" y="54534"/>
                    </a:lnTo>
                    <a:cubicBezTo>
                      <a:pt x="-861" y="54534"/>
                      <a:pt x="-385" y="58248"/>
                      <a:pt x="1997" y="5815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98D1DE13-5D73-5CC6-32B2-776837E16DA3}"/>
                  </a:ext>
                </a:extLst>
              </p:cNvPr>
              <p:cNvSpPr/>
              <p:nvPr/>
            </p:nvSpPr>
            <p:spPr>
              <a:xfrm>
                <a:off x="10704589" y="6095118"/>
                <a:ext cx="40797" cy="15324"/>
              </a:xfrm>
              <a:custGeom>
                <a:avLst/>
                <a:gdLst>
                  <a:gd name="connsiteX0" fmla="*/ 37469 w 40797"/>
                  <a:gd name="connsiteY0" fmla="*/ 14515 h 15324"/>
                  <a:gd name="connsiteX1" fmla="*/ 2893 w 40797"/>
                  <a:gd name="connsiteY1" fmla="*/ 8419 h 15324"/>
                  <a:gd name="connsiteX2" fmla="*/ 607 w 40797"/>
                  <a:gd name="connsiteY2" fmla="*/ 5276 h 15324"/>
                  <a:gd name="connsiteX3" fmla="*/ 40327 w 40797"/>
                  <a:gd name="connsiteY3" fmla="*/ 12705 h 15324"/>
                  <a:gd name="connsiteX4" fmla="*/ 37469 w 40797"/>
                  <a:gd name="connsiteY4" fmla="*/ 14515 h 1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324">
                    <a:moveTo>
                      <a:pt x="37469" y="14515"/>
                    </a:moveTo>
                    <a:cubicBezTo>
                      <a:pt x="27944" y="2990"/>
                      <a:pt x="13276" y="-249"/>
                      <a:pt x="2893" y="8419"/>
                    </a:cubicBezTo>
                    <a:cubicBezTo>
                      <a:pt x="1179" y="9848"/>
                      <a:pt x="-1107" y="6705"/>
                      <a:pt x="607" y="5276"/>
                    </a:cubicBezTo>
                    <a:cubicBezTo>
                      <a:pt x="12609" y="-4249"/>
                      <a:pt x="29182" y="-344"/>
                      <a:pt x="40327" y="12705"/>
                    </a:cubicBezTo>
                    <a:cubicBezTo>
                      <a:pt x="41946" y="14610"/>
                      <a:pt x="38993" y="16420"/>
                      <a:pt x="37469" y="145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A3451D2E-EF5B-A2D9-6847-D92E87737DFA}"/>
                  </a:ext>
                </a:extLst>
              </p:cNvPr>
              <p:cNvSpPr/>
              <p:nvPr/>
            </p:nvSpPr>
            <p:spPr>
              <a:xfrm>
                <a:off x="10685116" y="6101070"/>
                <a:ext cx="40791" cy="15501"/>
              </a:xfrm>
              <a:custGeom>
                <a:avLst/>
                <a:gdLst>
                  <a:gd name="connsiteX0" fmla="*/ 37416 w 40791"/>
                  <a:gd name="connsiteY0" fmla="*/ 14755 h 15501"/>
                  <a:gd name="connsiteX1" fmla="*/ 2840 w 40791"/>
                  <a:gd name="connsiteY1" fmla="*/ 8659 h 15501"/>
                  <a:gd name="connsiteX2" fmla="*/ 554 w 40791"/>
                  <a:gd name="connsiteY2" fmla="*/ 5515 h 15501"/>
                  <a:gd name="connsiteX3" fmla="*/ 40274 w 40791"/>
                  <a:gd name="connsiteY3" fmla="*/ 12850 h 15501"/>
                  <a:gd name="connsiteX4" fmla="*/ 37416 w 40791"/>
                  <a:gd name="connsiteY4" fmla="*/ 14755 h 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1" h="15501">
                    <a:moveTo>
                      <a:pt x="37416" y="14755"/>
                    </a:moveTo>
                    <a:cubicBezTo>
                      <a:pt x="27891" y="3230"/>
                      <a:pt x="13318" y="-104"/>
                      <a:pt x="2840" y="8659"/>
                    </a:cubicBezTo>
                    <a:cubicBezTo>
                      <a:pt x="1221" y="9992"/>
                      <a:pt x="-1065" y="6849"/>
                      <a:pt x="554" y="5515"/>
                    </a:cubicBezTo>
                    <a:cubicBezTo>
                      <a:pt x="12556" y="-4486"/>
                      <a:pt x="29129" y="-200"/>
                      <a:pt x="40274" y="12850"/>
                    </a:cubicBezTo>
                    <a:cubicBezTo>
                      <a:pt x="41988" y="14755"/>
                      <a:pt x="39035" y="16564"/>
                      <a:pt x="37416" y="147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A6C7AA32-F77A-18F7-F594-A1460E64536D}"/>
                  </a:ext>
                </a:extLst>
              </p:cNvPr>
              <p:cNvSpPr/>
              <p:nvPr/>
            </p:nvSpPr>
            <p:spPr>
              <a:xfrm>
                <a:off x="10664585" y="6107191"/>
                <a:ext cx="40797" cy="15536"/>
              </a:xfrm>
              <a:custGeom>
                <a:avLst/>
                <a:gdLst>
                  <a:gd name="connsiteX0" fmla="*/ 37469 w 40797"/>
                  <a:gd name="connsiteY0" fmla="*/ 14729 h 15536"/>
                  <a:gd name="connsiteX1" fmla="*/ 2893 w 40797"/>
                  <a:gd name="connsiteY1" fmla="*/ 8633 h 15536"/>
                  <a:gd name="connsiteX2" fmla="*/ 607 w 40797"/>
                  <a:gd name="connsiteY2" fmla="*/ 5490 h 15536"/>
                  <a:gd name="connsiteX3" fmla="*/ 40326 w 40797"/>
                  <a:gd name="connsiteY3" fmla="*/ 12825 h 15536"/>
                  <a:gd name="connsiteX4" fmla="*/ 37469 w 40797"/>
                  <a:gd name="connsiteY4" fmla="*/ 14729 h 1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797" h="15536">
                    <a:moveTo>
                      <a:pt x="37469" y="14729"/>
                    </a:moveTo>
                    <a:cubicBezTo>
                      <a:pt x="27944" y="3204"/>
                      <a:pt x="13275" y="-34"/>
                      <a:pt x="2893" y="8633"/>
                    </a:cubicBezTo>
                    <a:cubicBezTo>
                      <a:pt x="1179" y="10062"/>
                      <a:pt x="-1107" y="6824"/>
                      <a:pt x="607" y="5490"/>
                    </a:cubicBezTo>
                    <a:cubicBezTo>
                      <a:pt x="12609" y="-4511"/>
                      <a:pt x="29182" y="-130"/>
                      <a:pt x="40326" y="12825"/>
                    </a:cubicBezTo>
                    <a:cubicBezTo>
                      <a:pt x="41946" y="14825"/>
                      <a:pt x="38993" y="16634"/>
                      <a:pt x="37469" y="147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4807E10B-4AD4-5487-D605-C47AF0C6248C}"/>
                  </a:ext>
                </a:extLst>
              </p:cNvPr>
              <p:cNvSpPr/>
              <p:nvPr/>
            </p:nvSpPr>
            <p:spPr>
              <a:xfrm>
                <a:off x="10643284" y="4286263"/>
                <a:ext cx="331545" cy="1728175"/>
              </a:xfrm>
              <a:custGeom>
                <a:avLst/>
                <a:gdLst>
                  <a:gd name="connsiteX0" fmla="*/ 0 w 331545"/>
                  <a:gd name="connsiteY0" fmla="*/ 9811 h 1728175"/>
                  <a:gd name="connsiteX1" fmla="*/ 57150 w 331545"/>
                  <a:gd name="connsiteY1" fmla="*/ 907066 h 1728175"/>
                  <a:gd name="connsiteX2" fmla="*/ 114776 w 331545"/>
                  <a:gd name="connsiteY2" fmla="*/ 1728026 h 1728175"/>
                  <a:gd name="connsiteX3" fmla="*/ 202883 w 331545"/>
                  <a:gd name="connsiteY3" fmla="*/ 1728026 h 1728175"/>
                  <a:gd name="connsiteX4" fmla="*/ 266319 w 331545"/>
                  <a:gd name="connsiteY4" fmla="*/ 928687 h 1728175"/>
                  <a:gd name="connsiteX5" fmla="*/ 296513 w 331545"/>
                  <a:gd name="connsiteY5" fmla="*/ 0 h 172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1545" h="1728175">
                    <a:moveTo>
                      <a:pt x="0" y="9811"/>
                    </a:moveTo>
                    <a:cubicBezTo>
                      <a:pt x="0" y="9811"/>
                      <a:pt x="43339" y="651891"/>
                      <a:pt x="57150" y="907066"/>
                    </a:cubicBezTo>
                    <a:cubicBezTo>
                      <a:pt x="73438" y="1198626"/>
                      <a:pt x="109919" y="1695545"/>
                      <a:pt x="114776" y="1728026"/>
                    </a:cubicBezTo>
                    <a:lnTo>
                      <a:pt x="202883" y="1728026"/>
                    </a:lnTo>
                    <a:cubicBezTo>
                      <a:pt x="192786" y="1737551"/>
                      <a:pt x="316040" y="1291876"/>
                      <a:pt x="266319" y="928687"/>
                    </a:cubicBezTo>
                    <a:cubicBezTo>
                      <a:pt x="312896" y="581406"/>
                      <a:pt x="369570" y="327089"/>
                      <a:pt x="29651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84C1ABED-88F7-E86E-AF8F-512CDA72CFBD}"/>
                  </a:ext>
                </a:extLst>
              </p:cNvPr>
              <p:cNvSpPr/>
              <p:nvPr/>
            </p:nvSpPr>
            <p:spPr>
              <a:xfrm>
                <a:off x="10456252" y="3613618"/>
                <a:ext cx="510405" cy="736644"/>
              </a:xfrm>
              <a:custGeom>
                <a:avLst/>
                <a:gdLst>
                  <a:gd name="connsiteX0" fmla="*/ 510406 w 510405"/>
                  <a:gd name="connsiteY0" fmla="*/ 698076 h 736644"/>
                  <a:gd name="connsiteX1" fmla="*/ 14058 w 510405"/>
                  <a:gd name="connsiteY1" fmla="*/ 696743 h 736644"/>
                  <a:gd name="connsiteX2" fmla="*/ 45015 w 510405"/>
                  <a:gd name="connsiteY2" fmla="*/ 365178 h 736644"/>
                  <a:gd name="connsiteX3" fmla="*/ 18249 w 510405"/>
                  <a:gd name="connsiteY3" fmla="*/ 157818 h 736644"/>
                  <a:gd name="connsiteX4" fmla="*/ 129882 w 510405"/>
                  <a:gd name="connsiteY4" fmla="*/ 14943 h 736644"/>
                  <a:gd name="connsiteX5" fmla="*/ 178174 w 510405"/>
                  <a:gd name="connsiteY5" fmla="*/ 7514 h 736644"/>
                  <a:gd name="connsiteX6" fmla="*/ 187699 w 510405"/>
                  <a:gd name="connsiteY6" fmla="*/ 6276 h 736644"/>
                  <a:gd name="connsiteX7" fmla="*/ 317144 w 510405"/>
                  <a:gd name="connsiteY7" fmla="*/ 180 h 736644"/>
                  <a:gd name="connsiteX8" fmla="*/ 366483 w 510405"/>
                  <a:gd name="connsiteY8" fmla="*/ 656 h 736644"/>
                  <a:gd name="connsiteX9" fmla="*/ 416013 w 510405"/>
                  <a:gd name="connsiteY9" fmla="*/ 2847 h 736644"/>
                  <a:gd name="connsiteX10" fmla="*/ 508358 w 510405"/>
                  <a:gd name="connsiteY10" fmla="*/ 109089 h 736644"/>
                  <a:gd name="connsiteX11" fmla="*/ 507072 w 510405"/>
                  <a:gd name="connsiteY11" fmla="*/ 119528 h 736644"/>
                  <a:gd name="connsiteX12" fmla="*/ 480117 w 510405"/>
                  <a:gd name="connsiteY12" fmla="*/ 360606 h 736644"/>
                  <a:gd name="connsiteX13" fmla="*/ 478593 w 510405"/>
                  <a:gd name="connsiteY13" fmla="*/ 409183 h 736644"/>
                  <a:gd name="connsiteX14" fmla="*/ 486117 w 510405"/>
                  <a:gd name="connsiteY14" fmla="*/ 574918 h 736644"/>
                  <a:gd name="connsiteX15" fmla="*/ 486117 w 510405"/>
                  <a:gd name="connsiteY15" fmla="*/ 577966 h 736644"/>
                  <a:gd name="connsiteX16" fmla="*/ 495642 w 510405"/>
                  <a:gd name="connsiteY16" fmla="*/ 638545 h 736644"/>
                  <a:gd name="connsiteX17" fmla="*/ 499357 w 510405"/>
                  <a:gd name="connsiteY17" fmla="*/ 655309 h 736644"/>
                  <a:gd name="connsiteX18" fmla="*/ 510406 w 510405"/>
                  <a:gd name="connsiteY18" fmla="*/ 698076 h 73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10405" h="736644">
                    <a:moveTo>
                      <a:pt x="510406" y="698076"/>
                    </a:moveTo>
                    <a:cubicBezTo>
                      <a:pt x="325240" y="759227"/>
                      <a:pt x="14058" y="739129"/>
                      <a:pt x="14058" y="696743"/>
                    </a:cubicBezTo>
                    <a:cubicBezTo>
                      <a:pt x="14058" y="577300"/>
                      <a:pt x="56349" y="442997"/>
                      <a:pt x="45015" y="365178"/>
                    </a:cubicBezTo>
                    <a:cubicBezTo>
                      <a:pt x="-42520" y="303932"/>
                      <a:pt x="25965" y="248592"/>
                      <a:pt x="18249" y="157818"/>
                    </a:cubicBezTo>
                    <a:cubicBezTo>
                      <a:pt x="12944" y="88496"/>
                      <a:pt x="61340" y="26554"/>
                      <a:pt x="129882" y="14943"/>
                    </a:cubicBezTo>
                    <a:cubicBezTo>
                      <a:pt x="145694" y="12276"/>
                      <a:pt x="162077" y="9609"/>
                      <a:pt x="178174" y="7514"/>
                    </a:cubicBezTo>
                    <a:lnTo>
                      <a:pt x="187699" y="6276"/>
                    </a:lnTo>
                    <a:cubicBezTo>
                      <a:pt x="230666" y="1389"/>
                      <a:pt x="273910" y="-649"/>
                      <a:pt x="317144" y="180"/>
                    </a:cubicBezTo>
                    <a:cubicBezTo>
                      <a:pt x="332955" y="180"/>
                      <a:pt x="349338" y="180"/>
                      <a:pt x="366483" y="656"/>
                    </a:cubicBezTo>
                    <a:cubicBezTo>
                      <a:pt x="383628" y="1132"/>
                      <a:pt x="400202" y="1704"/>
                      <a:pt x="416013" y="2847"/>
                    </a:cubicBezTo>
                    <a:cubicBezTo>
                      <a:pt x="470849" y="6685"/>
                      <a:pt x="512197" y="54253"/>
                      <a:pt x="508358" y="109089"/>
                    </a:cubicBezTo>
                    <a:cubicBezTo>
                      <a:pt x="508110" y="112584"/>
                      <a:pt x="507682" y="116070"/>
                      <a:pt x="507072" y="119528"/>
                    </a:cubicBezTo>
                    <a:cubicBezTo>
                      <a:pt x="492880" y="199224"/>
                      <a:pt x="483879" y="279748"/>
                      <a:pt x="480117" y="360606"/>
                    </a:cubicBezTo>
                    <a:cubicBezTo>
                      <a:pt x="479354" y="377275"/>
                      <a:pt x="478783" y="393372"/>
                      <a:pt x="478593" y="409183"/>
                    </a:cubicBezTo>
                    <a:cubicBezTo>
                      <a:pt x="477497" y="464533"/>
                      <a:pt x="480012" y="519892"/>
                      <a:pt x="486117" y="574918"/>
                    </a:cubicBezTo>
                    <a:cubicBezTo>
                      <a:pt x="486117" y="575966"/>
                      <a:pt x="486117" y="577014"/>
                      <a:pt x="486117" y="577966"/>
                    </a:cubicBezTo>
                    <a:cubicBezTo>
                      <a:pt x="488784" y="599874"/>
                      <a:pt x="491956" y="620067"/>
                      <a:pt x="495642" y="638545"/>
                    </a:cubicBezTo>
                    <a:cubicBezTo>
                      <a:pt x="496785" y="644355"/>
                      <a:pt x="498024" y="649880"/>
                      <a:pt x="499357" y="655309"/>
                    </a:cubicBezTo>
                    <a:cubicBezTo>
                      <a:pt x="502976" y="666453"/>
                      <a:pt x="507358" y="686551"/>
                      <a:pt x="510406" y="69807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F4A37F69-3279-092F-EEC9-921F1C45CCDE}"/>
                  </a:ext>
                </a:extLst>
              </p:cNvPr>
              <p:cNvSpPr/>
              <p:nvPr/>
            </p:nvSpPr>
            <p:spPr>
              <a:xfrm>
                <a:off x="10618329" y="3766769"/>
                <a:ext cx="12001" cy="12001"/>
              </a:xfrm>
              <a:custGeom>
                <a:avLst/>
                <a:gdLst>
                  <a:gd name="connsiteX0" fmla="*/ 12002 w 12001"/>
                  <a:gd name="connsiteY0" fmla="*/ 6001 h 12001"/>
                  <a:gd name="connsiteX1" fmla="*/ 6001 w 12001"/>
                  <a:gd name="connsiteY1" fmla="*/ 12002 h 12001"/>
                  <a:gd name="connsiteX2" fmla="*/ 0 w 12001"/>
                  <a:gd name="connsiteY2" fmla="*/ 6001 h 12001"/>
                  <a:gd name="connsiteX3" fmla="*/ 6001 w 12001"/>
                  <a:gd name="connsiteY3" fmla="*/ 0 h 12001"/>
                  <a:gd name="connsiteX4" fmla="*/ 12002 w 12001"/>
                  <a:gd name="connsiteY4" fmla="*/ 6001 h 12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1" h="12001">
                    <a:moveTo>
                      <a:pt x="12002" y="6001"/>
                    </a:moveTo>
                    <a:cubicBezTo>
                      <a:pt x="12002" y="9316"/>
                      <a:pt x="9315" y="12002"/>
                      <a:pt x="6001" y="12002"/>
                    </a:cubicBezTo>
                    <a:cubicBezTo>
                      <a:pt x="2686" y="12002"/>
                      <a:pt x="0" y="9316"/>
                      <a:pt x="0" y="6001"/>
                    </a:cubicBezTo>
                    <a:cubicBezTo>
                      <a:pt x="0" y="2686"/>
                      <a:pt x="2686" y="0"/>
                      <a:pt x="6001" y="0"/>
                    </a:cubicBezTo>
                    <a:cubicBezTo>
                      <a:pt x="9315" y="0"/>
                      <a:pt x="12002" y="2686"/>
                      <a:pt x="12002" y="6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63163AE5-113D-7A78-109A-5401240E7B7D}"/>
                  </a:ext>
                </a:extLst>
              </p:cNvPr>
              <p:cNvSpPr/>
              <p:nvPr/>
            </p:nvSpPr>
            <p:spPr>
              <a:xfrm>
                <a:off x="10614805" y="3820205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E369DC8D-B844-88D7-AD8B-AA05D6F3755E}"/>
                  </a:ext>
                </a:extLst>
              </p:cNvPr>
              <p:cNvSpPr/>
              <p:nvPr/>
            </p:nvSpPr>
            <p:spPr>
              <a:xfrm>
                <a:off x="10614805" y="3874497"/>
                <a:ext cx="11811" cy="11811"/>
              </a:xfrm>
              <a:custGeom>
                <a:avLst/>
                <a:gdLst>
                  <a:gd name="connsiteX0" fmla="*/ 11811 w 11811"/>
                  <a:gd name="connsiteY0" fmla="*/ 5906 h 11811"/>
                  <a:gd name="connsiteX1" fmla="*/ 5905 w 11811"/>
                  <a:gd name="connsiteY1" fmla="*/ 11811 h 11811"/>
                  <a:gd name="connsiteX2" fmla="*/ 0 w 11811"/>
                  <a:gd name="connsiteY2" fmla="*/ 5906 h 11811"/>
                  <a:gd name="connsiteX3" fmla="*/ 5905 w 11811"/>
                  <a:gd name="connsiteY3" fmla="*/ 0 h 11811"/>
                  <a:gd name="connsiteX4" fmla="*/ 11811 w 11811"/>
                  <a:gd name="connsiteY4" fmla="*/ 5906 h 1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1" h="11811">
                    <a:moveTo>
                      <a:pt x="11811" y="5906"/>
                    </a:moveTo>
                    <a:cubicBezTo>
                      <a:pt x="11811" y="9167"/>
                      <a:pt x="9167" y="11811"/>
                      <a:pt x="5905" y="11811"/>
                    </a:cubicBezTo>
                    <a:cubicBezTo>
                      <a:pt x="2644" y="11811"/>
                      <a:pt x="0" y="9167"/>
                      <a:pt x="0" y="5906"/>
                    </a:cubicBezTo>
                    <a:cubicBezTo>
                      <a:pt x="0" y="2644"/>
                      <a:pt x="2644" y="0"/>
                      <a:pt x="5905" y="0"/>
                    </a:cubicBezTo>
                    <a:cubicBezTo>
                      <a:pt x="9167" y="0"/>
                      <a:pt x="11811" y="2644"/>
                      <a:pt x="11811" y="590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93B86CB1-9DB3-2209-C89D-0196E7A2A74F}"/>
                  </a:ext>
                </a:extLst>
              </p:cNvPr>
              <p:cNvSpPr/>
              <p:nvPr/>
            </p:nvSpPr>
            <p:spPr>
              <a:xfrm>
                <a:off x="10618412" y="3613233"/>
                <a:ext cx="155269" cy="123341"/>
              </a:xfrm>
              <a:custGeom>
                <a:avLst/>
                <a:gdLst>
                  <a:gd name="connsiteX0" fmla="*/ 155270 w 155269"/>
                  <a:gd name="connsiteY0" fmla="*/ 184 h 123341"/>
                  <a:gd name="connsiteX1" fmla="*/ 8299 w 155269"/>
                  <a:gd name="connsiteY1" fmla="*/ 123342 h 123341"/>
                  <a:gd name="connsiteX2" fmla="*/ 16014 w 155269"/>
                  <a:gd name="connsiteY2" fmla="*/ 7518 h 123341"/>
                  <a:gd name="connsiteX3" fmla="*/ 25539 w 155269"/>
                  <a:gd name="connsiteY3" fmla="*/ 6280 h 123341"/>
                  <a:gd name="connsiteX4" fmla="*/ 155270 w 155269"/>
                  <a:gd name="connsiteY4" fmla="*/ 184 h 123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5269" h="123341">
                    <a:moveTo>
                      <a:pt x="155270" y="184"/>
                    </a:moveTo>
                    <a:cubicBezTo>
                      <a:pt x="111455" y="77241"/>
                      <a:pt x="8299" y="123342"/>
                      <a:pt x="8299" y="123342"/>
                    </a:cubicBezTo>
                    <a:cubicBezTo>
                      <a:pt x="-5703" y="88861"/>
                      <a:pt x="-1226" y="33521"/>
                      <a:pt x="16014" y="7518"/>
                    </a:cubicBezTo>
                    <a:lnTo>
                      <a:pt x="25539" y="6280"/>
                    </a:lnTo>
                    <a:cubicBezTo>
                      <a:pt x="68602" y="1374"/>
                      <a:pt x="111941" y="-654"/>
                      <a:pt x="155270" y="184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08B391AA-0F70-8611-8BC1-BFFE1D511DF9}"/>
                  </a:ext>
                </a:extLst>
              </p:cNvPr>
              <p:cNvSpPr/>
              <p:nvPr/>
            </p:nvSpPr>
            <p:spPr>
              <a:xfrm>
                <a:off x="10594516" y="4059663"/>
                <a:ext cx="358235" cy="192119"/>
              </a:xfrm>
              <a:custGeom>
                <a:avLst/>
                <a:gdLst>
                  <a:gd name="connsiteX0" fmla="*/ 358235 w 358235"/>
                  <a:gd name="connsiteY0" fmla="*/ 192119 h 192119"/>
                  <a:gd name="connsiteX1" fmla="*/ 0 w 358235"/>
                  <a:gd name="connsiteY1" fmla="*/ 0 h 192119"/>
                  <a:gd name="connsiteX2" fmla="*/ 342329 w 358235"/>
                  <a:gd name="connsiteY2" fmla="*/ 114300 h 192119"/>
                  <a:gd name="connsiteX3" fmla="*/ 348520 w 358235"/>
                  <a:gd name="connsiteY3" fmla="*/ 131826 h 192119"/>
                  <a:gd name="connsiteX4" fmla="*/ 358235 w 358235"/>
                  <a:gd name="connsiteY4" fmla="*/ 192119 h 192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8235" h="192119">
                    <a:moveTo>
                      <a:pt x="358235" y="192119"/>
                    </a:moveTo>
                    <a:cubicBezTo>
                      <a:pt x="175832" y="172022"/>
                      <a:pt x="0" y="0"/>
                      <a:pt x="0" y="0"/>
                    </a:cubicBezTo>
                    <a:lnTo>
                      <a:pt x="342329" y="114300"/>
                    </a:lnTo>
                    <a:cubicBezTo>
                      <a:pt x="343834" y="120320"/>
                      <a:pt x="345910" y="126197"/>
                      <a:pt x="348520" y="131826"/>
                    </a:cubicBezTo>
                    <a:cubicBezTo>
                      <a:pt x="351187" y="153543"/>
                      <a:pt x="354425" y="173641"/>
                      <a:pt x="358235" y="19211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1B65CB9-8401-D210-66D7-D16281385D2D}"/>
                  </a:ext>
                </a:extLst>
              </p:cNvPr>
              <p:cNvSpPr/>
              <p:nvPr/>
            </p:nvSpPr>
            <p:spPr>
              <a:xfrm>
                <a:off x="10758918" y="3860876"/>
                <a:ext cx="171926" cy="259224"/>
              </a:xfrm>
              <a:custGeom>
                <a:avLst/>
                <a:gdLst>
                  <a:gd name="connsiteX0" fmla="*/ 170593 w 171926"/>
                  <a:gd name="connsiteY0" fmla="*/ 151257 h 259224"/>
                  <a:gd name="connsiteX1" fmla="*/ 164973 w 171926"/>
                  <a:gd name="connsiteY1" fmla="*/ 250126 h 259224"/>
                  <a:gd name="connsiteX2" fmla="*/ 85154 w 171926"/>
                  <a:gd name="connsiteY2" fmla="*/ 253460 h 259224"/>
                  <a:gd name="connsiteX3" fmla="*/ 0 w 171926"/>
                  <a:gd name="connsiteY3" fmla="*/ 181166 h 259224"/>
                  <a:gd name="connsiteX4" fmla="*/ 129635 w 171926"/>
                  <a:gd name="connsiteY4" fmla="*/ 192119 h 259224"/>
                  <a:gd name="connsiteX5" fmla="*/ 95726 w 171926"/>
                  <a:gd name="connsiteY5" fmla="*/ 0 h 259224"/>
                  <a:gd name="connsiteX6" fmla="*/ 171926 w 171926"/>
                  <a:gd name="connsiteY6" fmla="*/ 103918 h 259224"/>
                  <a:gd name="connsiteX7" fmla="*/ 170593 w 171926"/>
                  <a:gd name="connsiteY7" fmla="*/ 151257 h 25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926" h="259224">
                    <a:moveTo>
                      <a:pt x="170593" y="151257"/>
                    </a:moveTo>
                    <a:cubicBezTo>
                      <a:pt x="165125" y="183909"/>
                      <a:pt x="163239" y="217065"/>
                      <a:pt x="164973" y="250126"/>
                    </a:cubicBezTo>
                    <a:cubicBezTo>
                      <a:pt x="139675" y="260976"/>
                      <a:pt x="111271" y="262166"/>
                      <a:pt x="85154" y="253460"/>
                    </a:cubicBezTo>
                    <a:cubicBezTo>
                      <a:pt x="49397" y="239716"/>
                      <a:pt x="19364" y="214217"/>
                      <a:pt x="0" y="181166"/>
                    </a:cubicBezTo>
                    <a:cubicBezTo>
                      <a:pt x="0" y="181166"/>
                      <a:pt x="103918" y="201644"/>
                      <a:pt x="129635" y="192119"/>
                    </a:cubicBezTo>
                    <a:cubicBezTo>
                      <a:pt x="152686" y="183547"/>
                      <a:pt x="97536" y="5048"/>
                      <a:pt x="95726" y="0"/>
                    </a:cubicBezTo>
                    <a:lnTo>
                      <a:pt x="171926" y="103918"/>
                    </a:lnTo>
                    <a:cubicBezTo>
                      <a:pt x="171736" y="120110"/>
                      <a:pt x="170783" y="135826"/>
                      <a:pt x="170593" y="15125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8D8128FE-F22E-F5A0-1E54-3103AA981517}"/>
                  </a:ext>
                </a:extLst>
              </p:cNvPr>
              <p:cNvSpPr/>
              <p:nvPr/>
            </p:nvSpPr>
            <p:spPr>
              <a:xfrm>
                <a:off x="10625935" y="3477209"/>
                <a:ext cx="127935" cy="213276"/>
              </a:xfrm>
              <a:custGeom>
                <a:avLst/>
                <a:gdLst>
                  <a:gd name="connsiteX0" fmla="*/ 7348 w 127935"/>
                  <a:gd name="connsiteY0" fmla="*/ 166497 h 213276"/>
                  <a:gd name="connsiteX1" fmla="*/ 5729 w 127935"/>
                  <a:gd name="connsiteY1" fmla="*/ 170021 h 213276"/>
                  <a:gd name="connsiteX2" fmla="*/ 32685 w 127935"/>
                  <a:gd name="connsiteY2" fmla="*/ 213170 h 213276"/>
                  <a:gd name="connsiteX3" fmla="*/ 40019 w 127935"/>
                  <a:gd name="connsiteY3" fmla="*/ 212122 h 213276"/>
                  <a:gd name="connsiteX4" fmla="*/ 64117 w 127935"/>
                  <a:gd name="connsiteY4" fmla="*/ 198692 h 213276"/>
                  <a:gd name="connsiteX5" fmla="*/ 64117 w 127935"/>
                  <a:gd name="connsiteY5" fmla="*/ 198692 h 213276"/>
                  <a:gd name="connsiteX6" fmla="*/ 127935 w 127935"/>
                  <a:gd name="connsiteY6" fmla="*/ 140017 h 213276"/>
                  <a:gd name="connsiteX7" fmla="*/ 71738 w 127935"/>
                  <a:gd name="connsiteY7" fmla="*/ 0 h 213276"/>
                  <a:gd name="connsiteX8" fmla="*/ 11825 w 127935"/>
                  <a:gd name="connsiteY8" fmla="*/ 76200 h 213276"/>
                  <a:gd name="connsiteX9" fmla="*/ 681 w 127935"/>
                  <a:gd name="connsiteY9" fmla="*/ 92869 h 213276"/>
                  <a:gd name="connsiteX10" fmla="*/ 13635 w 127935"/>
                  <a:gd name="connsiteY10" fmla="*/ 122301 h 213276"/>
                  <a:gd name="connsiteX11" fmla="*/ 7348 w 127935"/>
                  <a:gd name="connsiteY11" fmla="*/ 166497 h 21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935" h="213276">
                    <a:moveTo>
                      <a:pt x="7348" y="166497"/>
                    </a:moveTo>
                    <a:cubicBezTo>
                      <a:pt x="6948" y="167735"/>
                      <a:pt x="6406" y="168916"/>
                      <a:pt x="5729" y="170021"/>
                    </a:cubicBezTo>
                    <a:cubicBezTo>
                      <a:pt x="-9225" y="193548"/>
                      <a:pt x="6967" y="214979"/>
                      <a:pt x="32685" y="213170"/>
                    </a:cubicBezTo>
                    <a:cubicBezTo>
                      <a:pt x="35152" y="212969"/>
                      <a:pt x="37600" y="212617"/>
                      <a:pt x="40019" y="212122"/>
                    </a:cubicBezTo>
                    <a:cubicBezTo>
                      <a:pt x="49258" y="210283"/>
                      <a:pt x="57698" y="205588"/>
                      <a:pt x="64117" y="198692"/>
                    </a:cubicBezTo>
                    <a:lnTo>
                      <a:pt x="64117" y="198692"/>
                    </a:lnTo>
                    <a:cubicBezTo>
                      <a:pt x="83844" y="177517"/>
                      <a:pt x="105180" y="157896"/>
                      <a:pt x="127935" y="140017"/>
                    </a:cubicBezTo>
                    <a:cubicBezTo>
                      <a:pt x="89835" y="119348"/>
                      <a:pt x="75357" y="45911"/>
                      <a:pt x="71738" y="0"/>
                    </a:cubicBezTo>
                    <a:lnTo>
                      <a:pt x="11825" y="76200"/>
                    </a:lnTo>
                    <a:lnTo>
                      <a:pt x="681" y="92869"/>
                    </a:lnTo>
                    <a:cubicBezTo>
                      <a:pt x="6167" y="102117"/>
                      <a:pt x="10520" y="112005"/>
                      <a:pt x="13635" y="122301"/>
                    </a:cubicBezTo>
                    <a:cubicBezTo>
                      <a:pt x="18997" y="137160"/>
                      <a:pt x="16645" y="153724"/>
                      <a:pt x="7348" y="166497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CC4C640D-4035-7C84-B8CC-8574FBE365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9AC54F1-E3AA-4894-F70F-4B8E16A6A66E}"/>
                  </a:ext>
                </a:extLst>
              </p:cNvPr>
              <p:cNvSpPr/>
              <p:nvPr/>
            </p:nvSpPr>
            <p:spPr>
              <a:xfrm>
                <a:off x="10626711" y="3609509"/>
                <a:ext cx="185451" cy="127065"/>
              </a:xfrm>
              <a:custGeom>
                <a:avLst/>
                <a:gdLst>
                  <a:gd name="connsiteX0" fmla="*/ 121348 w 185451"/>
                  <a:gd name="connsiteY0" fmla="*/ 3908 h 127065"/>
                  <a:gd name="connsiteX1" fmla="*/ 185452 w 185451"/>
                  <a:gd name="connsiteY1" fmla="*/ 3908 h 127065"/>
                  <a:gd name="connsiteX2" fmla="*/ 127254 w 185451"/>
                  <a:gd name="connsiteY2" fmla="*/ 103825 h 127065"/>
                  <a:gd name="connsiteX3" fmla="*/ 0 w 185451"/>
                  <a:gd name="connsiteY3" fmla="*/ 127066 h 127065"/>
                  <a:gd name="connsiteX4" fmla="*/ 121348 w 185451"/>
                  <a:gd name="connsiteY4" fmla="*/ 3908 h 12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451" h="127065">
                    <a:moveTo>
                      <a:pt x="121348" y="3908"/>
                    </a:moveTo>
                    <a:cubicBezTo>
                      <a:pt x="142399" y="-1303"/>
                      <a:pt x="164402" y="-1303"/>
                      <a:pt x="185452" y="3908"/>
                    </a:cubicBezTo>
                    <a:lnTo>
                      <a:pt x="127254" y="103825"/>
                    </a:lnTo>
                    <a:cubicBezTo>
                      <a:pt x="96679" y="81536"/>
                      <a:pt x="61531" y="110492"/>
                      <a:pt x="0" y="127066"/>
                    </a:cubicBezTo>
                    <a:cubicBezTo>
                      <a:pt x="50968" y="97910"/>
                      <a:pt x="92945" y="55304"/>
                      <a:pt x="121348" y="390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322D6C01-9E2E-1BDE-7A37-55CAFBF33E19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FC2AA6F6-857F-A6AD-1060-BA8711E7CD62}"/>
                  </a:ext>
                </a:extLst>
              </p:cNvPr>
              <p:cNvSpPr/>
              <p:nvPr/>
            </p:nvSpPr>
            <p:spPr>
              <a:xfrm>
                <a:off x="10569465" y="3616719"/>
                <a:ext cx="72771" cy="119855"/>
              </a:xfrm>
              <a:custGeom>
                <a:avLst/>
                <a:gdLst>
                  <a:gd name="connsiteX0" fmla="*/ 72771 w 72771"/>
                  <a:gd name="connsiteY0" fmla="*/ 1269 h 119855"/>
                  <a:gd name="connsiteX1" fmla="*/ 16669 w 72771"/>
                  <a:gd name="connsiteY1" fmla="*/ 11461 h 119855"/>
                  <a:gd name="connsiteX2" fmla="*/ 0 w 72771"/>
                  <a:gd name="connsiteY2" fmla="*/ 90138 h 119855"/>
                  <a:gd name="connsiteX3" fmla="*/ 57150 w 72771"/>
                  <a:gd name="connsiteY3" fmla="*/ 119856 h 119855"/>
                  <a:gd name="connsiteX4" fmla="*/ 72771 w 72771"/>
                  <a:gd name="connsiteY4" fmla="*/ 1269 h 11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771" h="119855">
                    <a:moveTo>
                      <a:pt x="72771" y="1269"/>
                    </a:moveTo>
                    <a:cubicBezTo>
                      <a:pt x="72771" y="1269"/>
                      <a:pt x="37243" y="-5303"/>
                      <a:pt x="16669" y="11461"/>
                    </a:cubicBezTo>
                    <a:cubicBezTo>
                      <a:pt x="9211" y="37245"/>
                      <a:pt x="3639" y="63544"/>
                      <a:pt x="0" y="90138"/>
                    </a:cubicBezTo>
                    <a:cubicBezTo>
                      <a:pt x="0" y="90138"/>
                      <a:pt x="34195" y="73088"/>
                      <a:pt x="57150" y="119856"/>
                    </a:cubicBezTo>
                    <a:cubicBezTo>
                      <a:pt x="57245" y="119856"/>
                      <a:pt x="45625" y="45275"/>
                      <a:pt x="72771" y="1269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C8A053F8-E6A0-E40C-860C-6BBD4E3F91C9}"/>
                  </a:ext>
                </a:extLst>
              </p:cNvPr>
              <p:cNvSpPr/>
              <p:nvPr/>
            </p:nvSpPr>
            <p:spPr>
              <a:xfrm>
                <a:off x="10626711" y="3553409"/>
                <a:ext cx="49244" cy="46100"/>
              </a:xfrm>
              <a:custGeom>
                <a:avLst/>
                <a:gdLst>
                  <a:gd name="connsiteX0" fmla="*/ 12954 w 49244"/>
                  <a:gd name="connsiteY0" fmla="*/ 46101 h 46100"/>
                  <a:gd name="connsiteX1" fmla="*/ 0 w 49244"/>
                  <a:gd name="connsiteY1" fmla="*/ 16669 h 46100"/>
                  <a:gd name="connsiteX2" fmla="*/ 11144 w 49244"/>
                  <a:gd name="connsiteY2" fmla="*/ 0 h 46100"/>
                  <a:gd name="connsiteX3" fmla="*/ 49244 w 49244"/>
                  <a:gd name="connsiteY3" fmla="*/ 857 h 46100"/>
                  <a:gd name="connsiteX4" fmla="*/ 12954 w 49244"/>
                  <a:gd name="connsiteY4" fmla="*/ 46101 h 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244" h="46100">
                    <a:moveTo>
                      <a:pt x="12954" y="46101"/>
                    </a:moveTo>
                    <a:cubicBezTo>
                      <a:pt x="9839" y="35805"/>
                      <a:pt x="5486" y="25917"/>
                      <a:pt x="0" y="16669"/>
                    </a:cubicBezTo>
                    <a:lnTo>
                      <a:pt x="11144" y="0"/>
                    </a:lnTo>
                    <a:lnTo>
                      <a:pt x="49244" y="857"/>
                    </a:lnTo>
                    <a:cubicBezTo>
                      <a:pt x="42501" y="19545"/>
                      <a:pt x="29728" y="35462"/>
                      <a:pt x="12954" y="461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E9F025F9-00C6-0658-18FA-C9A04F98D2A8}"/>
                  </a:ext>
                </a:extLst>
              </p:cNvPr>
              <p:cNvSpPr/>
              <p:nvPr/>
            </p:nvSpPr>
            <p:spPr>
              <a:xfrm>
                <a:off x="10502168" y="3298400"/>
                <a:ext cx="210719" cy="291727"/>
              </a:xfrm>
              <a:custGeom>
                <a:avLst/>
                <a:gdLst>
                  <a:gd name="connsiteX0" fmla="*/ 206553 w 210719"/>
                  <a:gd name="connsiteY0" fmla="*/ 96990 h 291727"/>
                  <a:gd name="connsiteX1" fmla="*/ 185027 w 210719"/>
                  <a:gd name="connsiteY1" fmla="*/ 247675 h 291727"/>
                  <a:gd name="connsiteX2" fmla="*/ 17387 w 210719"/>
                  <a:gd name="connsiteY2" fmla="*/ 231673 h 291727"/>
                  <a:gd name="connsiteX3" fmla="*/ 54153 w 210719"/>
                  <a:gd name="connsiteY3" fmla="*/ 14503 h 291727"/>
                  <a:gd name="connsiteX4" fmla="*/ 206553 w 210719"/>
                  <a:gd name="connsiteY4" fmla="*/ 96990 h 291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719" h="291727">
                    <a:moveTo>
                      <a:pt x="206553" y="96990"/>
                    </a:moveTo>
                    <a:cubicBezTo>
                      <a:pt x="212554" y="172428"/>
                      <a:pt x="216650" y="204146"/>
                      <a:pt x="185027" y="247675"/>
                    </a:cubicBezTo>
                    <a:cubicBezTo>
                      <a:pt x="137402" y="313207"/>
                      <a:pt x="45390" y="303778"/>
                      <a:pt x="17387" y="231673"/>
                    </a:cubicBezTo>
                    <a:cubicBezTo>
                      <a:pt x="-7759" y="166713"/>
                      <a:pt x="-13379" y="54318"/>
                      <a:pt x="54153" y="14503"/>
                    </a:cubicBezTo>
                    <a:cubicBezTo>
                      <a:pt x="121686" y="-25311"/>
                      <a:pt x="200553" y="21647"/>
                      <a:pt x="206553" y="96990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E6E4C984-F716-C630-1EEF-8FAF4AD62704}"/>
                  </a:ext>
                </a:extLst>
              </p:cNvPr>
              <p:cNvSpPr/>
              <p:nvPr/>
            </p:nvSpPr>
            <p:spPr>
              <a:xfrm>
                <a:off x="10560575" y="3296859"/>
                <a:ext cx="156533" cy="142293"/>
              </a:xfrm>
              <a:custGeom>
                <a:avLst/>
                <a:gdLst>
                  <a:gd name="connsiteX0" fmla="*/ 3270 w 156533"/>
                  <a:gd name="connsiteY0" fmla="*/ 1852 h 142293"/>
                  <a:gd name="connsiteX1" fmla="*/ 25368 w 156533"/>
                  <a:gd name="connsiteY1" fmla="*/ 82243 h 142293"/>
                  <a:gd name="connsiteX2" fmla="*/ 114999 w 156533"/>
                  <a:gd name="connsiteY2" fmla="*/ 125201 h 142293"/>
                  <a:gd name="connsiteX3" fmla="*/ 155670 w 156533"/>
                  <a:gd name="connsiteY3" fmla="*/ 118819 h 142293"/>
                  <a:gd name="connsiteX4" fmla="*/ 117570 w 156533"/>
                  <a:gd name="connsiteY4" fmla="*/ 18426 h 142293"/>
                  <a:gd name="connsiteX5" fmla="*/ 3270 w 156533"/>
                  <a:gd name="connsiteY5" fmla="*/ 1852 h 142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6533" h="142293">
                    <a:moveTo>
                      <a:pt x="3270" y="1852"/>
                    </a:moveTo>
                    <a:cubicBezTo>
                      <a:pt x="3270" y="1852"/>
                      <a:pt x="-12541" y="66146"/>
                      <a:pt x="25368" y="82243"/>
                    </a:cubicBezTo>
                    <a:cubicBezTo>
                      <a:pt x="63278" y="98340"/>
                      <a:pt x="114999" y="76242"/>
                      <a:pt x="114999" y="125201"/>
                    </a:cubicBezTo>
                    <a:cubicBezTo>
                      <a:pt x="114999" y="152823"/>
                      <a:pt x="158337" y="144251"/>
                      <a:pt x="155670" y="118819"/>
                    </a:cubicBezTo>
                    <a:cubicBezTo>
                      <a:pt x="153003" y="93387"/>
                      <a:pt x="171006" y="44810"/>
                      <a:pt x="117570" y="18426"/>
                    </a:cubicBezTo>
                    <a:cubicBezTo>
                      <a:pt x="81747" y="2414"/>
                      <a:pt x="42171" y="-3330"/>
                      <a:pt x="3270" y="185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DF7E2848-A49F-2DC6-B8E5-9590AD7A7A65}"/>
                  </a:ext>
                </a:extLst>
              </p:cNvPr>
              <p:cNvSpPr/>
              <p:nvPr/>
            </p:nvSpPr>
            <p:spPr>
              <a:xfrm>
                <a:off x="10632616" y="3373196"/>
                <a:ext cx="62007" cy="83266"/>
              </a:xfrm>
              <a:custGeom>
                <a:avLst/>
                <a:gdLst>
                  <a:gd name="connsiteX0" fmla="*/ 40862 w 62007"/>
                  <a:gd name="connsiteY0" fmla="*/ 83249 h 83266"/>
                  <a:gd name="connsiteX1" fmla="*/ 29146 w 62007"/>
                  <a:gd name="connsiteY1" fmla="*/ 80105 h 83266"/>
                  <a:gd name="connsiteX2" fmla="*/ 0 w 62007"/>
                  <a:gd name="connsiteY2" fmla="*/ 0 h 83266"/>
                  <a:gd name="connsiteX3" fmla="*/ 4858 w 62007"/>
                  <a:gd name="connsiteY3" fmla="*/ 0 h 83266"/>
                  <a:gd name="connsiteX4" fmla="*/ 31337 w 62007"/>
                  <a:gd name="connsiteY4" fmla="*/ 76200 h 83266"/>
                  <a:gd name="connsiteX5" fmla="*/ 46482 w 62007"/>
                  <a:gd name="connsiteY5" fmla="*/ 77438 h 83266"/>
                  <a:gd name="connsiteX6" fmla="*/ 57245 w 62007"/>
                  <a:gd name="connsiteY6" fmla="*/ 59150 h 83266"/>
                  <a:gd name="connsiteX7" fmla="*/ 62008 w 62007"/>
                  <a:gd name="connsiteY7" fmla="*/ 59912 h 83266"/>
                  <a:gd name="connsiteX8" fmla="*/ 48768 w 62007"/>
                  <a:gd name="connsiteY8" fmla="*/ 81725 h 83266"/>
                  <a:gd name="connsiteX9" fmla="*/ 40862 w 62007"/>
                  <a:gd name="connsiteY9" fmla="*/ 83249 h 83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007" h="83266">
                    <a:moveTo>
                      <a:pt x="40862" y="83249"/>
                    </a:moveTo>
                    <a:cubicBezTo>
                      <a:pt x="36767" y="83125"/>
                      <a:pt x="32756" y="82048"/>
                      <a:pt x="29146" y="80105"/>
                    </a:cubicBezTo>
                    <a:cubicBezTo>
                      <a:pt x="3620" y="67437"/>
                      <a:pt x="95" y="2762"/>
                      <a:pt x="0" y="0"/>
                    </a:cubicBezTo>
                    <a:lnTo>
                      <a:pt x="4858" y="0"/>
                    </a:lnTo>
                    <a:cubicBezTo>
                      <a:pt x="4858" y="667"/>
                      <a:pt x="8287" y="64579"/>
                      <a:pt x="31337" y="76200"/>
                    </a:cubicBezTo>
                    <a:cubicBezTo>
                      <a:pt x="35881" y="79058"/>
                      <a:pt x="41529" y="79515"/>
                      <a:pt x="46482" y="77438"/>
                    </a:cubicBezTo>
                    <a:cubicBezTo>
                      <a:pt x="54959" y="73057"/>
                      <a:pt x="57245" y="59246"/>
                      <a:pt x="57245" y="59150"/>
                    </a:cubicBezTo>
                    <a:lnTo>
                      <a:pt x="62008" y="59912"/>
                    </a:lnTo>
                    <a:cubicBezTo>
                      <a:pt x="60798" y="68704"/>
                      <a:pt x="56007" y="76600"/>
                      <a:pt x="48768" y="81725"/>
                    </a:cubicBezTo>
                    <a:cubicBezTo>
                      <a:pt x="46292" y="82848"/>
                      <a:pt x="43577" y="83372"/>
                      <a:pt x="40862" y="832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CF4B9F4A-1F66-F18E-CE97-4AB9DD31C4DB}"/>
                  </a:ext>
                </a:extLst>
              </p:cNvPr>
              <p:cNvSpPr/>
              <p:nvPr/>
            </p:nvSpPr>
            <p:spPr>
              <a:xfrm>
                <a:off x="10489822" y="3295770"/>
                <a:ext cx="86659" cy="77347"/>
              </a:xfrm>
              <a:custGeom>
                <a:avLst/>
                <a:gdLst>
                  <a:gd name="connsiteX0" fmla="*/ 77739 w 86659"/>
                  <a:gd name="connsiteY0" fmla="*/ 23991 h 77347"/>
                  <a:gd name="connsiteX1" fmla="*/ 6968 w 86659"/>
                  <a:gd name="connsiteY1" fmla="*/ 74950 h 77347"/>
                  <a:gd name="connsiteX2" fmla="*/ 73643 w 86659"/>
                  <a:gd name="connsiteY2" fmla="*/ 2941 h 77347"/>
                  <a:gd name="connsiteX3" fmla="*/ 77739 w 86659"/>
                  <a:gd name="connsiteY3" fmla="*/ 23991 h 7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59" h="77347">
                    <a:moveTo>
                      <a:pt x="77739" y="23991"/>
                    </a:moveTo>
                    <a:cubicBezTo>
                      <a:pt x="77739" y="23991"/>
                      <a:pt x="35924" y="90666"/>
                      <a:pt x="6968" y="74950"/>
                    </a:cubicBezTo>
                    <a:cubicBezTo>
                      <a:pt x="-21988" y="59234"/>
                      <a:pt x="46973" y="-15633"/>
                      <a:pt x="73643" y="2941"/>
                    </a:cubicBezTo>
                    <a:cubicBezTo>
                      <a:pt x="100313" y="21515"/>
                      <a:pt x="77739" y="23991"/>
                      <a:pt x="77739" y="2399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6F1FEE82-DAB3-38A9-62FC-13D715EA8A8F}"/>
                  </a:ext>
                </a:extLst>
              </p:cNvPr>
              <p:cNvSpPr/>
              <p:nvPr/>
            </p:nvSpPr>
            <p:spPr>
              <a:xfrm>
                <a:off x="10550987" y="3479019"/>
                <a:ext cx="45473" cy="42422"/>
              </a:xfrm>
              <a:custGeom>
                <a:avLst/>
                <a:gdLst>
                  <a:gd name="connsiteX0" fmla="*/ 0 w 45473"/>
                  <a:gd name="connsiteY0" fmla="*/ 32575 h 42422"/>
                  <a:gd name="connsiteX1" fmla="*/ 44767 w 45473"/>
                  <a:gd name="connsiteY1" fmla="*/ 0 h 42422"/>
                  <a:gd name="connsiteX2" fmla="*/ 30956 w 45473"/>
                  <a:gd name="connsiteY2" fmla="*/ 39148 h 42422"/>
                  <a:gd name="connsiteX3" fmla="*/ 0 w 45473"/>
                  <a:gd name="connsiteY3" fmla="*/ 32575 h 42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473" h="42422">
                    <a:moveTo>
                      <a:pt x="0" y="32575"/>
                    </a:moveTo>
                    <a:cubicBezTo>
                      <a:pt x="0" y="32575"/>
                      <a:pt x="36671" y="16002"/>
                      <a:pt x="44767" y="0"/>
                    </a:cubicBezTo>
                    <a:cubicBezTo>
                      <a:pt x="44767" y="0"/>
                      <a:pt x="50197" y="28575"/>
                      <a:pt x="30956" y="39148"/>
                    </a:cubicBezTo>
                    <a:cubicBezTo>
                      <a:pt x="20498" y="45358"/>
                      <a:pt x="7029" y="42501"/>
                      <a:pt x="0" y="32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1B94680F-116D-741C-5B56-1839D6A4EFF7}"/>
                  </a:ext>
                </a:extLst>
              </p:cNvPr>
              <p:cNvSpPr/>
              <p:nvPr/>
            </p:nvSpPr>
            <p:spPr>
              <a:xfrm>
                <a:off x="10565677" y="3419248"/>
                <a:ext cx="14716" cy="21625"/>
              </a:xfrm>
              <a:custGeom>
                <a:avLst/>
                <a:gdLst>
                  <a:gd name="connsiteX0" fmla="*/ 14552 w 14716"/>
                  <a:gd name="connsiteY0" fmla="*/ 9574 h 21625"/>
                  <a:gd name="connsiteX1" fmla="*/ 8837 w 14716"/>
                  <a:gd name="connsiteY1" fmla="*/ 21576 h 21625"/>
                  <a:gd name="connsiteX2" fmla="*/ 169 w 14716"/>
                  <a:gd name="connsiteY2" fmla="*/ 12051 h 21625"/>
                  <a:gd name="connsiteX3" fmla="*/ 5789 w 14716"/>
                  <a:gd name="connsiteY3" fmla="*/ 49 h 21625"/>
                  <a:gd name="connsiteX4" fmla="*/ 14552 w 14716"/>
                  <a:gd name="connsiteY4" fmla="*/ 10050 h 2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6" h="21625">
                    <a:moveTo>
                      <a:pt x="14552" y="9574"/>
                    </a:moveTo>
                    <a:cubicBezTo>
                      <a:pt x="15409" y="15670"/>
                      <a:pt x="12838" y="21004"/>
                      <a:pt x="8837" y="21576"/>
                    </a:cubicBezTo>
                    <a:cubicBezTo>
                      <a:pt x="4837" y="22147"/>
                      <a:pt x="1027" y="17670"/>
                      <a:pt x="169" y="12051"/>
                    </a:cubicBezTo>
                    <a:cubicBezTo>
                      <a:pt x="-688" y="6431"/>
                      <a:pt x="1789" y="621"/>
                      <a:pt x="5789" y="49"/>
                    </a:cubicBezTo>
                    <a:cubicBezTo>
                      <a:pt x="9790" y="-522"/>
                      <a:pt x="13695" y="3954"/>
                      <a:pt x="14552" y="10050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332FEA71-460C-3236-73C2-AC755A1CA36C}"/>
                  </a:ext>
                </a:extLst>
              </p:cNvPr>
              <p:cNvSpPr/>
              <p:nvPr/>
            </p:nvSpPr>
            <p:spPr>
              <a:xfrm>
                <a:off x="10504526" y="3429059"/>
                <a:ext cx="14717" cy="22101"/>
              </a:xfrm>
              <a:custGeom>
                <a:avLst/>
                <a:gdLst>
                  <a:gd name="connsiteX0" fmla="*/ 14552 w 14717"/>
                  <a:gd name="connsiteY0" fmla="*/ 10051 h 22101"/>
                  <a:gd name="connsiteX1" fmla="*/ 8933 w 14717"/>
                  <a:gd name="connsiteY1" fmla="*/ 22052 h 22101"/>
                  <a:gd name="connsiteX2" fmla="*/ 169 w 14717"/>
                  <a:gd name="connsiteY2" fmla="*/ 12051 h 22101"/>
                  <a:gd name="connsiteX3" fmla="*/ 5789 w 14717"/>
                  <a:gd name="connsiteY3" fmla="*/ 49 h 22101"/>
                  <a:gd name="connsiteX4" fmla="*/ 14552 w 14717"/>
                  <a:gd name="connsiteY4" fmla="*/ 9574 h 2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17" h="22101">
                    <a:moveTo>
                      <a:pt x="14552" y="10051"/>
                    </a:moveTo>
                    <a:cubicBezTo>
                      <a:pt x="15409" y="16147"/>
                      <a:pt x="12837" y="21481"/>
                      <a:pt x="8933" y="22052"/>
                    </a:cubicBezTo>
                    <a:cubicBezTo>
                      <a:pt x="5027" y="22624"/>
                      <a:pt x="1027" y="18147"/>
                      <a:pt x="169" y="12051"/>
                    </a:cubicBezTo>
                    <a:cubicBezTo>
                      <a:pt x="-688" y="5955"/>
                      <a:pt x="1789" y="621"/>
                      <a:pt x="5789" y="49"/>
                    </a:cubicBezTo>
                    <a:cubicBezTo>
                      <a:pt x="9790" y="-522"/>
                      <a:pt x="13695" y="3955"/>
                      <a:pt x="14552" y="9574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900CA402-99BA-5229-10A2-DBF4157BBAC1}"/>
                  </a:ext>
                </a:extLst>
              </p:cNvPr>
              <p:cNvSpPr/>
              <p:nvPr/>
            </p:nvSpPr>
            <p:spPr>
              <a:xfrm>
                <a:off x="10496980" y="3427012"/>
                <a:ext cx="15144" cy="5339"/>
              </a:xfrm>
              <a:custGeom>
                <a:avLst/>
                <a:gdLst>
                  <a:gd name="connsiteX0" fmla="*/ 15145 w 15144"/>
                  <a:gd name="connsiteY0" fmla="*/ 2191 h 5339"/>
                  <a:gd name="connsiteX1" fmla="*/ 0 w 15144"/>
                  <a:gd name="connsiteY1" fmla="*/ 0 h 5339"/>
                  <a:gd name="connsiteX2" fmla="*/ 15145 w 15144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44" h="5339">
                    <a:moveTo>
                      <a:pt x="15145" y="2191"/>
                    </a:moveTo>
                    <a:lnTo>
                      <a:pt x="0" y="0"/>
                    </a:lnTo>
                    <a:cubicBezTo>
                      <a:pt x="0" y="0"/>
                      <a:pt x="9049" y="10382"/>
                      <a:pt x="15145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1C8C95C8-7D3B-0DC3-FF1E-E022FE9EBA3B}"/>
                  </a:ext>
                </a:extLst>
              </p:cNvPr>
              <p:cNvSpPr/>
              <p:nvPr/>
            </p:nvSpPr>
            <p:spPr>
              <a:xfrm>
                <a:off x="10526679" y="3437871"/>
                <a:ext cx="25927" cy="50482"/>
              </a:xfrm>
              <a:custGeom>
                <a:avLst/>
                <a:gdLst>
                  <a:gd name="connsiteX0" fmla="*/ 18879 w 25927"/>
                  <a:gd name="connsiteY0" fmla="*/ 0 h 50482"/>
                  <a:gd name="connsiteX1" fmla="*/ 1258 w 25927"/>
                  <a:gd name="connsiteY1" fmla="*/ 33147 h 50482"/>
                  <a:gd name="connsiteX2" fmla="*/ 4801 w 25927"/>
                  <a:gd name="connsiteY2" fmla="*/ 46139 h 50482"/>
                  <a:gd name="connsiteX3" fmla="*/ 6116 w 25927"/>
                  <a:gd name="connsiteY3" fmla="*/ 46768 h 50482"/>
                  <a:gd name="connsiteX4" fmla="*/ 25927 w 25927"/>
                  <a:gd name="connsiteY4" fmla="*/ 50483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27" h="50482">
                    <a:moveTo>
                      <a:pt x="18879" y="0"/>
                    </a:moveTo>
                    <a:cubicBezTo>
                      <a:pt x="18879" y="0"/>
                      <a:pt x="10687" y="17526"/>
                      <a:pt x="1258" y="33147"/>
                    </a:cubicBezTo>
                    <a:cubicBezTo>
                      <a:pt x="-1352" y="37709"/>
                      <a:pt x="229" y="43529"/>
                      <a:pt x="4801" y="46139"/>
                    </a:cubicBezTo>
                    <a:cubicBezTo>
                      <a:pt x="5220" y="46387"/>
                      <a:pt x="5658" y="46596"/>
                      <a:pt x="6116" y="46768"/>
                    </a:cubicBezTo>
                    <a:cubicBezTo>
                      <a:pt x="12554" y="48749"/>
                      <a:pt x="19203" y="49987"/>
                      <a:pt x="25927" y="50483"/>
                    </a:cubicBezTo>
                    <a:close/>
                  </a:path>
                </a:pathLst>
              </a:custGeom>
              <a:solidFill>
                <a:srgbClr val="A027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0272559A-91CB-05E8-46CA-6EB72888750E}"/>
                  </a:ext>
                </a:extLst>
              </p:cNvPr>
              <p:cNvSpPr/>
              <p:nvPr/>
            </p:nvSpPr>
            <p:spPr>
              <a:xfrm>
                <a:off x="10691889" y="3404298"/>
                <a:ext cx="52208" cy="71257"/>
              </a:xfrm>
              <a:custGeom>
                <a:avLst/>
                <a:gdLst>
                  <a:gd name="connsiteX0" fmla="*/ 50646 w 52208"/>
                  <a:gd name="connsiteY0" fmla="*/ 39193 h 71257"/>
                  <a:gd name="connsiteX1" fmla="*/ 24928 w 52208"/>
                  <a:gd name="connsiteY1" fmla="*/ 69673 h 71257"/>
                  <a:gd name="connsiteX2" fmla="*/ 259 w 52208"/>
                  <a:gd name="connsiteY2" fmla="*/ 40431 h 71257"/>
                  <a:gd name="connsiteX3" fmla="*/ 29786 w 52208"/>
                  <a:gd name="connsiteY3" fmla="*/ 45 h 71257"/>
                  <a:gd name="connsiteX4" fmla="*/ 50646 w 52208"/>
                  <a:gd name="connsiteY4" fmla="*/ 39193 h 7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208" h="71257">
                    <a:moveTo>
                      <a:pt x="50646" y="39193"/>
                    </a:moveTo>
                    <a:cubicBezTo>
                      <a:pt x="46855" y="52576"/>
                      <a:pt x="37482" y="63682"/>
                      <a:pt x="24928" y="69673"/>
                    </a:cubicBezTo>
                    <a:cubicBezTo>
                      <a:pt x="9022" y="76626"/>
                      <a:pt x="-1837" y="59577"/>
                      <a:pt x="259" y="40431"/>
                    </a:cubicBezTo>
                    <a:cubicBezTo>
                      <a:pt x="2164" y="23191"/>
                      <a:pt x="12641" y="-1193"/>
                      <a:pt x="29786" y="45"/>
                    </a:cubicBezTo>
                    <a:cubicBezTo>
                      <a:pt x="46931" y="1284"/>
                      <a:pt x="56075" y="21762"/>
                      <a:pt x="50646" y="39193"/>
                    </a:cubicBezTo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1EAF8191-CD43-DB07-2A2D-04207EBBC704}"/>
                  </a:ext>
                </a:extLst>
              </p:cNvPr>
              <p:cNvSpPr/>
              <p:nvPr/>
            </p:nvSpPr>
            <p:spPr>
              <a:xfrm>
                <a:off x="10710721" y="3460064"/>
                <a:ext cx="3143" cy="35052"/>
              </a:xfrm>
              <a:custGeom>
                <a:avLst/>
                <a:gdLst>
                  <a:gd name="connsiteX0" fmla="*/ 0 w 3143"/>
                  <a:gd name="connsiteY0" fmla="*/ 0 h 35052"/>
                  <a:gd name="connsiteX1" fmla="*/ 3143 w 3143"/>
                  <a:gd name="connsiteY1" fmla="*/ 0 h 35052"/>
                  <a:gd name="connsiteX2" fmla="*/ 3143 w 3143"/>
                  <a:gd name="connsiteY2" fmla="*/ 35052 h 35052"/>
                  <a:gd name="connsiteX3" fmla="*/ 0 w 3143"/>
                  <a:gd name="connsiteY3" fmla="*/ 35052 h 35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43" h="35052">
                    <a:moveTo>
                      <a:pt x="0" y="0"/>
                    </a:moveTo>
                    <a:lnTo>
                      <a:pt x="3143" y="0"/>
                    </a:lnTo>
                    <a:lnTo>
                      <a:pt x="3143" y="35052"/>
                    </a:lnTo>
                    <a:lnTo>
                      <a:pt x="0" y="350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C6B9F009-2C83-3533-DA99-10F75867A42A}"/>
                  </a:ext>
                </a:extLst>
              </p:cNvPr>
              <p:cNvSpPr/>
              <p:nvPr/>
            </p:nvSpPr>
            <p:spPr>
              <a:xfrm>
                <a:off x="10700053" y="3488449"/>
                <a:ext cx="25526" cy="25527"/>
              </a:xfrm>
              <a:custGeom>
                <a:avLst/>
                <a:gdLst>
                  <a:gd name="connsiteX0" fmla="*/ 25527 w 25526"/>
                  <a:gd name="connsiteY0" fmla="*/ 12764 h 25527"/>
                  <a:gd name="connsiteX1" fmla="*/ 12764 w 25526"/>
                  <a:gd name="connsiteY1" fmla="*/ 25527 h 25527"/>
                  <a:gd name="connsiteX2" fmla="*/ 0 w 25526"/>
                  <a:gd name="connsiteY2" fmla="*/ 12764 h 25527"/>
                  <a:gd name="connsiteX3" fmla="*/ 12764 w 25526"/>
                  <a:gd name="connsiteY3" fmla="*/ 0 h 25527"/>
                  <a:gd name="connsiteX4" fmla="*/ 25527 w 25526"/>
                  <a:gd name="connsiteY4" fmla="*/ 12764 h 25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526" h="25527">
                    <a:moveTo>
                      <a:pt x="25527" y="12764"/>
                    </a:moveTo>
                    <a:cubicBezTo>
                      <a:pt x="25527" y="19813"/>
                      <a:pt x="19813" y="25527"/>
                      <a:pt x="12764" y="25527"/>
                    </a:cubicBezTo>
                    <a:cubicBezTo>
                      <a:pt x="5715" y="25527"/>
                      <a:pt x="0" y="19813"/>
                      <a:pt x="0" y="12764"/>
                    </a:cubicBezTo>
                    <a:cubicBezTo>
                      <a:pt x="0" y="5714"/>
                      <a:pt x="5715" y="0"/>
                      <a:pt x="12764" y="0"/>
                    </a:cubicBezTo>
                    <a:cubicBezTo>
                      <a:pt x="19813" y="0"/>
                      <a:pt x="25527" y="5715"/>
                      <a:pt x="25527" y="127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F7047A3A-00CA-05B8-76EA-E6912F02956C}"/>
                  </a:ext>
                </a:extLst>
              </p:cNvPr>
              <p:cNvSpPr/>
              <p:nvPr/>
            </p:nvSpPr>
            <p:spPr>
              <a:xfrm>
                <a:off x="10569369" y="3390818"/>
                <a:ext cx="32732" cy="22172"/>
              </a:xfrm>
              <a:custGeom>
                <a:avLst/>
                <a:gdLst>
                  <a:gd name="connsiteX0" fmla="*/ 28481 w 32732"/>
                  <a:gd name="connsiteY0" fmla="*/ 22098 h 22172"/>
                  <a:gd name="connsiteX1" fmla="*/ 26005 w 32732"/>
                  <a:gd name="connsiteY1" fmla="*/ 20574 h 22172"/>
                  <a:gd name="connsiteX2" fmla="*/ 3621 w 32732"/>
                  <a:gd name="connsiteY2" fmla="*/ 7239 h 22172"/>
                  <a:gd name="connsiteX3" fmla="*/ 2 w 32732"/>
                  <a:gd name="connsiteY3" fmla="*/ 3715 h 22172"/>
                  <a:gd name="connsiteX4" fmla="*/ 3526 w 32732"/>
                  <a:gd name="connsiteY4" fmla="*/ 0 h 22172"/>
                  <a:gd name="connsiteX5" fmla="*/ 3526 w 32732"/>
                  <a:gd name="connsiteY5" fmla="*/ 0 h 22172"/>
                  <a:gd name="connsiteX6" fmla="*/ 32101 w 32732"/>
                  <a:gd name="connsiteY6" fmla="*/ 16573 h 22172"/>
                  <a:gd name="connsiteX7" fmla="*/ 31215 w 32732"/>
                  <a:gd name="connsiteY7" fmla="*/ 21479 h 22172"/>
                  <a:gd name="connsiteX8" fmla="*/ 31148 w 32732"/>
                  <a:gd name="connsiteY8" fmla="*/ 21526 h 22172"/>
                  <a:gd name="connsiteX9" fmla="*/ 28577 w 32732"/>
                  <a:gd name="connsiteY9" fmla="*/ 22098 h 22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732" h="22172">
                    <a:moveTo>
                      <a:pt x="28481" y="22098"/>
                    </a:moveTo>
                    <a:cubicBezTo>
                      <a:pt x="27472" y="21974"/>
                      <a:pt x="26576" y="21412"/>
                      <a:pt x="26005" y="20574"/>
                    </a:cubicBezTo>
                    <a:cubicBezTo>
                      <a:pt x="21118" y="12792"/>
                      <a:pt x="12793" y="7829"/>
                      <a:pt x="3621" y="7239"/>
                    </a:cubicBezTo>
                    <a:cubicBezTo>
                      <a:pt x="1659" y="7239"/>
                      <a:pt x="49" y="5677"/>
                      <a:pt x="2" y="3715"/>
                    </a:cubicBezTo>
                    <a:cubicBezTo>
                      <a:pt x="-56" y="1714"/>
                      <a:pt x="1526" y="57"/>
                      <a:pt x="3526" y="0"/>
                    </a:cubicBezTo>
                    <a:cubicBezTo>
                      <a:pt x="3526" y="0"/>
                      <a:pt x="3526" y="0"/>
                      <a:pt x="3526" y="0"/>
                    </a:cubicBezTo>
                    <a:cubicBezTo>
                      <a:pt x="15184" y="543"/>
                      <a:pt x="25843" y="6725"/>
                      <a:pt x="32101" y="16573"/>
                    </a:cubicBezTo>
                    <a:cubicBezTo>
                      <a:pt x="33215" y="18174"/>
                      <a:pt x="32815" y="20364"/>
                      <a:pt x="31215" y="21479"/>
                    </a:cubicBezTo>
                    <a:cubicBezTo>
                      <a:pt x="31196" y="21498"/>
                      <a:pt x="31167" y="21507"/>
                      <a:pt x="31148" y="21526"/>
                    </a:cubicBezTo>
                    <a:cubicBezTo>
                      <a:pt x="30415" y="22088"/>
                      <a:pt x="29472" y="22298"/>
                      <a:pt x="28577" y="2209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000D2D38-B7E7-C1E2-CB7A-AA56B3D8AF33}"/>
                  </a:ext>
                </a:extLst>
              </p:cNvPr>
              <p:cNvSpPr/>
              <p:nvPr/>
            </p:nvSpPr>
            <p:spPr>
              <a:xfrm>
                <a:off x="10490591" y="3395745"/>
                <a:ext cx="34348" cy="19862"/>
              </a:xfrm>
              <a:custGeom>
                <a:avLst/>
                <a:gdLst>
                  <a:gd name="connsiteX0" fmla="*/ 3913 w 34348"/>
                  <a:gd name="connsiteY0" fmla="*/ 19838 h 19862"/>
                  <a:gd name="connsiteX1" fmla="*/ 1341 w 34348"/>
                  <a:gd name="connsiteY1" fmla="*/ 19076 h 19862"/>
                  <a:gd name="connsiteX2" fmla="*/ 770 w 34348"/>
                  <a:gd name="connsiteY2" fmla="*/ 14027 h 19862"/>
                  <a:gd name="connsiteX3" fmla="*/ 30583 w 34348"/>
                  <a:gd name="connsiteY3" fmla="*/ 26 h 19862"/>
                  <a:gd name="connsiteX4" fmla="*/ 34345 w 34348"/>
                  <a:gd name="connsiteY4" fmla="*/ 3493 h 19862"/>
                  <a:gd name="connsiteX5" fmla="*/ 30878 w 34348"/>
                  <a:gd name="connsiteY5" fmla="*/ 7255 h 19862"/>
                  <a:gd name="connsiteX6" fmla="*/ 29916 w 34348"/>
                  <a:gd name="connsiteY6" fmla="*/ 7169 h 19862"/>
                  <a:gd name="connsiteX7" fmla="*/ 6390 w 34348"/>
                  <a:gd name="connsiteY7" fmla="*/ 18504 h 19862"/>
                  <a:gd name="connsiteX8" fmla="*/ 3913 w 34348"/>
                  <a:gd name="connsiteY8" fmla="*/ 19838 h 1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48" h="19862">
                    <a:moveTo>
                      <a:pt x="3913" y="19838"/>
                    </a:moveTo>
                    <a:cubicBezTo>
                      <a:pt x="2989" y="19952"/>
                      <a:pt x="2056" y="19676"/>
                      <a:pt x="1341" y="19076"/>
                    </a:cubicBezTo>
                    <a:cubicBezTo>
                      <a:pt x="-192" y="17828"/>
                      <a:pt x="-449" y="15580"/>
                      <a:pt x="770" y="14027"/>
                    </a:cubicBezTo>
                    <a:cubicBezTo>
                      <a:pt x="7856" y="4807"/>
                      <a:pt x="18963" y="-413"/>
                      <a:pt x="30583" y="26"/>
                    </a:cubicBezTo>
                    <a:cubicBezTo>
                      <a:pt x="32583" y="-51"/>
                      <a:pt x="34269" y="1502"/>
                      <a:pt x="34345" y="3493"/>
                    </a:cubicBezTo>
                    <a:cubicBezTo>
                      <a:pt x="34422" y="5493"/>
                      <a:pt x="32869" y="7179"/>
                      <a:pt x="30878" y="7255"/>
                    </a:cubicBezTo>
                    <a:cubicBezTo>
                      <a:pt x="30554" y="7274"/>
                      <a:pt x="30231" y="7246"/>
                      <a:pt x="29916" y="7169"/>
                    </a:cubicBezTo>
                    <a:cubicBezTo>
                      <a:pt x="20725" y="7026"/>
                      <a:pt x="12009" y="11227"/>
                      <a:pt x="6390" y="18504"/>
                    </a:cubicBezTo>
                    <a:cubicBezTo>
                      <a:pt x="5847" y="19342"/>
                      <a:pt x="4913" y="19838"/>
                      <a:pt x="3913" y="19838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BB907291-18F5-AB78-4BE1-078D684E0401}"/>
                  </a:ext>
                </a:extLst>
              </p:cNvPr>
              <p:cNvSpPr/>
              <p:nvPr/>
            </p:nvSpPr>
            <p:spPr>
              <a:xfrm>
                <a:off x="10558036" y="3416725"/>
                <a:ext cx="15240" cy="5339"/>
              </a:xfrm>
              <a:custGeom>
                <a:avLst/>
                <a:gdLst>
                  <a:gd name="connsiteX0" fmla="*/ 15240 w 15240"/>
                  <a:gd name="connsiteY0" fmla="*/ 2191 h 5339"/>
                  <a:gd name="connsiteX1" fmla="*/ 0 w 15240"/>
                  <a:gd name="connsiteY1" fmla="*/ 0 h 5339"/>
                  <a:gd name="connsiteX2" fmla="*/ 15240 w 15240"/>
                  <a:gd name="connsiteY2" fmla="*/ 2191 h 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" h="5339">
                    <a:moveTo>
                      <a:pt x="15240" y="2191"/>
                    </a:moveTo>
                    <a:lnTo>
                      <a:pt x="0" y="0"/>
                    </a:lnTo>
                    <a:cubicBezTo>
                      <a:pt x="0" y="0"/>
                      <a:pt x="9525" y="10382"/>
                      <a:pt x="15240" y="2191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D6A356F8-E012-B7CB-A1C7-62574DEA137C}"/>
                  </a:ext>
                </a:extLst>
              </p:cNvPr>
              <p:cNvSpPr/>
              <p:nvPr/>
            </p:nvSpPr>
            <p:spPr>
              <a:xfrm>
                <a:off x="10594230" y="3673811"/>
                <a:ext cx="476615" cy="549188"/>
              </a:xfrm>
              <a:custGeom>
                <a:avLst/>
                <a:gdLst>
                  <a:gd name="connsiteX0" fmla="*/ 364331 w 476615"/>
                  <a:gd name="connsiteY0" fmla="*/ 6472 h 549188"/>
                  <a:gd name="connsiteX1" fmla="*/ 474345 w 476615"/>
                  <a:gd name="connsiteY1" fmla="*/ 478817 h 549188"/>
                  <a:gd name="connsiteX2" fmla="*/ 0 w 476615"/>
                  <a:gd name="connsiteY2" fmla="*/ 377280 h 549188"/>
                  <a:gd name="connsiteX3" fmla="*/ 38576 w 476615"/>
                  <a:gd name="connsiteY3" fmla="*/ 321940 h 549188"/>
                  <a:gd name="connsiteX4" fmla="*/ 333185 w 476615"/>
                  <a:gd name="connsiteY4" fmla="*/ 413856 h 549188"/>
                  <a:gd name="connsiteX5" fmla="*/ 245078 w 476615"/>
                  <a:gd name="connsiteY5" fmla="*/ 130868 h 549188"/>
                  <a:gd name="connsiteX6" fmla="*/ 364331 w 476615"/>
                  <a:gd name="connsiteY6" fmla="*/ 6472 h 549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615" h="549188">
                    <a:moveTo>
                      <a:pt x="364331" y="6472"/>
                    </a:moveTo>
                    <a:cubicBezTo>
                      <a:pt x="364331" y="6472"/>
                      <a:pt x="495300" y="362326"/>
                      <a:pt x="474345" y="478817"/>
                    </a:cubicBezTo>
                    <a:cubicBezTo>
                      <a:pt x="439864" y="670555"/>
                      <a:pt x="8287" y="413666"/>
                      <a:pt x="0" y="377280"/>
                    </a:cubicBezTo>
                    <a:lnTo>
                      <a:pt x="38576" y="321940"/>
                    </a:lnTo>
                    <a:cubicBezTo>
                      <a:pt x="38576" y="321940"/>
                      <a:pt x="317849" y="423572"/>
                      <a:pt x="333185" y="413856"/>
                    </a:cubicBezTo>
                    <a:cubicBezTo>
                      <a:pt x="348520" y="404141"/>
                      <a:pt x="245078" y="130868"/>
                      <a:pt x="245078" y="130868"/>
                    </a:cubicBezTo>
                    <a:cubicBezTo>
                      <a:pt x="245078" y="130868"/>
                      <a:pt x="260223" y="-34295"/>
                      <a:pt x="364331" y="64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D147BBCD-ED8C-BC4C-365E-19B915D4A6CA}"/>
                  </a:ext>
                </a:extLst>
              </p:cNvPr>
              <p:cNvSpPr/>
              <p:nvPr/>
            </p:nvSpPr>
            <p:spPr>
              <a:xfrm>
                <a:off x="10997709" y="4116799"/>
                <a:ext cx="71874" cy="103326"/>
              </a:xfrm>
              <a:custGeom>
                <a:avLst/>
                <a:gdLst>
                  <a:gd name="connsiteX0" fmla="*/ 69533 w 71874"/>
                  <a:gd name="connsiteY0" fmla="*/ 6586 h 103326"/>
                  <a:gd name="connsiteX1" fmla="*/ 7334 w 71874"/>
                  <a:gd name="connsiteY1" fmla="*/ 99455 h 103326"/>
                  <a:gd name="connsiteX2" fmla="*/ 381 w 71874"/>
                  <a:gd name="connsiteY2" fmla="*/ 100408 h 103326"/>
                  <a:gd name="connsiteX3" fmla="*/ 67056 w 71874"/>
                  <a:gd name="connsiteY3" fmla="*/ 205 h 103326"/>
                  <a:gd name="connsiteX4" fmla="*/ 69723 w 71874"/>
                  <a:gd name="connsiteY4" fmla="*/ 6586 h 103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874" h="103326">
                    <a:moveTo>
                      <a:pt x="69533" y="6586"/>
                    </a:moveTo>
                    <a:cubicBezTo>
                      <a:pt x="29585" y="19121"/>
                      <a:pt x="3715" y="57745"/>
                      <a:pt x="7334" y="99455"/>
                    </a:cubicBezTo>
                    <a:cubicBezTo>
                      <a:pt x="7334" y="103932"/>
                      <a:pt x="762" y="104884"/>
                      <a:pt x="381" y="100408"/>
                    </a:cubicBezTo>
                    <a:cubicBezTo>
                      <a:pt x="-3610" y="55507"/>
                      <a:pt x="24098" y="13863"/>
                      <a:pt x="67056" y="205"/>
                    </a:cubicBezTo>
                    <a:cubicBezTo>
                      <a:pt x="71247" y="-1224"/>
                      <a:pt x="74009" y="5253"/>
                      <a:pt x="69723" y="658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501103C4-8D0A-83CA-054B-C79C6AAA312F}"/>
                  </a:ext>
                </a:extLst>
              </p:cNvPr>
              <p:cNvSpPr/>
              <p:nvPr/>
            </p:nvSpPr>
            <p:spPr>
              <a:xfrm>
                <a:off x="6882529" y="1854245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9525"/>
                </a:pathLst>
              </a:custGeom>
              <a:solidFill>
                <a:srgbClr val="A8681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CA08DCCC-72F0-DEB9-E465-63BC2269ACC9}"/>
                  </a:ext>
                </a:extLst>
              </p:cNvPr>
              <p:cNvSpPr/>
              <p:nvPr/>
            </p:nvSpPr>
            <p:spPr>
              <a:xfrm>
                <a:off x="10463128" y="3880137"/>
                <a:ext cx="183773" cy="172767"/>
              </a:xfrm>
              <a:custGeom>
                <a:avLst/>
                <a:gdLst>
                  <a:gd name="connsiteX0" fmla="*/ 180919 w 183773"/>
                  <a:gd name="connsiteY0" fmla="*/ 126758 h 172767"/>
                  <a:gd name="connsiteX1" fmla="*/ 131198 w 183773"/>
                  <a:gd name="connsiteY1" fmla="*/ 11601 h 172767"/>
                  <a:gd name="connsiteX2" fmla="*/ 5373 w 183773"/>
                  <a:gd name="connsiteY2" fmla="*/ 266 h 172767"/>
                  <a:gd name="connsiteX3" fmla="*/ 19755 w 183773"/>
                  <a:gd name="connsiteY3" fmla="*/ 19792 h 172767"/>
                  <a:gd name="connsiteX4" fmla="*/ 74048 w 183773"/>
                  <a:gd name="connsiteY4" fmla="*/ 31508 h 172767"/>
                  <a:gd name="connsiteX5" fmla="*/ 35281 w 183773"/>
                  <a:gd name="connsiteY5" fmla="*/ 36651 h 172767"/>
                  <a:gd name="connsiteX6" fmla="*/ 9373 w 183773"/>
                  <a:gd name="connsiteY6" fmla="*/ 122376 h 172767"/>
                  <a:gd name="connsiteX7" fmla="*/ 56998 w 183773"/>
                  <a:gd name="connsiteY7" fmla="*/ 150951 h 172767"/>
                  <a:gd name="connsiteX8" fmla="*/ 56998 w 183773"/>
                  <a:gd name="connsiteY8" fmla="*/ 126853 h 172767"/>
                  <a:gd name="connsiteX9" fmla="*/ 82430 w 183773"/>
                  <a:gd name="connsiteY9" fmla="*/ 133330 h 172767"/>
                  <a:gd name="connsiteX10" fmla="*/ 131960 w 183773"/>
                  <a:gd name="connsiteY10" fmla="*/ 170477 h 172767"/>
                  <a:gd name="connsiteX11" fmla="*/ 180919 w 183773"/>
                  <a:gd name="connsiteY11" fmla="*/ 126758 h 17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3773" h="172767">
                    <a:moveTo>
                      <a:pt x="180919" y="126758"/>
                    </a:moveTo>
                    <a:cubicBezTo>
                      <a:pt x="180919" y="126758"/>
                      <a:pt x="140628" y="20554"/>
                      <a:pt x="131198" y="11601"/>
                    </a:cubicBezTo>
                    <a:cubicBezTo>
                      <a:pt x="121768" y="2647"/>
                      <a:pt x="16231" y="3028"/>
                      <a:pt x="5373" y="266"/>
                    </a:cubicBezTo>
                    <a:cubicBezTo>
                      <a:pt x="-5486" y="-2497"/>
                      <a:pt x="515" y="17125"/>
                      <a:pt x="19755" y="19792"/>
                    </a:cubicBezTo>
                    <a:cubicBezTo>
                      <a:pt x="38996" y="22459"/>
                      <a:pt x="74048" y="31508"/>
                      <a:pt x="74048" y="31508"/>
                    </a:cubicBezTo>
                    <a:cubicBezTo>
                      <a:pt x="74048" y="31508"/>
                      <a:pt x="41472" y="29222"/>
                      <a:pt x="35281" y="36651"/>
                    </a:cubicBezTo>
                    <a:cubicBezTo>
                      <a:pt x="29090" y="44081"/>
                      <a:pt x="1848" y="97421"/>
                      <a:pt x="9373" y="122376"/>
                    </a:cubicBezTo>
                    <a:cubicBezTo>
                      <a:pt x="16898" y="147332"/>
                      <a:pt x="47473" y="148856"/>
                      <a:pt x="56998" y="150951"/>
                    </a:cubicBezTo>
                    <a:cubicBezTo>
                      <a:pt x="66523" y="153047"/>
                      <a:pt x="56998" y="126853"/>
                      <a:pt x="56998" y="126853"/>
                    </a:cubicBezTo>
                    <a:cubicBezTo>
                      <a:pt x="65095" y="130301"/>
                      <a:pt x="73667" y="132492"/>
                      <a:pt x="82430" y="133330"/>
                    </a:cubicBezTo>
                    <a:cubicBezTo>
                      <a:pt x="97480" y="135044"/>
                      <a:pt x="117101" y="163905"/>
                      <a:pt x="131960" y="170477"/>
                    </a:cubicBezTo>
                    <a:cubicBezTo>
                      <a:pt x="160154" y="183908"/>
                      <a:pt x="193872" y="134187"/>
                      <a:pt x="180919" y="126758"/>
                    </a:cubicBez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19EE8904-E0D2-2764-267E-494153536348}"/>
                  </a:ext>
                </a:extLst>
              </p:cNvPr>
              <p:cNvSpPr/>
              <p:nvPr/>
            </p:nvSpPr>
            <p:spPr>
              <a:xfrm>
                <a:off x="10535561" y="3908641"/>
                <a:ext cx="30589" cy="6823"/>
              </a:xfrm>
              <a:custGeom>
                <a:avLst/>
                <a:gdLst>
                  <a:gd name="connsiteX0" fmla="*/ 27904 w 30589"/>
                  <a:gd name="connsiteY0" fmla="*/ 6814 h 6823"/>
                  <a:gd name="connsiteX1" fmla="*/ 2662 w 30589"/>
                  <a:gd name="connsiteY1" fmla="*/ 5099 h 6823"/>
                  <a:gd name="connsiteX2" fmla="*/ 2091 w 30589"/>
                  <a:gd name="connsiteY2" fmla="*/ 241 h 6823"/>
                  <a:gd name="connsiteX3" fmla="*/ 28761 w 30589"/>
                  <a:gd name="connsiteY3" fmla="*/ 1956 h 6823"/>
                  <a:gd name="connsiteX4" fmla="*/ 30504 w 30589"/>
                  <a:gd name="connsiteY4" fmla="*/ 4994 h 6823"/>
                  <a:gd name="connsiteX5" fmla="*/ 27904 w 30589"/>
                  <a:gd name="connsiteY5" fmla="*/ 6814 h 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589" h="6823">
                    <a:moveTo>
                      <a:pt x="27904" y="6814"/>
                    </a:moveTo>
                    <a:cubicBezTo>
                      <a:pt x="19598" y="5147"/>
                      <a:pt x="11111" y="4575"/>
                      <a:pt x="2662" y="5099"/>
                    </a:cubicBezTo>
                    <a:cubicBezTo>
                      <a:pt x="-481" y="5099"/>
                      <a:pt x="-1052" y="432"/>
                      <a:pt x="2091" y="241"/>
                    </a:cubicBezTo>
                    <a:cubicBezTo>
                      <a:pt x="11016" y="-378"/>
                      <a:pt x="19988" y="194"/>
                      <a:pt x="28761" y="1956"/>
                    </a:cubicBezTo>
                    <a:cubicBezTo>
                      <a:pt x="30085" y="2318"/>
                      <a:pt x="30857" y="3670"/>
                      <a:pt x="30504" y="4994"/>
                    </a:cubicBezTo>
                    <a:cubicBezTo>
                      <a:pt x="30190" y="6147"/>
                      <a:pt x="29095" y="6918"/>
                      <a:pt x="27904" y="681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B64C0C0-4961-835C-C8EC-9E166C738C08}"/>
                  </a:ext>
                </a:extLst>
              </p:cNvPr>
              <p:cNvSpPr/>
              <p:nvPr/>
            </p:nvSpPr>
            <p:spPr>
              <a:xfrm>
                <a:off x="10488807" y="3926533"/>
                <a:ext cx="52461" cy="11056"/>
              </a:xfrm>
              <a:custGeom>
                <a:avLst/>
                <a:gdLst>
                  <a:gd name="connsiteX0" fmla="*/ 48940 w 52461"/>
                  <a:gd name="connsiteY0" fmla="*/ 10924 h 11056"/>
                  <a:gd name="connsiteX1" fmla="*/ 3982 w 52461"/>
                  <a:gd name="connsiteY1" fmla="*/ 8733 h 11056"/>
                  <a:gd name="connsiteX2" fmla="*/ 1125 w 52461"/>
                  <a:gd name="connsiteY2" fmla="*/ 4733 h 11056"/>
                  <a:gd name="connsiteX3" fmla="*/ 51036 w 52461"/>
                  <a:gd name="connsiteY3" fmla="*/ 6447 h 11056"/>
                  <a:gd name="connsiteX4" fmla="*/ 48940 w 52461"/>
                  <a:gd name="connsiteY4" fmla="*/ 10924 h 1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461" h="11056">
                    <a:moveTo>
                      <a:pt x="48940" y="10924"/>
                    </a:moveTo>
                    <a:cubicBezTo>
                      <a:pt x="34462" y="6066"/>
                      <a:pt x="18460" y="1399"/>
                      <a:pt x="3982" y="8733"/>
                    </a:cubicBezTo>
                    <a:cubicBezTo>
                      <a:pt x="1220" y="10162"/>
                      <a:pt x="-1638" y="6162"/>
                      <a:pt x="1125" y="4733"/>
                    </a:cubicBezTo>
                    <a:cubicBezTo>
                      <a:pt x="17412" y="-3935"/>
                      <a:pt x="34557" y="923"/>
                      <a:pt x="51036" y="6447"/>
                    </a:cubicBezTo>
                    <a:cubicBezTo>
                      <a:pt x="53988" y="7400"/>
                      <a:pt x="51893" y="11877"/>
                      <a:pt x="48940" y="10924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B824036A-3C4F-D1B6-D3AB-0DA6073ECA2D}"/>
                  </a:ext>
                </a:extLst>
              </p:cNvPr>
              <p:cNvSpPr/>
              <p:nvPr/>
            </p:nvSpPr>
            <p:spPr>
              <a:xfrm>
                <a:off x="10478899" y="3949921"/>
                <a:ext cx="48385" cy="11250"/>
              </a:xfrm>
              <a:custGeom>
                <a:avLst/>
                <a:gdLst>
                  <a:gd name="connsiteX0" fmla="*/ 45228 w 48385"/>
                  <a:gd name="connsiteY0" fmla="*/ 9348 h 11250"/>
                  <a:gd name="connsiteX1" fmla="*/ 3889 w 48385"/>
                  <a:gd name="connsiteY1" fmla="*/ 10872 h 11250"/>
                  <a:gd name="connsiteX2" fmla="*/ 1127 w 48385"/>
                  <a:gd name="connsiteY2" fmla="*/ 6872 h 11250"/>
                  <a:gd name="connsiteX3" fmla="*/ 47228 w 48385"/>
                  <a:gd name="connsiteY3" fmla="*/ 4871 h 11250"/>
                  <a:gd name="connsiteX4" fmla="*/ 47999 w 48385"/>
                  <a:gd name="connsiteY4" fmla="*/ 8291 h 11250"/>
                  <a:gd name="connsiteX5" fmla="*/ 45228 w 48385"/>
                  <a:gd name="connsiteY5" fmla="*/ 9348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385" h="11250">
                    <a:moveTo>
                      <a:pt x="45228" y="9348"/>
                    </a:moveTo>
                    <a:cubicBezTo>
                      <a:pt x="32055" y="2928"/>
                      <a:pt x="16548" y="3500"/>
                      <a:pt x="3889" y="10872"/>
                    </a:cubicBezTo>
                    <a:cubicBezTo>
                      <a:pt x="1222" y="12491"/>
                      <a:pt x="-1635" y="8491"/>
                      <a:pt x="1127" y="6872"/>
                    </a:cubicBezTo>
                    <a:cubicBezTo>
                      <a:pt x="15176" y="-1520"/>
                      <a:pt x="32502" y="-2272"/>
                      <a:pt x="47228" y="4871"/>
                    </a:cubicBezTo>
                    <a:cubicBezTo>
                      <a:pt x="48390" y="5605"/>
                      <a:pt x="48733" y="7129"/>
                      <a:pt x="47999" y="8291"/>
                    </a:cubicBezTo>
                    <a:cubicBezTo>
                      <a:pt x="47418" y="9215"/>
                      <a:pt x="46285" y="9653"/>
                      <a:pt x="45228" y="9348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0BBC8616-AB52-CCA0-74DD-8D8A190C1560}"/>
                  </a:ext>
                </a:extLst>
              </p:cNvPr>
              <p:cNvSpPr/>
              <p:nvPr/>
            </p:nvSpPr>
            <p:spPr>
              <a:xfrm>
                <a:off x="10500248" y="3981957"/>
                <a:ext cx="22132" cy="28773"/>
              </a:xfrm>
              <a:custGeom>
                <a:avLst/>
                <a:gdLst>
                  <a:gd name="connsiteX0" fmla="*/ 19116 w 22132"/>
                  <a:gd name="connsiteY0" fmla="*/ 28461 h 28773"/>
                  <a:gd name="connsiteX1" fmla="*/ 66 w 22132"/>
                  <a:gd name="connsiteY1" fmla="*/ 3315 h 28773"/>
                  <a:gd name="connsiteX2" fmla="*/ 4733 w 22132"/>
                  <a:gd name="connsiteY2" fmla="*/ 1601 h 28773"/>
                  <a:gd name="connsiteX3" fmla="*/ 20831 w 22132"/>
                  <a:gd name="connsiteY3" fmla="*/ 23985 h 28773"/>
                  <a:gd name="connsiteX4" fmla="*/ 18830 w 22132"/>
                  <a:gd name="connsiteY4" fmla="*/ 28461 h 28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32" h="28773">
                    <a:moveTo>
                      <a:pt x="19116" y="28461"/>
                    </a:moveTo>
                    <a:cubicBezTo>
                      <a:pt x="9562" y="23080"/>
                      <a:pt x="2666" y="13974"/>
                      <a:pt x="66" y="3315"/>
                    </a:cubicBezTo>
                    <a:cubicBezTo>
                      <a:pt x="-601" y="268"/>
                      <a:pt x="3971" y="-1447"/>
                      <a:pt x="4733" y="1601"/>
                    </a:cubicBezTo>
                    <a:cubicBezTo>
                      <a:pt x="6762" y="10974"/>
                      <a:pt x="12592" y="19079"/>
                      <a:pt x="20831" y="23985"/>
                    </a:cubicBezTo>
                    <a:cubicBezTo>
                      <a:pt x="23593" y="25509"/>
                      <a:pt x="21497" y="29986"/>
                      <a:pt x="18830" y="28461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F840688D-0C84-E267-17B4-4ACA2EA3FEA1}"/>
                  </a:ext>
                </a:extLst>
              </p:cNvPr>
              <p:cNvSpPr/>
              <p:nvPr/>
            </p:nvSpPr>
            <p:spPr>
              <a:xfrm>
                <a:off x="10486835" y="3993073"/>
                <a:ext cx="22239" cy="10288"/>
              </a:xfrm>
              <a:custGeom>
                <a:avLst/>
                <a:gdLst>
                  <a:gd name="connsiteX0" fmla="*/ 18718 w 22239"/>
                  <a:gd name="connsiteY0" fmla="*/ 5630 h 10288"/>
                  <a:gd name="connsiteX1" fmla="*/ 4335 w 22239"/>
                  <a:gd name="connsiteY1" fmla="*/ 9440 h 10288"/>
                  <a:gd name="connsiteX2" fmla="*/ 620 w 22239"/>
                  <a:gd name="connsiteY2" fmla="*/ 6297 h 10288"/>
                  <a:gd name="connsiteX3" fmla="*/ 20813 w 22239"/>
                  <a:gd name="connsiteY3" fmla="*/ 1153 h 10288"/>
                  <a:gd name="connsiteX4" fmla="*/ 18718 w 22239"/>
                  <a:gd name="connsiteY4" fmla="*/ 5630 h 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39" h="10288">
                    <a:moveTo>
                      <a:pt x="18718" y="5630"/>
                    </a:moveTo>
                    <a:cubicBezTo>
                      <a:pt x="13593" y="3830"/>
                      <a:pt x="7897" y="5344"/>
                      <a:pt x="4335" y="9440"/>
                    </a:cubicBezTo>
                    <a:cubicBezTo>
                      <a:pt x="2240" y="11821"/>
                      <a:pt x="-1475" y="8678"/>
                      <a:pt x="620" y="6297"/>
                    </a:cubicBezTo>
                    <a:cubicBezTo>
                      <a:pt x="5621" y="544"/>
                      <a:pt x="13670" y="-1514"/>
                      <a:pt x="20813" y="1153"/>
                    </a:cubicBezTo>
                    <a:cubicBezTo>
                      <a:pt x="23766" y="2296"/>
                      <a:pt x="21670" y="6773"/>
                      <a:pt x="18718" y="5630"/>
                    </a:cubicBezTo>
                    <a:close/>
                  </a:path>
                </a:pathLst>
              </a:custGeom>
              <a:solidFill>
                <a:srgbClr val="9947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D03A8112-8C2A-9B2F-985F-873F8800DD25}"/>
                  </a:ext>
                </a:extLst>
              </p:cNvPr>
              <p:cNvSpPr/>
              <p:nvPr/>
            </p:nvSpPr>
            <p:spPr>
              <a:xfrm>
                <a:off x="10483261" y="3409393"/>
                <a:ext cx="48703" cy="78579"/>
              </a:xfrm>
              <a:custGeom>
                <a:avLst/>
                <a:gdLst>
                  <a:gd name="connsiteX0" fmla="*/ 28293 w 48703"/>
                  <a:gd name="connsiteY0" fmla="*/ 78579 h 78579"/>
                  <a:gd name="connsiteX1" fmla="*/ 12100 w 48703"/>
                  <a:gd name="connsiteY1" fmla="*/ 69054 h 78579"/>
                  <a:gd name="connsiteX2" fmla="*/ 861 w 48703"/>
                  <a:gd name="connsiteY2" fmla="*/ 42956 h 78579"/>
                  <a:gd name="connsiteX3" fmla="*/ 17815 w 48703"/>
                  <a:gd name="connsiteY3" fmla="*/ 188 h 78579"/>
                  <a:gd name="connsiteX4" fmla="*/ 47724 w 48703"/>
                  <a:gd name="connsiteY4" fmla="*/ 35145 h 78579"/>
                  <a:gd name="connsiteX5" fmla="*/ 45628 w 48703"/>
                  <a:gd name="connsiteY5" fmla="*/ 63720 h 78579"/>
                  <a:gd name="connsiteX6" fmla="*/ 30769 w 48703"/>
                  <a:gd name="connsiteY6" fmla="*/ 78198 h 78579"/>
                  <a:gd name="connsiteX7" fmla="*/ 20292 w 48703"/>
                  <a:gd name="connsiteY7" fmla="*/ 2379 h 78579"/>
                  <a:gd name="connsiteX8" fmla="*/ 18292 w 48703"/>
                  <a:gd name="connsiteY8" fmla="*/ 2379 h 78579"/>
                  <a:gd name="connsiteX9" fmla="*/ 3242 w 48703"/>
                  <a:gd name="connsiteY9" fmla="*/ 42289 h 78579"/>
                  <a:gd name="connsiteX10" fmla="*/ 13910 w 48703"/>
                  <a:gd name="connsiteY10" fmla="*/ 67340 h 78579"/>
                  <a:gd name="connsiteX11" fmla="*/ 30388 w 48703"/>
                  <a:gd name="connsiteY11" fmla="*/ 75245 h 78579"/>
                  <a:gd name="connsiteX12" fmla="*/ 43342 w 48703"/>
                  <a:gd name="connsiteY12" fmla="*/ 62387 h 78579"/>
                  <a:gd name="connsiteX13" fmla="*/ 45343 w 48703"/>
                  <a:gd name="connsiteY13" fmla="*/ 35336 h 78579"/>
                  <a:gd name="connsiteX14" fmla="*/ 20102 w 48703"/>
                  <a:gd name="connsiteY14" fmla="*/ 2856 h 7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8703" h="78579">
                    <a:moveTo>
                      <a:pt x="28293" y="78579"/>
                    </a:moveTo>
                    <a:cubicBezTo>
                      <a:pt x="21730" y="78008"/>
                      <a:pt x="15787" y="74512"/>
                      <a:pt x="12100" y="69054"/>
                    </a:cubicBezTo>
                    <a:cubicBezTo>
                      <a:pt x="6147" y="61482"/>
                      <a:pt x="2271" y="52481"/>
                      <a:pt x="861" y="42956"/>
                    </a:cubicBezTo>
                    <a:cubicBezTo>
                      <a:pt x="-2663" y="21524"/>
                      <a:pt x="4956" y="2284"/>
                      <a:pt x="17815" y="188"/>
                    </a:cubicBezTo>
                    <a:cubicBezTo>
                      <a:pt x="30674" y="-1907"/>
                      <a:pt x="44200" y="13714"/>
                      <a:pt x="47724" y="35145"/>
                    </a:cubicBezTo>
                    <a:cubicBezTo>
                      <a:pt x="49543" y="44689"/>
                      <a:pt x="48819" y="54548"/>
                      <a:pt x="45628" y="63720"/>
                    </a:cubicBezTo>
                    <a:cubicBezTo>
                      <a:pt x="43628" y="70864"/>
                      <a:pt x="37961" y="76388"/>
                      <a:pt x="30769" y="78198"/>
                    </a:cubicBezTo>
                    <a:close/>
                    <a:moveTo>
                      <a:pt x="20292" y="2379"/>
                    </a:moveTo>
                    <a:lnTo>
                      <a:pt x="18292" y="2379"/>
                    </a:lnTo>
                    <a:cubicBezTo>
                      <a:pt x="6671" y="4284"/>
                      <a:pt x="-92" y="22191"/>
                      <a:pt x="3242" y="42289"/>
                    </a:cubicBezTo>
                    <a:cubicBezTo>
                      <a:pt x="4547" y="51433"/>
                      <a:pt x="8224" y="60063"/>
                      <a:pt x="13910" y="67340"/>
                    </a:cubicBezTo>
                    <a:cubicBezTo>
                      <a:pt x="17596" y="72731"/>
                      <a:pt x="23873" y="75741"/>
                      <a:pt x="30388" y="75245"/>
                    </a:cubicBezTo>
                    <a:cubicBezTo>
                      <a:pt x="36723" y="73626"/>
                      <a:pt x="41675" y="68711"/>
                      <a:pt x="43342" y="62387"/>
                    </a:cubicBezTo>
                    <a:cubicBezTo>
                      <a:pt x="46362" y="53700"/>
                      <a:pt x="47048" y="44375"/>
                      <a:pt x="45343" y="35336"/>
                    </a:cubicBezTo>
                    <a:cubicBezTo>
                      <a:pt x="42009" y="17048"/>
                      <a:pt x="31055" y="2856"/>
                      <a:pt x="20102" y="28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4EB469E1-B1AA-B524-6D5A-E2F4DA6A880E}"/>
                  </a:ext>
                </a:extLst>
              </p:cNvPr>
              <p:cNvSpPr/>
              <p:nvPr/>
            </p:nvSpPr>
            <p:spPr>
              <a:xfrm>
                <a:off x="10548763" y="3398821"/>
                <a:ext cx="48638" cy="78198"/>
              </a:xfrm>
              <a:custGeom>
                <a:avLst/>
                <a:gdLst>
                  <a:gd name="connsiteX0" fmla="*/ 28323 w 48638"/>
                  <a:gd name="connsiteY0" fmla="*/ 78103 h 78198"/>
                  <a:gd name="connsiteX1" fmla="*/ 795 w 48638"/>
                  <a:gd name="connsiteY1" fmla="*/ 42956 h 78198"/>
                  <a:gd name="connsiteX2" fmla="*/ 17750 w 48638"/>
                  <a:gd name="connsiteY2" fmla="*/ 188 h 78198"/>
                  <a:gd name="connsiteX3" fmla="*/ 47659 w 48638"/>
                  <a:gd name="connsiteY3" fmla="*/ 35145 h 78198"/>
                  <a:gd name="connsiteX4" fmla="*/ 45563 w 48638"/>
                  <a:gd name="connsiteY4" fmla="*/ 63720 h 78198"/>
                  <a:gd name="connsiteX5" fmla="*/ 30704 w 48638"/>
                  <a:gd name="connsiteY5" fmla="*/ 78198 h 78198"/>
                  <a:gd name="connsiteX6" fmla="*/ 20226 w 48638"/>
                  <a:gd name="connsiteY6" fmla="*/ 1903 h 78198"/>
                  <a:gd name="connsiteX7" fmla="*/ 18226 w 48638"/>
                  <a:gd name="connsiteY7" fmla="*/ 1903 h 78198"/>
                  <a:gd name="connsiteX8" fmla="*/ 3177 w 48638"/>
                  <a:gd name="connsiteY8" fmla="*/ 41813 h 78198"/>
                  <a:gd name="connsiteX9" fmla="*/ 30323 w 48638"/>
                  <a:gd name="connsiteY9" fmla="*/ 74769 h 78198"/>
                  <a:gd name="connsiteX10" fmla="*/ 43277 w 48638"/>
                  <a:gd name="connsiteY10" fmla="*/ 61911 h 78198"/>
                  <a:gd name="connsiteX11" fmla="*/ 45277 w 48638"/>
                  <a:gd name="connsiteY11" fmla="*/ 34860 h 78198"/>
                  <a:gd name="connsiteX12" fmla="*/ 19941 w 48638"/>
                  <a:gd name="connsiteY12" fmla="*/ 2379 h 78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638" h="78198">
                    <a:moveTo>
                      <a:pt x="28323" y="78103"/>
                    </a:moveTo>
                    <a:cubicBezTo>
                      <a:pt x="16131" y="78103"/>
                      <a:pt x="4129" y="63053"/>
                      <a:pt x="795" y="42956"/>
                    </a:cubicBezTo>
                    <a:cubicBezTo>
                      <a:pt x="-2538" y="22858"/>
                      <a:pt x="4891" y="2284"/>
                      <a:pt x="17750" y="188"/>
                    </a:cubicBezTo>
                    <a:cubicBezTo>
                      <a:pt x="30609" y="-1907"/>
                      <a:pt x="44134" y="13714"/>
                      <a:pt x="47659" y="35145"/>
                    </a:cubicBezTo>
                    <a:cubicBezTo>
                      <a:pt x="49478" y="44689"/>
                      <a:pt x="48754" y="54548"/>
                      <a:pt x="45563" y="63720"/>
                    </a:cubicBezTo>
                    <a:cubicBezTo>
                      <a:pt x="43534" y="70845"/>
                      <a:pt x="37876" y="76350"/>
                      <a:pt x="30704" y="78198"/>
                    </a:cubicBezTo>
                    <a:close/>
                    <a:moveTo>
                      <a:pt x="20226" y="1903"/>
                    </a:moveTo>
                    <a:lnTo>
                      <a:pt x="18226" y="1903"/>
                    </a:lnTo>
                    <a:cubicBezTo>
                      <a:pt x="6606" y="3808"/>
                      <a:pt x="-157" y="21715"/>
                      <a:pt x="3177" y="41813"/>
                    </a:cubicBezTo>
                    <a:cubicBezTo>
                      <a:pt x="6510" y="61911"/>
                      <a:pt x="18893" y="76674"/>
                      <a:pt x="30323" y="74769"/>
                    </a:cubicBezTo>
                    <a:cubicBezTo>
                      <a:pt x="36657" y="73150"/>
                      <a:pt x="41610" y="68226"/>
                      <a:pt x="43277" y="61911"/>
                    </a:cubicBezTo>
                    <a:cubicBezTo>
                      <a:pt x="46334" y="53233"/>
                      <a:pt x="47030" y="43889"/>
                      <a:pt x="45277" y="34860"/>
                    </a:cubicBezTo>
                    <a:cubicBezTo>
                      <a:pt x="42134" y="16571"/>
                      <a:pt x="31180" y="2379"/>
                      <a:pt x="19941" y="23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B96F7EC-397E-8B55-8F36-D8F9286607BE}"/>
                  </a:ext>
                </a:extLst>
              </p:cNvPr>
              <p:cNvSpPr/>
              <p:nvPr/>
            </p:nvSpPr>
            <p:spPr>
              <a:xfrm>
                <a:off x="10484312" y="3444920"/>
                <a:ext cx="17716" cy="8572"/>
              </a:xfrm>
              <a:custGeom>
                <a:avLst/>
                <a:gdLst>
                  <a:gd name="connsiteX0" fmla="*/ 1619 w 17716"/>
                  <a:gd name="connsiteY0" fmla="*/ 8572 h 8572"/>
                  <a:gd name="connsiteX1" fmla="*/ 0 w 17716"/>
                  <a:gd name="connsiteY1" fmla="*/ 6763 h 8572"/>
                  <a:gd name="connsiteX2" fmla="*/ 17716 w 17716"/>
                  <a:gd name="connsiteY2" fmla="*/ 0 h 8572"/>
                  <a:gd name="connsiteX3" fmla="*/ 17716 w 17716"/>
                  <a:gd name="connsiteY3" fmla="*/ 2476 h 8572"/>
                  <a:gd name="connsiteX4" fmla="*/ 1619 w 17716"/>
                  <a:gd name="connsiteY4" fmla="*/ 8572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16" h="8572">
                    <a:moveTo>
                      <a:pt x="1619" y="8572"/>
                    </a:moveTo>
                    <a:lnTo>
                      <a:pt x="0" y="6763"/>
                    </a:lnTo>
                    <a:cubicBezTo>
                      <a:pt x="5048" y="2705"/>
                      <a:pt x="11249" y="343"/>
                      <a:pt x="17716" y="0"/>
                    </a:cubicBezTo>
                    <a:lnTo>
                      <a:pt x="17716" y="2476"/>
                    </a:lnTo>
                    <a:cubicBezTo>
                      <a:pt x="11859" y="2848"/>
                      <a:pt x="6248" y="4972"/>
                      <a:pt x="1619" y="85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7D802DC4-FA6C-6A2B-69AB-32404C3AE6E1}"/>
                  </a:ext>
                </a:extLst>
              </p:cNvPr>
              <p:cNvSpPr/>
              <p:nvPr/>
            </p:nvSpPr>
            <p:spPr>
              <a:xfrm>
                <a:off x="10527079" y="3432322"/>
                <a:ext cx="23621" cy="8501"/>
              </a:xfrm>
              <a:custGeom>
                <a:avLst/>
                <a:gdLst>
                  <a:gd name="connsiteX0" fmla="*/ 1905 w 23621"/>
                  <a:gd name="connsiteY0" fmla="*/ 8502 h 8501"/>
                  <a:gd name="connsiteX1" fmla="*/ 0 w 23621"/>
                  <a:gd name="connsiteY1" fmla="*/ 7073 h 8501"/>
                  <a:gd name="connsiteX2" fmla="*/ 23622 w 23621"/>
                  <a:gd name="connsiteY2" fmla="*/ 2692 h 8501"/>
                  <a:gd name="connsiteX3" fmla="*/ 22384 w 23621"/>
                  <a:gd name="connsiteY3" fmla="*/ 4787 h 8501"/>
                  <a:gd name="connsiteX4" fmla="*/ 1905 w 23621"/>
                  <a:gd name="connsiteY4" fmla="*/ 8502 h 8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21" h="8501">
                    <a:moveTo>
                      <a:pt x="1905" y="8502"/>
                    </a:moveTo>
                    <a:lnTo>
                      <a:pt x="0" y="7073"/>
                    </a:lnTo>
                    <a:cubicBezTo>
                      <a:pt x="5553" y="-280"/>
                      <a:pt x="15802" y="-2176"/>
                      <a:pt x="23622" y="2692"/>
                    </a:cubicBezTo>
                    <a:lnTo>
                      <a:pt x="22384" y="4787"/>
                    </a:lnTo>
                    <a:cubicBezTo>
                      <a:pt x="15630" y="491"/>
                      <a:pt x="6715" y="2110"/>
                      <a:pt x="1905" y="85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C1007C9A-5E35-C0E8-8615-2880BDB45CB2}"/>
                  </a:ext>
                </a:extLst>
              </p:cNvPr>
              <p:cNvSpPr/>
              <p:nvPr/>
            </p:nvSpPr>
            <p:spPr>
              <a:xfrm>
                <a:off x="10593850" y="3408423"/>
                <a:ext cx="106394" cy="22494"/>
              </a:xfrm>
              <a:custGeom>
                <a:avLst/>
                <a:gdLst>
                  <a:gd name="connsiteX0" fmla="*/ 1143 w 106394"/>
                  <a:gd name="connsiteY0" fmla="*/ 22495 h 22494"/>
                  <a:gd name="connsiteX1" fmla="*/ 0 w 106394"/>
                  <a:gd name="connsiteY1" fmla="*/ 20304 h 22494"/>
                  <a:gd name="connsiteX2" fmla="*/ 106394 w 106394"/>
                  <a:gd name="connsiteY2" fmla="*/ 1921 h 22494"/>
                  <a:gd name="connsiteX3" fmla="*/ 106394 w 106394"/>
                  <a:gd name="connsiteY3" fmla="*/ 4398 h 22494"/>
                  <a:gd name="connsiteX4" fmla="*/ 1143 w 106394"/>
                  <a:gd name="connsiteY4" fmla="*/ 22495 h 22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394" h="22494">
                    <a:moveTo>
                      <a:pt x="1143" y="22495"/>
                    </a:moveTo>
                    <a:lnTo>
                      <a:pt x="0" y="20304"/>
                    </a:lnTo>
                    <a:cubicBezTo>
                      <a:pt x="476" y="20304"/>
                      <a:pt x="52292" y="-7414"/>
                      <a:pt x="106394" y="1921"/>
                    </a:cubicBezTo>
                    <a:lnTo>
                      <a:pt x="106394" y="4398"/>
                    </a:lnTo>
                    <a:cubicBezTo>
                      <a:pt x="52768" y="-4842"/>
                      <a:pt x="1619" y="22209"/>
                      <a:pt x="1143" y="224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58" name="图形 286">
              <a:extLst>
                <a:ext uri="{FF2B5EF4-FFF2-40B4-BE49-F238E27FC236}">
                  <a16:creationId xmlns:a16="http://schemas.microsoft.com/office/drawing/2014/main" id="{76EE03B9-B512-2C79-443A-F15E5EE72EC6}"/>
                </a:ext>
              </a:extLst>
            </p:cNvPr>
            <p:cNvGrpSpPr/>
            <p:nvPr/>
          </p:nvGrpSpPr>
          <p:grpSpPr>
            <a:xfrm>
              <a:off x="7396979" y="3828297"/>
              <a:ext cx="1512755" cy="2336391"/>
              <a:chOff x="7396979" y="3828297"/>
              <a:chExt cx="1512755" cy="2336391"/>
            </a:xfrm>
          </p:grpSpPr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F94FE53B-0D1D-2647-30AC-F499BD73D457}"/>
                  </a:ext>
                </a:extLst>
              </p:cNvPr>
              <p:cNvSpPr/>
              <p:nvPr/>
            </p:nvSpPr>
            <p:spPr>
              <a:xfrm>
                <a:off x="8303754" y="5123701"/>
                <a:ext cx="436149" cy="878585"/>
              </a:xfrm>
              <a:custGeom>
                <a:avLst/>
                <a:gdLst>
                  <a:gd name="connsiteX0" fmla="*/ 436150 w 436149"/>
                  <a:gd name="connsiteY0" fmla="*/ 869918 h 878585"/>
                  <a:gd name="connsiteX1" fmla="*/ 320611 w 436149"/>
                  <a:gd name="connsiteY1" fmla="*/ 878586 h 878585"/>
                  <a:gd name="connsiteX2" fmla="*/ 105156 w 436149"/>
                  <a:gd name="connsiteY2" fmla="*/ 385763 h 878585"/>
                  <a:gd name="connsiteX3" fmla="*/ 0 w 436149"/>
                  <a:gd name="connsiteY3" fmla="*/ 123730 h 878585"/>
                  <a:gd name="connsiteX4" fmla="*/ 270700 w 436149"/>
                  <a:gd name="connsiteY4" fmla="*/ 0 h 878585"/>
                  <a:gd name="connsiteX5" fmla="*/ 303467 w 436149"/>
                  <a:gd name="connsiteY5" fmla="*/ 183832 h 878585"/>
                  <a:gd name="connsiteX6" fmla="*/ 304419 w 436149"/>
                  <a:gd name="connsiteY6" fmla="*/ 186880 h 878585"/>
                  <a:gd name="connsiteX7" fmla="*/ 436150 w 436149"/>
                  <a:gd name="connsiteY7" fmla="*/ 869918 h 87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149" h="878585">
                    <a:moveTo>
                      <a:pt x="436150" y="869918"/>
                    </a:moveTo>
                    <a:lnTo>
                      <a:pt x="320611" y="878586"/>
                    </a:lnTo>
                    <a:lnTo>
                      <a:pt x="105156" y="385763"/>
                    </a:lnTo>
                    <a:lnTo>
                      <a:pt x="0" y="123730"/>
                    </a:lnTo>
                    <a:lnTo>
                      <a:pt x="270700" y="0"/>
                    </a:lnTo>
                    <a:lnTo>
                      <a:pt x="303467" y="183832"/>
                    </a:lnTo>
                    <a:lnTo>
                      <a:pt x="304419" y="186880"/>
                    </a:lnTo>
                    <a:lnTo>
                      <a:pt x="436150" y="869918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1AF2C3DF-BE14-4DF3-F59C-445EDFEE22DC}"/>
                  </a:ext>
                </a:extLst>
              </p:cNvPr>
              <p:cNvSpPr/>
              <p:nvPr/>
            </p:nvSpPr>
            <p:spPr>
              <a:xfrm>
                <a:off x="8633509" y="5978284"/>
                <a:ext cx="98964" cy="109156"/>
              </a:xfrm>
              <a:custGeom>
                <a:avLst/>
                <a:gdLst>
                  <a:gd name="connsiteX0" fmla="*/ 0 w 98964"/>
                  <a:gd name="connsiteY0" fmla="*/ 0 h 109156"/>
                  <a:gd name="connsiteX1" fmla="*/ 41529 w 98964"/>
                  <a:gd name="connsiteY1" fmla="*/ 109156 h 109156"/>
                  <a:gd name="connsiteX2" fmla="*/ 98965 w 98964"/>
                  <a:gd name="connsiteY2" fmla="*/ 109156 h 109156"/>
                  <a:gd name="connsiteX3" fmla="*/ 86487 w 98964"/>
                  <a:gd name="connsiteY3" fmla="*/ 0 h 109156"/>
                  <a:gd name="connsiteX4" fmla="*/ 0 w 98964"/>
                  <a:gd name="connsiteY4" fmla="*/ 0 h 109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64" h="109156">
                    <a:moveTo>
                      <a:pt x="0" y="0"/>
                    </a:moveTo>
                    <a:lnTo>
                      <a:pt x="41529" y="109156"/>
                    </a:lnTo>
                    <a:lnTo>
                      <a:pt x="98965" y="109156"/>
                    </a:lnTo>
                    <a:lnTo>
                      <a:pt x="864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0761C2DB-0DEE-127B-4803-6C4E3646ABDC}"/>
                  </a:ext>
                </a:extLst>
              </p:cNvPr>
              <p:cNvSpPr/>
              <p:nvPr/>
            </p:nvSpPr>
            <p:spPr>
              <a:xfrm>
                <a:off x="8599124" y="5974283"/>
                <a:ext cx="158686" cy="55721"/>
              </a:xfrm>
              <a:custGeom>
                <a:avLst/>
                <a:gdLst>
                  <a:gd name="connsiteX0" fmla="*/ 158687 w 158686"/>
                  <a:gd name="connsiteY0" fmla="*/ 55721 h 55721"/>
                  <a:gd name="connsiteX1" fmla="*/ 153829 w 158686"/>
                  <a:gd name="connsiteY1" fmla="*/ 0 h 55721"/>
                  <a:gd name="connsiteX2" fmla="*/ 0 w 158686"/>
                  <a:gd name="connsiteY2" fmla="*/ 0 h 55721"/>
                  <a:gd name="connsiteX3" fmla="*/ 14383 w 158686"/>
                  <a:gd name="connsiteY3" fmla="*/ 55721 h 55721"/>
                  <a:gd name="connsiteX4" fmla="*/ 158687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158687" y="55721"/>
                    </a:moveTo>
                    <a:lnTo>
                      <a:pt x="153829" y="0"/>
                    </a:lnTo>
                    <a:lnTo>
                      <a:pt x="0" y="0"/>
                    </a:lnTo>
                    <a:lnTo>
                      <a:pt x="14383" y="55721"/>
                    </a:lnTo>
                    <a:lnTo>
                      <a:pt x="158687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B63A05EC-316C-645C-6E9A-53D83F6E4918}"/>
                  </a:ext>
                </a:extLst>
              </p:cNvPr>
              <p:cNvSpPr/>
              <p:nvPr/>
            </p:nvSpPr>
            <p:spPr>
              <a:xfrm>
                <a:off x="8653260" y="6061271"/>
                <a:ext cx="256473" cy="103417"/>
              </a:xfrm>
              <a:custGeom>
                <a:avLst/>
                <a:gdLst>
                  <a:gd name="connsiteX0" fmla="*/ 256474 w 256473"/>
                  <a:gd name="connsiteY0" fmla="*/ 103417 h 103417"/>
                  <a:gd name="connsiteX1" fmla="*/ 211992 w 256473"/>
                  <a:gd name="connsiteY1" fmla="*/ 55792 h 103417"/>
                  <a:gd name="connsiteX2" fmla="*/ 116742 w 256473"/>
                  <a:gd name="connsiteY2" fmla="*/ 30551 h 103417"/>
                  <a:gd name="connsiteX3" fmla="*/ 84833 w 256473"/>
                  <a:gd name="connsiteY3" fmla="*/ 3405 h 103417"/>
                  <a:gd name="connsiteX4" fmla="*/ 60164 w 256473"/>
                  <a:gd name="connsiteY4" fmla="*/ 12263 h 103417"/>
                  <a:gd name="connsiteX5" fmla="*/ 23588 w 256473"/>
                  <a:gd name="connsiteY5" fmla="*/ 7786 h 103417"/>
                  <a:gd name="connsiteX6" fmla="*/ 4538 w 256473"/>
                  <a:gd name="connsiteY6" fmla="*/ 5786 h 103417"/>
                  <a:gd name="connsiteX7" fmla="*/ 632 w 256473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473" h="103417">
                    <a:moveTo>
                      <a:pt x="256474" y="103417"/>
                    </a:moveTo>
                    <a:cubicBezTo>
                      <a:pt x="248473" y="67889"/>
                      <a:pt x="231328" y="57221"/>
                      <a:pt x="211992" y="55792"/>
                    </a:cubicBezTo>
                    <a:cubicBezTo>
                      <a:pt x="192657" y="54363"/>
                      <a:pt x="116742" y="30551"/>
                      <a:pt x="116742" y="30551"/>
                    </a:cubicBezTo>
                    <a:cubicBezTo>
                      <a:pt x="116742" y="30551"/>
                      <a:pt x="98645" y="7976"/>
                      <a:pt x="84833" y="3405"/>
                    </a:cubicBezTo>
                    <a:cubicBezTo>
                      <a:pt x="75594" y="1433"/>
                      <a:pt x="66041" y="4862"/>
                      <a:pt x="60164" y="12263"/>
                    </a:cubicBezTo>
                    <a:lnTo>
                      <a:pt x="23588" y="7786"/>
                    </a:lnTo>
                    <a:cubicBezTo>
                      <a:pt x="23588" y="7786"/>
                      <a:pt x="10634" y="-8311"/>
                      <a:pt x="4538" y="5786"/>
                    </a:cubicBezTo>
                    <a:cubicBezTo>
                      <a:pt x="-1844" y="22073"/>
                      <a:pt x="251" y="92177"/>
                      <a:pt x="63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B206338-3FBF-4E51-2D41-A1BC38A02800}"/>
                  </a:ext>
                </a:extLst>
              </p:cNvPr>
              <p:cNvSpPr/>
              <p:nvPr/>
            </p:nvSpPr>
            <p:spPr>
              <a:xfrm>
                <a:off x="8655074" y="6094979"/>
                <a:ext cx="250144" cy="60469"/>
              </a:xfrm>
              <a:custGeom>
                <a:avLst/>
                <a:gdLst>
                  <a:gd name="connsiteX0" fmla="*/ 248660 w 250144"/>
                  <a:gd name="connsiteY0" fmla="*/ 60470 h 60469"/>
                  <a:gd name="connsiteX1" fmla="*/ 203892 w 250144"/>
                  <a:gd name="connsiteY1" fmla="*/ 60470 h 60469"/>
                  <a:gd name="connsiteX2" fmla="*/ 8059 w 250144"/>
                  <a:gd name="connsiteY2" fmla="*/ 59517 h 60469"/>
                  <a:gd name="connsiteX3" fmla="*/ 6154 w 250144"/>
                  <a:gd name="connsiteY3" fmla="*/ 57612 h 60469"/>
                  <a:gd name="connsiteX4" fmla="*/ 8059 w 250144"/>
                  <a:gd name="connsiteY4" fmla="*/ 55707 h 60469"/>
                  <a:gd name="connsiteX5" fmla="*/ 21393 w 250144"/>
                  <a:gd name="connsiteY5" fmla="*/ 55707 h 60469"/>
                  <a:gd name="connsiteX6" fmla="*/ 21393 w 250144"/>
                  <a:gd name="connsiteY6" fmla="*/ 55231 h 60469"/>
                  <a:gd name="connsiteX7" fmla="*/ 915 w 250144"/>
                  <a:gd name="connsiteY7" fmla="*/ 3510 h 60469"/>
                  <a:gd name="connsiteX8" fmla="*/ 2820 w 250144"/>
                  <a:gd name="connsiteY8" fmla="*/ 272 h 60469"/>
                  <a:gd name="connsiteX9" fmla="*/ 25204 w 250144"/>
                  <a:gd name="connsiteY9" fmla="*/ 55707 h 60469"/>
                  <a:gd name="connsiteX10" fmla="*/ 52826 w 250144"/>
                  <a:gd name="connsiteY10" fmla="*/ 55707 h 60469"/>
                  <a:gd name="connsiteX11" fmla="*/ 248660 w 250144"/>
                  <a:gd name="connsiteY11" fmla="*/ 56755 h 60469"/>
                  <a:gd name="connsiteX12" fmla="*/ 250098 w 250144"/>
                  <a:gd name="connsiteY12" fmla="*/ 59031 h 60469"/>
                  <a:gd name="connsiteX13" fmla="*/ 248660 w 250144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144" h="60469">
                    <a:moveTo>
                      <a:pt x="248660" y="60470"/>
                    </a:moveTo>
                    <a:lnTo>
                      <a:pt x="203892" y="60470"/>
                    </a:lnTo>
                    <a:lnTo>
                      <a:pt x="8059" y="59517"/>
                    </a:lnTo>
                    <a:cubicBezTo>
                      <a:pt x="7011" y="59517"/>
                      <a:pt x="6154" y="58660"/>
                      <a:pt x="6154" y="57612"/>
                    </a:cubicBezTo>
                    <a:cubicBezTo>
                      <a:pt x="6154" y="56564"/>
                      <a:pt x="7011" y="55707"/>
                      <a:pt x="8059" y="55707"/>
                    </a:cubicBezTo>
                    <a:lnTo>
                      <a:pt x="21393" y="55707"/>
                    </a:lnTo>
                    <a:cubicBezTo>
                      <a:pt x="21336" y="55554"/>
                      <a:pt x="21336" y="55383"/>
                      <a:pt x="21393" y="55231"/>
                    </a:cubicBezTo>
                    <a:cubicBezTo>
                      <a:pt x="30918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19" y="34219"/>
                      <a:pt x="25204" y="55707"/>
                    </a:cubicBezTo>
                    <a:lnTo>
                      <a:pt x="52826" y="55707"/>
                    </a:lnTo>
                    <a:lnTo>
                      <a:pt x="248660" y="56755"/>
                    </a:lnTo>
                    <a:cubicBezTo>
                      <a:pt x="249689" y="56993"/>
                      <a:pt x="250327" y="58012"/>
                      <a:pt x="250098" y="59031"/>
                    </a:cubicBezTo>
                    <a:cubicBezTo>
                      <a:pt x="249927" y="59746"/>
                      <a:pt x="249374" y="60308"/>
                      <a:pt x="248660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1EEBDDF9-E87E-6208-A46B-441B5B4A567E}"/>
                  </a:ext>
                </a:extLst>
              </p:cNvPr>
              <p:cNvSpPr/>
              <p:nvPr/>
            </p:nvSpPr>
            <p:spPr>
              <a:xfrm>
                <a:off x="8757843" y="6092234"/>
                <a:ext cx="41392" cy="15998"/>
              </a:xfrm>
              <a:custGeom>
                <a:avLst/>
                <a:gdLst>
                  <a:gd name="connsiteX0" fmla="*/ 3682 w 41392"/>
                  <a:gd name="connsiteY0" fmla="*/ 15209 h 15998"/>
                  <a:gd name="connsiteX1" fmla="*/ 36248 w 41392"/>
                  <a:gd name="connsiteY1" fmla="*/ 7170 h 15998"/>
                  <a:gd name="connsiteX2" fmla="*/ 38639 w 41392"/>
                  <a:gd name="connsiteY2" fmla="*/ 8827 h 15998"/>
                  <a:gd name="connsiteX3" fmla="*/ 40544 w 41392"/>
                  <a:gd name="connsiteY3" fmla="*/ 5589 h 15998"/>
                  <a:gd name="connsiteX4" fmla="*/ 1977 w 41392"/>
                  <a:gd name="connsiteY4" fmla="*/ 10904 h 15998"/>
                  <a:gd name="connsiteX5" fmla="*/ 348 w 41392"/>
                  <a:gd name="connsiteY5" fmla="*/ 13304 h 15998"/>
                  <a:gd name="connsiteX6" fmla="*/ 3682 w 41392"/>
                  <a:gd name="connsiteY6" fmla="*/ 15209 h 15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5998">
                    <a:moveTo>
                      <a:pt x="3682" y="15209"/>
                    </a:moveTo>
                    <a:cubicBezTo>
                      <a:pt x="10455" y="3998"/>
                      <a:pt x="25037" y="398"/>
                      <a:pt x="36248" y="7170"/>
                    </a:cubicBezTo>
                    <a:cubicBezTo>
                      <a:pt x="37077" y="7675"/>
                      <a:pt x="37877" y="8227"/>
                      <a:pt x="38639" y="8827"/>
                    </a:cubicBezTo>
                    <a:cubicBezTo>
                      <a:pt x="40639" y="10256"/>
                      <a:pt x="42544" y="7018"/>
                      <a:pt x="40544" y="5589"/>
                    </a:cubicBezTo>
                    <a:cubicBezTo>
                      <a:pt x="28428" y="-3593"/>
                      <a:pt x="11159" y="-1212"/>
                      <a:pt x="1977" y="10904"/>
                    </a:cubicBezTo>
                    <a:cubicBezTo>
                      <a:pt x="1396" y="11675"/>
                      <a:pt x="853" y="12475"/>
                      <a:pt x="348" y="13304"/>
                    </a:cubicBezTo>
                    <a:cubicBezTo>
                      <a:pt x="-1080" y="15209"/>
                      <a:pt x="2253" y="17114"/>
                      <a:pt x="3682" y="152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EA0FE319-3256-B619-03B9-95192C2304A2}"/>
                  </a:ext>
                </a:extLst>
              </p:cNvPr>
              <p:cNvSpPr/>
              <p:nvPr/>
            </p:nvSpPr>
            <p:spPr>
              <a:xfrm>
                <a:off x="8778988" y="6098585"/>
                <a:ext cx="41333" cy="16026"/>
              </a:xfrm>
              <a:custGeom>
                <a:avLst/>
                <a:gdLst>
                  <a:gd name="connsiteX0" fmla="*/ 3587 w 41333"/>
                  <a:gd name="connsiteY0" fmla="*/ 15239 h 16026"/>
                  <a:gd name="connsiteX1" fmla="*/ 36296 w 41333"/>
                  <a:gd name="connsiteY1" fmla="*/ 7238 h 16026"/>
                  <a:gd name="connsiteX2" fmla="*/ 38640 w 41333"/>
                  <a:gd name="connsiteY2" fmla="*/ 8858 h 16026"/>
                  <a:gd name="connsiteX3" fmla="*/ 40544 w 41333"/>
                  <a:gd name="connsiteY3" fmla="*/ 5619 h 16026"/>
                  <a:gd name="connsiteX4" fmla="*/ 1968 w 41333"/>
                  <a:gd name="connsiteY4" fmla="*/ 10858 h 16026"/>
                  <a:gd name="connsiteX5" fmla="*/ 349 w 41333"/>
                  <a:gd name="connsiteY5" fmla="*/ 13239 h 16026"/>
                  <a:gd name="connsiteX6" fmla="*/ 3587 w 41333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33" h="16026">
                    <a:moveTo>
                      <a:pt x="3587" y="15239"/>
                    </a:moveTo>
                    <a:cubicBezTo>
                      <a:pt x="10407" y="4000"/>
                      <a:pt x="25057" y="419"/>
                      <a:pt x="36296" y="7238"/>
                    </a:cubicBezTo>
                    <a:cubicBezTo>
                      <a:pt x="37115" y="7734"/>
                      <a:pt x="37897" y="8267"/>
                      <a:pt x="38640" y="8858"/>
                    </a:cubicBezTo>
                    <a:cubicBezTo>
                      <a:pt x="40544" y="10286"/>
                      <a:pt x="42449" y="7048"/>
                      <a:pt x="40544" y="5619"/>
                    </a:cubicBezTo>
                    <a:cubicBezTo>
                      <a:pt x="28448" y="-3582"/>
                      <a:pt x="11179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587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24CAC1BD-3AD6-D9E6-D0DD-94484BBDAECD}"/>
                  </a:ext>
                </a:extLst>
              </p:cNvPr>
              <p:cNvSpPr/>
              <p:nvPr/>
            </p:nvSpPr>
            <p:spPr>
              <a:xfrm>
                <a:off x="8800793" y="6104943"/>
                <a:ext cx="41340" cy="16016"/>
              </a:xfrm>
              <a:custGeom>
                <a:avLst/>
                <a:gdLst>
                  <a:gd name="connsiteX0" fmla="*/ 3595 w 41340"/>
                  <a:gd name="connsiteY0" fmla="*/ 15168 h 16016"/>
                  <a:gd name="connsiteX1" fmla="*/ 36494 w 41340"/>
                  <a:gd name="connsiteY1" fmla="*/ 7386 h 16016"/>
                  <a:gd name="connsiteX2" fmla="*/ 38647 w 41340"/>
                  <a:gd name="connsiteY2" fmla="*/ 8882 h 16016"/>
                  <a:gd name="connsiteX3" fmla="*/ 40552 w 41340"/>
                  <a:gd name="connsiteY3" fmla="*/ 5548 h 16016"/>
                  <a:gd name="connsiteX4" fmla="*/ 1871 w 41340"/>
                  <a:gd name="connsiteY4" fmla="*/ 11025 h 16016"/>
                  <a:gd name="connsiteX5" fmla="*/ 356 w 41340"/>
                  <a:gd name="connsiteY5" fmla="*/ 13263 h 16016"/>
                  <a:gd name="connsiteX6" fmla="*/ 3595 w 4134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16">
                    <a:moveTo>
                      <a:pt x="3595" y="15168"/>
                    </a:moveTo>
                    <a:cubicBezTo>
                      <a:pt x="10529" y="3929"/>
                      <a:pt x="25264" y="452"/>
                      <a:pt x="36494" y="7386"/>
                    </a:cubicBezTo>
                    <a:cubicBezTo>
                      <a:pt x="37237" y="7844"/>
                      <a:pt x="37961" y="8349"/>
                      <a:pt x="38647" y="8882"/>
                    </a:cubicBezTo>
                    <a:cubicBezTo>
                      <a:pt x="40552" y="10311"/>
                      <a:pt x="42457" y="7072"/>
                      <a:pt x="40552" y="5548"/>
                    </a:cubicBezTo>
                    <a:cubicBezTo>
                      <a:pt x="28360" y="-3625"/>
                      <a:pt x="11043" y="-1167"/>
                      <a:pt x="1871" y="11025"/>
                    </a:cubicBezTo>
                    <a:cubicBezTo>
                      <a:pt x="1328" y="11749"/>
                      <a:pt x="823" y="12492"/>
                      <a:pt x="356" y="13263"/>
                    </a:cubicBezTo>
                    <a:cubicBezTo>
                      <a:pt x="-1073" y="15264"/>
                      <a:pt x="2166" y="17169"/>
                      <a:pt x="3595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31B81069-7750-D310-9E26-31C4A8CF6E19}"/>
                  </a:ext>
                </a:extLst>
              </p:cNvPr>
              <p:cNvSpPr/>
              <p:nvPr/>
            </p:nvSpPr>
            <p:spPr>
              <a:xfrm>
                <a:off x="8305754" y="5582234"/>
                <a:ext cx="155924" cy="574547"/>
              </a:xfrm>
              <a:custGeom>
                <a:avLst/>
                <a:gdLst>
                  <a:gd name="connsiteX0" fmla="*/ 71438 w 155924"/>
                  <a:gd name="connsiteY0" fmla="*/ 0 h 574547"/>
                  <a:gd name="connsiteX1" fmla="*/ 90964 w 155924"/>
                  <a:gd name="connsiteY1" fmla="*/ 131064 h 574547"/>
                  <a:gd name="connsiteX2" fmla="*/ 97822 w 155924"/>
                  <a:gd name="connsiteY2" fmla="*/ 178308 h 574547"/>
                  <a:gd name="connsiteX3" fmla="*/ 155924 w 155924"/>
                  <a:gd name="connsiteY3" fmla="*/ 574548 h 574547"/>
                  <a:gd name="connsiteX4" fmla="*/ 121063 w 155924"/>
                  <a:gd name="connsiteY4" fmla="*/ 574548 h 574547"/>
                  <a:gd name="connsiteX5" fmla="*/ 37529 w 155924"/>
                  <a:gd name="connsiteY5" fmla="*/ 178308 h 574547"/>
                  <a:gd name="connsiteX6" fmla="*/ 27623 w 155924"/>
                  <a:gd name="connsiteY6" fmla="*/ 131064 h 574547"/>
                  <a:gd name="connsiteX7" fmla="*/ 0 w 155924"/>
                  <a:gd name="connsiteY7" fmla="*/ 0 h 574547"/>
                  <a:gd name="connsiteX8" fmla="*/ 71438 w 155924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5924" h="574547">
                    <a:moveTo>
                      <a:pt x="71438" y="0"/>
                    </a:moveTo>
                    <a:lnTo>
                      <a:pt x="90964" y="131064"/>
                    </a:lnTo>
                    <a:lnTo>
                      <a:pt x="97822" y="178308"/>
                    </a:lnTo>
                    <a:lnTo>
                      <a:pt x="155924" y="574548"/>
                    </a:lnTo>
                    <a:lnTo>
                      <a:pt x="121063" y="574548"/>
                    </a:lnTo>
                    <a:lnTo>
                      <a:pt x="37529" y="178308"/>
                    </a:lnTo>
                    <a:lnTo>
                      <a:pt x="27623" y="131064"/>
                    </a:lnTo>
                    <a:lnTo>
                      <a:pt x="0" y="0"/>
                    </a:lnTo>
                    <a:lnTo>
                      <a:pt x="71438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A203C53D-099D-7D76-E6B2-CDE4BC2AABE7}"/>
                  </a:ext>
                </a:extLst>
              </p:cNvPr>
              <p:cNvSpPr/>
              <p:nvPr/>
            </p:nvSpPr>
            <p:spPr>
              <a:xfrm>
                <a:off x="8044007" y="5879891"/>
                <a:ext cx="266700" cy="8953"/>
              </a:xfrm>
              <a:custGeom>
                <a:avLst/>
                <a:gdLst>
                  <a:gd name="connsiteX0" fmla="*/ 0 w 266700"/>
                  <a:gd name="connsiteY0" fmla="*/ 0 h 8953"/>
                  <a:gd name="connsiteX1" fmla="*/ 266700 w 266700"/>
                  <a:gd name="connsiteY1" fmla="*/ 8953 h 8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6700" h="8953">
                    <a:moveTo>
                      <a:pt x="0" y="0"/>
                    </a:moveTo>
                    <a:lnTo>
                      <a:pt x="266700" y="8953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908D21C0-153A-5348-C23D-566D676F4682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96EE619D-96DF-2C84-6ED1-79776D496D54}"/>
                  </a:ext>
                </a:extLst>
              </p:cNvPr>
              <p:cNvSpPr/>
              <p:nvPr/>
            </p:nvSpPr>
            <p:spPr>
              <a:xfrm>
                <a:off x="8169356" y="5582234"/>
                <a:ext cx="156019" cy="574547"/>
              </a:xfrm>
              <a:custGeom>
                <a:avLst/>
                <a:gdLst>
                  <a:gd name="connsiteX0" fmla="*/ 71533 w 156019"/>
                  <a:gd name="connsiteY0" fmla="*/ 0 h 574547"/>
                  <a:gd name="connsiteX1" fmla="*/ 90964 w 156019"/>
                  <a:gd name="connsiteY1" fmla="*/ 131064 h 574547"/>
                  <a:gd name="connsiteX2" fmla="*/ 97917 w 156019"/>
                  <a:gd name="connsiteY2" fmla="*/ 178308 h 574547"/>
                  <a:gd name="connsiteX3" fmla="*/ 156019 w 156019"/>
                  <a:gd name="connsiteY3" fmla="*/ 574548 h 574547"/>
                  <a:gd name="connsiteX4" fmla="*/ 121063 w 156019"/>
                  <a:gd name="connsiteY4" fmla="*/ 574548 h 574547"/>
                  <a:gd name="connsiteX5" fmla="*/ 37528 w 156019"/>
                  <a:gd name="connsiteY5" fmla="*/ 178308 h 574547"/>
                  <a:gd name="connsiteX6" fmla="*/ 27622 w 156019"/>
                  <a:gd name="connsiteY6" fmla="*/ 131064 h 574547"/>
                  <a:gd name="connsiteX7" fmla="*/ 0 w 156019"/>
                  <a:gd name="connsiteY7" fmla="*/ 0 h 574547"/>
                  <a:gd name="connsiteX8" fmla="*/ 71533 w 156019"/>
                  <a:gd name="connsiteY8" fmla="*/ 0 h 574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6019" h="574547">
                    <a:moveTo>
                      <a:pt x="71533" y="0"/>
                    </a:moveTo>
                    <a:lnTo>
                      <a:pt x="90964" y="131064"/>
                    </a:lnTo>
                    <a:lnTo>
                      <a:pt x="97917" y="178308"/>
                    </a:lnTo>
                    <a:lnTo>
                      <a:pt x="156019" y="574548"/>
                    </a:lnTo>
                    <a:lnTo>
                      <a:pt x="121063" y="574548"/>
                    </a:lnTo>
                    <a:lnTo>
                      <a:pt x="37528" y="178308"/>
                    </a:lnTo>
                    <a:lnTo>
                      <a:pt x="27622" y="131064"/>
                    </a:lnTo>
                    <a:lnTo>
                      <a:pt x="0" y="0"/>
                    </a:lnTo>
                    <a:lnTo>
                      <a:pt x="7153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C78FB90A-AF20-D1BD-E424-B869D4BE7BED}"/>
                  </a:ext>
                </a:extLst>
              </p:cNvPr>
              <p:cNvSpPr/>
              <p:nvPr/>
            </p:nvSpPr>
            <p:spPr>
              <a:xfrm>
                <a:off x="7415071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491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98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491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98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7C677FCB-BF98-174C-2C82-F4382B296C5B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13150957-E32A-560D-CEA1-14A9B188D043}"/>
                  </a:ext>
                </a:extLst>
              </p:cNvPr>
              <p:cNvSpPr/>
              <p:nvPr/>
            </p:nvSpPr>
            <p:spPr>
              <a:xfrm>
                <a:off x="7551469" y="5482698"/>
                <a:ext cx="176974" cy="674084"/>
              </a:xfrm>
              <a:custGeom>
                <a:avLst/>
                <a:gdLst>
                  <a:gd name="connsiteX0" fmla="*/ 176974 w 176974"/>
                  <a:gd name="connsiteY0" fmla="*/ 0 h 674084"/>
                  <a:gd name="connsiteX1" fmla="*/ 128397 w 176974"/>
                  <a:gd name="connsiteY1" fmla="*/ 230600 h 674084"/>
                  <a:gd name="connsiteX2" fmla="*/ 118396 w 176974"/>
                  <a:gd name="connsiteY2" fmla="*/ 277844 h 674084"/>
                  <a:gd name="connsiteX3" fmla="*/ 34957 w 176974"/>
                  <a:gd name="connsiteY3" fmla="*/ 674084 h 674084"/>
                  <a:gd name="connsiteX4" fmla="*/ 0 w 176974"/>
                  <a:gd name="connsiteY4" fmla="*/ 674084 h 674084"/>
                  <a:gd name="connsiteX5" fmla="*/ 58102 w 176974"/>
                  <a:gd name="connsiteY5" fmla="*/ 277844 h 674084"/>
                  <a:gd name="connsiteX6" fmla="*/ 65056 w 176974"/>
                  <a:gd name="connsiteY6" fmla="*/ 230600 h 674084"/>
                  <a:gd name="connsiteX7" fmla="*/ 99346 w 176974"/>
                  <a:gd name="connsiteY7" fmla="*/ 0 h 674084"/>
                  <a:gd name="connsiteX8" fmla="*/ 176974 w 176974"/>
                  <a:gd name="connsiteY8" fmla="*/ 0 h 674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974" h="674084">
                    <a:moveTo>
                      <a:pt x="176974" y="0"/>
                    </a:moveTo>
                    <a:lnTo>
                      <a:pt x="128397" y="230600"/>
                    </a:lnTo>
                    <a:lnTo>
                      <a:pt x="118396" y="277844"/>
                    </a:lnTo>
                    <a:lnTo>
                      <a:pt x="34957" y="674084"/>
                    </a:lnTo>
                    <a:lnTo>
                      <a:pt x="0" y="674084"/>
                    </a:lnTo>
                    <a:lnTo>
                      <a:pt x="58102" y="277844"/>
                    </a:lnTo>
                    <a:lnTo>
                      <a:pt x="65056" y="230600"/>
                    </a:lnTo>
                    <a:lnTo>
                      <a:pt x="99346" y="0"/>
                    </a:lnTo>
                    <a:lnTo>
                      <a:pt x="1769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050F8E89-3C33-B36E-11FD-6E37BD18DBA9}"/>
                  </a:ext>
                </a:extLst>
              </p:cNvPr>
              <p:cNvSpPr/>
              <p:nvPr/>
            </p:nvSpPr>
            <p:spPr>
              <a:xfrm>
                <a:off x="7448028" y="5325631"/>
                <a:ext cx="931164" cy="258413"/>
              </a:xfrm>
              <a:custGeom>
                <a:avLst/>
                <a:gdLst>
                  <a:gd name="connsiteX0" fmla="*/ 65818 w 931164"/>
                  <a:gd name="connsiteY0" fmla="*/ 258413 h 258413"/>
                  <a:gd name="connsiteX1" fmla="*/ 931164 w 931164"/>
                  <a:gd name="connsiteY1" fmla="*/ 258413 h 258413"/>
                  <a:gd name="connsiteX2" fmla="*/ 913924 w 931164"/>
                  <a:gd name="connsiteY2" fmla="*/ 190500 h 258413"/>
                  <a:gd name="connsiteX3" fmla="*/ 711994 w 931164"/>
                  <a:gd name="connsiteY3" fmla="*/ 0 h 258413"/>
                  <a:gd name="connsiteX4" fmla="*/ 0 w 931164"/>
                  <a:gd name="connsiteY4" fmla="*/ 0 h 25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1164" h="258413">
                    <a:moveTo>
                      <a:pt x="65818" y="258413"/>
                    </a:moveTo>
                    <a:lnTo>
                      <a:pt x="931164" y="258413"/>
                    </a:lnTo>
                    <a:lnTo>
                      <a:pt x="913924" y="190500"/>
                    </a:lnTo>
                    <a:cubicBezTo>
                      <a:pt x="885349" y="76676"/>
                      <a:pt x="803624" y="0"/>
                      <a:pt x="7119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731DDEAA-7504-C176-44A1-56AE08B3C654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B3A509D2-911A-89E0-91A5-C6C52A5D5D5C}"/>
                  </a:ext>
                </a:extLst>
              </p:cNvPr>
              <p:cNvSpPr/>
              <p:nvPr/>
            </p:nvSpPr>
            <p:spPr>
              <a:xfrm>
                <a:off x="7396979" y="4666606"/>
                <a:ext cx="910394" cy="785421"/>
              </a:xfrm>
              <a:custGeom>
                <a:avLst/>
                <a:gdLst>
                  <a:gd name="connsiteX0" fmla="*/ 3424 w 910394"/>
                  <a:gd name="connsiteY0" fmla="*/ 479669 h 785421"/>
                  <a:gd name="connsiteX1" fmla="*/ 85434 w 910394"/>
                  <a:gd name="connsiteY1" fmla="*/ 784469 h 785421"/>
                  <a:gd name="connsiteX2" fmla="*/ 910394 w 910394"/>
                  <a:gd name="connsiteY2" fmla="*/ 785421 h 785421"/>
                  <a:gd name="connsiteX3" fmla="*/ 859531 w 910394"/>
                  <a:gd name="connsiteY3" fmla="*/ 596160 h 785421"/>
                  <a:gd name="connsiteX4" fmla="*/ 583306 w 910394"/>
                  <a:gd name="connsiteY4" fmla="*/ 374798 h 785421"/>
                  <a:gd name="connsiteX5" fmla="*/ 582544 w 910394"/>
                  <a:gd name="connsiteY5" fmla="*/ 374798 h 785421"/>
                  <a:gd name="connsiteX6" fmla="*/ 270410 w 910394"/>
                  <a:gd name="connsiteY6" fmla="*/ 85 h 785421"/>
                  <a:gd name="connsiteX7" fmla="*/ 97340 w 910394"/>
                  <a:gd name="connsiteY7" fmla="*/ 374798 h 785421"/>
                  <a:gd name="connsiteX8" fmla="*/ 60002 w 910394"/>
                  <a:gd name="connsiteY8" fmla="*/ 374798 h 785421"/>
                  <a:gd name="connsiteX9" fmla="*/ 3424 w 910394"/>
                  <a:gd name="connsiteY9" fmla="*/ 479669 h 785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0394" h="785421">
                    <a:moveTo>
                      <a:pt x="3424" y="479669"/>
                    </a:moveTo>
                    <a:lnTo>
                      <a:pt x="85434" y="784469"/>
                    </a:lnTo>
                    <a:lnTo>
                      <a:pt x="910394" y="785421"/>
                    </a:lnTo>
                    <a:lnTo>
                      <a:pt x="859531" y="596160"/>
                    </a:lnTo>
                    <a:cubicBezTo>
                      <a:pt x="825622" y="469858"/>
                      <a:pt x="713608" y="377085"/>
                      <a:pt x="583306" y="374798"/>
                    </a:cubicBezTo>
                    <a:lnTo>
                      <a:pt x="582544" y="374798"/>
                    </a:lnTo>
                    <a:cubicBezTo>
                      <a:pt x="573019" y="338318"/>
                      <a:pt x="479674" y="-6202"/>
                      <a:pt x="270410" y="85"/>
                    </a:cubicBezTo>
                    <a:cubicBezTo>
                      <a:pt x="49430" y="6657"/>
                      <a:pt x="97340" y="374798"/>
                      <a:pt x="97340" y="374798"/>
                    </a:cubicBezTo>
                    <a:lnTo>
                      <a:pt x="60002" y="374798"/>
                    </a:lnTo>
                    <a:cubicBezTo>
                      <a:pt x="18950" y="375084"/>
                      <a:pt x="-10292" y="428615"/>
                      <a:pt x="3424" y="4796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5CFCAECA-358A-150D-9D17-3C125BE56D10}"/>
                  </a:ext>
                </a:extLst>
              </p:cNvPr>
              <p:cNvSpPr/>
              <p:nvPr/>
            </p:nvSpPr>
            <p:spPr>
              <a:xfrm>
                <a:off x="7803882" y="4621067"/>
                <a:ext cx="295941" cy="493644"/>
              </a:xfrm>
              <a:custGeom>
                <a:avLst/>
                <a:gdLst>
                  <a:gd name="connsiteX0" fmla="*/ 0 w 295941"/>
                  <a:gd name="connsiteY0" fmla="*/ 20574 h 493644"/>
                  <a:gd name="connsiteX1" fmla="*/ 60769 w 295941"/>
                  <a:gd name="connsiteY1" fmla="*/ 408908 h 493644"/>
                  <a:gd name="connsiteX2" fmla="*/ 295942 w 295941"/>
                  <a:gd name="connsiteY2" fmla="*/ 359950 h 493644"/>
                  <a:gd name="connsiteX3" fmla="*/ 196977 w 295941"/>
                  <a:gd name="connsiteY3" fmla="*/ 218122 h 493644"/>
                  <a:gd name="connsiteX4" fmla="*/ 168402 w 295941"/>
                  <a:gd name="connsiteY4" fmla="*/ 0 h 49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941" h="493644">
                    <a:moveTo>
                      <a:pt x="0" y="20574"/>
                    </a:moveTo>
                    <a:cubicBezTo>
                      <a:pt x="0" y="20574"/>
                      <a:pt x="23431" y="314801"/>
                      <a:pt x="60769" y="408908"/>
                    </a:cubicBezTo>
                    <a:cubicBezTo>
                      <a:pt x="146494" y="624840"/>
                      <a:pt x="295942" y="359950"/>
                      <a:pt x="295942" y="359950"/>
                    </a:cubicBezTo>
                    <a:lnTo>
                      <a:pt x="196977" y="218122"/>
                    </a:lnTo>
                    <a:lnTo>
                      <a:pt x="168402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4FABFA30-0481-CBD7-778A-0A1E77BFA459}"/>
                  </a:ext>
                </a:extLst>
              </p:cNvPr>
              <p:cNvSpPr/>
              <p:nvPr/>
            </p:nvSpPr>
            <p:spPr>
              <a:xfrm>
                <a:off x="7957238" y="4837475"/>
                <a:ext cx="42605" cy="14664"/>
              </a:xfrm>
              <a:custGeom>
                <a:avLst/>
                <a:gdLst>
                  <a:gd name="connsiteX0" fmla="*/ 38096 w 42605"/>
                  <a:gd name="connsiteY0" fmla="*/ 0 h 14664"/>
                  <a:gd name="connsiteX1" fmla="*/ 2854 w 42605"/>
                  <a:gd name="connsiteY1" fmla="*/ 7429 h 14664"/>
                  <a:gd name="connsiteX2" fmla="*/ 92 w 42605"/>
                  <a:gd name="connsiteY2" fmla="*/ 11811 h 14664"/>
                  <a:gd name="connsiteX3" fmla="*/ 4473 w 42605"/>
                  <a:gd name="connsiteY3" fmla="*/ 14573 h 14664"/>
                  <a:gd name="connsiteX4" fmla="*/ 39716 w 42605"/>
                  <a:gd name="connsiteY4" fmla="*/ 7620 h 14664"/>
                  <a:gd name="connsiteX5" fmla="*/ 42525 w 42605"/>
                  <a:gd name="connsiteY5" fmla="*/ 3286 h 14664"/>
                  <a:gd name="connsiteX6" fmla="*/ 38192 w 42605"/>
                  <a:gd name="connsiteY6" fmla="*/ 476 h 1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05" h="14664">
                    <a:moveTo>
                      <a:pt x="38096" y="0"/>
                    </a:moveTo>
                    <a:lnTo>
                      <a:pt x="2854" y="7429"/>
                    </a:lnTo>
                    <a:cubicBezTo>
                      <a:pt x="882" y="7877"/>
                      <a:pt x="-356" y="9839"/>
                      <a:pt x="92" y="11811"/>
                    </a:cubicBezTo>
                    <a:cubicBezTo>
                      <a:pt x="539" y="13783"/>
                      <a:pt x="2501" y="15021"/>
                      <a:pt x="4473" y="14573"/>
                    </a:cubicBezTo>
                    <a:lnTo>
                      <a:pt x="39716" y="7620"/>
                    </a:lnTo>
                    <a:cubicBezTo>
                      <a:pt x="41687" y="7201"/>
                      <a:pt x="42944" y="5258"/>
                      <a:pt x="42525" y="3286"/>
                    </a:cubicBezTo>
                    <a:cubicBezTo>
                      <a:pt x="42106" y="1314"/>
                      <a:pt x="40163" y="57"/>
                      <a:pt x="38192" y="476"/>
                    </a:cubicBezTo>
                    <a:close/>
                  </a:path>
                </a:pathLst>
              </a:custGeom>
              <a:solidFill>
                <a:srgbClr val="74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E10FB639-E1CB-22B4-E9D7-3612E6ED1003}"/>
                  </a:ext>
                </a:extLst>
              </p:cNvPr>
              <p:cNvSpPr/>
              <p:nvPr/>
            </p:nvSpPr>
            <p:spPr>
              <a:xfrm>
                <a:off x="8093644" y="4579728"/>
                <a:ext cx="260496" cy="448037"/>
              </a:xfrm>
              <a:custGeom>
                <a:avLst/>
                <a:gdLst>
                  <a:gd name="connsiteX0" fmla="*/ 124194 w 260496"/>
                  <a:gd name="connsiteY0" fmla="*/ 0 h 448037"/>
                  <a:gd name="connsiteX1" fmla="*/ 255067 w 260496"/>
                  <a:gd name="connsiteY1" fmla="*/ 352425 h 448037"/>
                  <a:gd name="connsiteX2" fmla="*/ 70473 w 260496"/>
                  <a:gd name="connsiteY2" fmla="*/ 441674 h 448037"/>
                  <a:gd name="connsiteX3" fmla="*/ 750 w 260496"/>
                  <a:gd name="connsiteY3" fmla="*/ 70199 h 448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496" h="448037">
                    <a:moveTo>
                      <a:pt x="124194" y="0"/>
                    </a:moveTo>
                    <a:cubicBezTo>
                      <a:pt x="124194" y="0"/>
                      <a:pt x="220777" y="281940"/>
                      <a:pt x="255067" y="352425"/>
                    </a:cubicBezTo>
                    <a:cubicBezTo>
                      <a:pt x="289357" y="422910"/>
                      <a:pt x="153245" y="464725"/>
                      <a:pt x="70473" y="441674"/>
                    </a:cubicBezTo>
                    <a:cubicBezTo>
                      <a:pt x="-12299" y="418624"/>
                      <a:pt x="750" y="70199"/>
                      <a:pt x="750" y="70199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236AAD99-E065-DCAA-32A3-2C7830A72075}"/>
                  </a:ext>
                </a:extLst>
              </p:cNvPr>
              <p:cNvSpPr/>
              <p:nvPr/>
            </p:nvSpPr>
            <p:spPr>
              <a:xfrm>
                <a:off x="7960128" y="4275459"/>
                <a:ext cx="293245" cy="433809"/>
              </a:xfrm>
              <a:custGeom>
                <a:avLst/>
                <a:gdLst>
                  <a:gd name="connsiteX0" fmla="*/ 68925 w 293245"/>
                  <a:gd name="connsiteY0" fmla="*/ 803 h 433809"/>
                  <a:gd name="connsiteX1" fmla="*/ 17014 w 293245"/>
                  <a:gd name="connsiteY1" fmla="*/ 433809 h 433809"/>
                  <a:gd name="connsiteX2" fmla="*/ 293239 w 293245"/>
                  <a:gd name="connsiteY2" fmla="*/ 358371 h 433809"/>
                  <a:gd name="connsiteX3" fmla="*/ 260568 w 293245"/>
                  <a:gd name="connsiteY3" fmla="*/ 135962 h 433809"/>
                  <a:gd name="connsiteX4" fmla="*/ 68925 w 293245"/>
                  <a:gd name="connsiteY4" fmla="*/ 803 h 43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3245" h="433809">
                    <a:moveTo>
                      <a:pt x="68925" y="803"/>
                    </a:moveTo>
                    <a:cubicBezTo>
                      <a:pt x="68925" y="803"/>
                      <a:pt x="-41279" y="265312"/>
                      <a:pt x="17014" y="433809"/>
                    </a:cubicBezTo>
                    <a:lnTo>
                      <a:pt x="293239" y="358371"/>
                    </a:lnTo>
                    <a:cubicBezTo>
                      <a:pt x="293239" y="358371"/>
                      <a:pt x="294572" y="234546"/>
                      <a:pt x="260568" y="135962"/>
                    </a:cubicBezTo>
                    <a:cubicBezTo>
                      <a:pt x="207418" y="-18819"/>
                      <a:pt x="68925" y="803"/>
                      <a:pt x="68925" y="8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DC303B7-290D-0A91-8FB3-5BDDB5742E14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2A656D2B-E901-BC8E-4DD0-F51342032C52}"/>
                  </a:ext>
                </a:extLst>
              </p:cNvPr>
              <p:cNvSpPr/>
              <p:nvPr/>
            </p:nvSpPr>
            <p:spPr>
              <a:xfrm>
                <a:off x="7545739" y="4219737"/>
                <a:ext cx="672095" cy="1009857"/>
              </a:xfrm>
              <a:custGeom>
                <a:avLst/>
                <a:gdLst>
                  <a:gd name="connsiteX0" fmla="*/ 52974 w 672095"/>
                  <a:gd name="connsiteY0" fmla="*/ 979402 h 1009857"/>
                  <a:gd name="connsiteX1" fmla="*/ 5349 w 672095"/>
                  <a:gd name="connsiteY1" fmla="*/ 626977 h 1009857"/>
                  <a:gd name="connsiteX2" fmla="*/ 10778 w 672095"/>
                  <a:gd name="connsiteY2" fmla="*/ 499247 h 1009857"/>
                  <a:gd name="connsiteX3" fmla="*/ 26495 w 672095"/>
                  <a:gd name="connsiteY3" fmla="*/ 353705 h 1009857"/>
                  <a:gd name="connsiteX4" fmla="*/ 26495 w 672095"/>
                  <a:gd name="connsiteY4" fmla="*/ 353705 h 1009857"/>
                  <a:gd name="connsiteX5" fmla="*/ 75453 w 672095"/>
                  <a:gd name="connsiteY5" fmla="*/ 134630 h 1009857"/>
                  <a:gd name="connsiteX6" fmla="*/ 236426 w 672095"/>
                  <a:gd name="connsiteY6" fmla="*/ 15853 h 1009857"/>
                  <a:gd name="connsiteX7" fmla="*/ 385968 w 672095"/>
                  <a:gd name="connsiteY7" fmla="*/ 2327 h 1009857"/>
                  <a:gd name="connsiteX8" fmla="*/ 495696 w 672095"/>
                  <a:gd name="connsiteY8" fmla="*/ 35856 h 1009857"/>
                  <a:gd name="connsiteX9" fmla="*/ 638571 w 672095"/>
                  <a:gd name="connsiteY9" fmla="*/ 137868 h 1009857"/>
                  <a:gd name="connsiteX10" fmla="*/ 621521 w 672095"/>
                  <a:gd name="connsiteY10" fmla="*/ 315224 h 1009857"/>
                  <a:gd name="connsiteX11" fmla="*/ 598566 w 672095"/>
                  <a:gd name="connsiteY11" fmla="*/ 468767 h 1009857"/>
                  <a:gd name="connsiteX12" fmla="*/ 598566 w 672095"/>
                  <a:gd name="connsiteY12" fmla="*/ 468767 h 1009857"/>
                  <a:gd name="connsiteX13" fmla="*/ 598566 w 672095"/>
                  <a:gd name="connsiteY13" fmla="*/ 469719 h 1009857"/>
                  <a:gd name="connsiteX14" fmla="*/ 598090 w 672095"/>
                  <a:gd name="connsiteY14" fmla="*/ 477816 h 1009857"/>
                  <a:gd name="connsiteX15" fmla="*/ 660288 w 672095"/>
                  <a:gd name="connsiteY15" fmla="*/ 836336 h 1009857"/>
                  <a:gd name="connsiteX16" fmla="*/ 52974 w 672095"/>
                  <a:gd name="connsiteY16" fmla="*/ 979402 h 100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2095" h="1009857">
                    <a:moveTo>
                      <a:pt x="52974" y="979402"/>
                    </a:moveTo>
                    <a:cubicBezTo>
                      <a:pt x="-4176" y="941302"/>
                      <a:pt x="-5605" y="776805"/>
                      <a:pt x="5349" y="626977"/>
                    </a:cubicBezTo>
                    <a:cubicBezTo>
                      <a:pt x="5921" y="588877"/>
                      <a:pt x="7540" y="545538"/>
                      <a:pt x="10778" y="499247"/>
                    </a:cubicBezTo>
                    <a:cubicBezTo>
                      <a:pt x="14017" y="452955"/>
                      <a:pt x="19065" y="403997"/>
                      <a:pt x="26495" y="353705"/>
                    </a:cubicBezTo>
                    <a:lnTo>
                      <a:pt x="26495" y="353705"/>
                    </a:lnTo>
                    <a:cubicBezTo>
                      <a:pt x="36930" y="279486"/>
                      <a:pt x="53303" y="206229"/>
                      <a:pt x="75453" y="134630"/>
                    </a:cubicBezTo>
                    <a:cubicBezTo>
                      <a:pt x="90217" y="87957"/>
                      <a:pt x="166893" y="39380"/>
                      <a:pt x="236426" y="15853"/>
                    </a:cubicBezTo>
                    <a:cubicBezTo>
                      <a:pt x="284851" y="1308"/>
                      <a:pt x="335714" y="-3302"/>
                      <a:pt x="385968" y="2327"/>
                    </a:cubicBezTo>
                    <a:cubicBezTo>
                      <a:pt x="423106" y="11567"/>
                      <a:pt x="459739" y="22759"/>
                      <a:pt x="495696" y="35856"/>
                    </a:cubicBezTo>
                    <a:cubicBezTo>
                      <a:pt x="586660" y="68145"/>
                      <a:pt x="644286" y="112722"/>
                      <a:pt x="638571" y="137868"/>
                    </a:cubicBezTo>
                    <a:cubicBezTo>
                      <a:pt x="635333" y="151584"/>
                      <a:pt x="638571" y="225403"/>
                      <a:pt x="621521" y="315224"/>
                    </a:cubicBezTo>
                    <a:cubicBezTo>
                      <a:pt x="612473" y="363706"/>
                      <a:pt x="606662" y="416094"/>
                      <a:pt x="598566" y="468767"/>
                    </a:cubicBezTo>
                    <a:lnTo>
                      <a:pt x="598566" y="468767"/>
                    </a:lnTo>
                    <a:cubicBezTo>
                      <a:pt x="598566" y="468767"/>
                      <a:pt x="598566" y="469243"/>
                      <a:pt x="598566" y="469719"/>
                    </a:cubicBezTo>
                    <a:cubicBezTo>
                      <a:pt x="598566" y="470195"/>
                      <a:pt x="598566" y="473910"/>
                      <a:pt x="598090" y="477816"/>
                    </a:cubicBezTo>
                    <a:cubicBezTo>
                      <a:pt x="595709" y="521154"/>
                      <a:pt x="590279" y="707749"/>
                      <a:pt x="660288" y="836336"/>
                    </a:cubicBezTo>
                    <a:cubicBezTo>
                      <a:pt x="765539" y="1029218"/>
                      <a:pt x="134699" y="1034933"/>
                      <a:pt x="52974" y="9794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1684A7F1-8CAA-1879-7CA1-919F699224FB}"/>
                  </a:ext>
                </a:extLst>
              </p:cNvPr>
              <p:cNvSpPr/>
              <p:nvPr/>
            </p:nvSpPr>
            <p:spPr>
              <a:xfrm>
                <a:off x="7862829" y="4218334"/>
                <a:ext cx="193866" cy="175326"/>
              </a:xfrm>
              <a:custGeom>
                <a:avLst/>
                <a:gdLst>
                  <a:gd name="connsiteX0" fmla="*/ 166033 w 193866"/>
                  <a:gd name="connsiteY0" fmla="*/ 175276 h 175326"/>
                  <a:gd name="connsiteX1" fmla="*/ 157365 w 193866"/>
                  <a:gd name="connsiteY1" fmla="*/ 174609 h 175326"/>
                  <a:gd name="connsiteX2" fmla="*/ 107 w 193866"/>
                  <a:gd name="connsiteY2" fmla="*/ 1635 h 175326"/>
                  <a:gd name="connsiteX3" fmla="*/ 660 w 193866"/>
                  <a:gd name="connsiteY3" fmla="*/ 121 h 175326"/>
                  <a:gd name="connsiteX4" fmla="*/ 679 w 193866"/>
                  <a:gd name="connsiteY4" fmla="*/ 111 h 175326"/>
                  <a:gd name="connsiteX5" fmla="*/ 2298 w 193866"/>
                  <a:gd name="connsiteY5" fmla="*/ 683 h 175326"/>
                  <a:gd name="connsiteX6" fmla="*/ 157746 w 193866"/>
                  <a:gd name="connsiteY6" fmla="*/ 172132 h 175326"/>
                  <a:gd name="connsiteX7" fmla="*/ 187464 w 193866"/>
                  <a:gd name="connsiteY7" fmla="*/ 163370 h 175326"/>
                  <a:gd name="connsiteX8" fmla="*/ 146411 w 193866"/>
                  <a:gd name="connsiteY8" fmla="*/ 26114 h 175326"/>
                  <a:gd name="connsiteX9" fmla="*/ 146411 w 193866"/>
                  <a:gd name="connsiteY9" fmla="*/ 24495 h 175326"/>
                  <a:gd name="connsiteX10" fmla="*/ 148031 w 193866"/>
                  <a:gd name="connsiteY10" fmla="*/ 24495 h 175326"/>
                  <a:gd name="connsiteX11" fmla="*/ 148031 w 193866"/>
                  <a:gd name="connsiteY11" fmla="*/ 24495 h 175326"/>
                  <a:gd name="connsiteX12" fmla="*/ 188988 w 193866"/>
                  <a:gd name="connsiteY12" fmla="*/ 164322 h 175326"/>
                  <a:gd name="connsiteX13" fmla="*/ 166033 w 193866"/>
                  <a:gd name="connsiteY13" fmla="*/ 175276 h 17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3866" h="175326">
                    <a:moveTo>
                      <a:pt x="166033" y="175276"/>
                    </a:moveTo>
                    <a:cubicBezTo>
                      <a:pt x="163137" y="175228"/>
                      <a:pt x="160242" y="175009"/>
                      <a:pt x="157365" y="174609"/>
                    </a:cubicBezTo>
                    <a:cubicBezTo>
                      <a:pt x="72212" y="162703"/>
                      <a:pt x="774" y="3159"/>
                      <a:pt x="107" y="1635"/>
                    </a:cubicBezTo>
                    <a:cubicBezTo>
                      <a:pt x="-159" y="1064"/>
                      <a:pt x="88" y="387"/>
                      <a:pt x="660" y="121"/>
                    </a:cubicBezTo>
                    <a:cubicBezTo>
                      <a:pt x="669" y="111"/>
                      <a:pt x="669" y="111"/>
                      <a:pt x="679" y="111"/>
                    </a:cubicBezTo>
                    <a:cubicBezTo>
                      <a:pt x="1288" y="-165"/>
                      <a:pt x="2003" y="92"/>
                      <a:pt x="2298" y="683"/>
                    </a:cubicBezTo>
                    <a:cubicBezTo>
                      <a:pt x="2965" y="2302"/>
                      <a:pt x="73831" y="160607"/>
                      <a:pt x="157746" y="172132"/>
                    </a:cubicBezTo>
                    <a:cubicBezTo>
                      <a:pt x="172224" y="174133"/>
                      <a:pt x="182225" y="171180"/>
                      <a:pt x="187464" y="163370"/>
                    </a:cubicBezTo>
                    <a:cubicBezTo>
                      <a:pt x="208800" y="131080"/>
                      <a:pt x="147078" y="27162"/>
                      <a:pt x="146411" y="26114"/>
                    </a:cubicBezTo>
                    <a:cubicBezTo>
                      <a:pt x="146011" y="25648"/>
                      <a:pt x="146011" y="24962"/>
                      <a:pt x="146411" y="24495"/>
                    </a:cubicBezTo>
                    <a:cubicBezTo>
                      <a:pt x="146859" y="24047"/>
                      <a:pt x="147583" y="24047"/>
                      <a:pt x="148031" y="24495"/>
                    </a:cubicBezTo>
                    <a:cubicBezTo>
                      <a:pt x="148031" y="24495"/>
                      <a:pt x="148031" y="24495"/>
                      <a:pt x="148031" y="24495"/>
                    </a:cubicBezTo>
                    <a:cubicBezTo>
                      <a:pt x="150602" y="28876"/>
                      <a:pt x="211181" y="130794"/>
                      <a:pt x="188988" y="164322"/>
                    </a:cubicBezTo>
                    <a:cubicBezTo>
                      <a:pt x="183740" y="171694"/>
                      <a:pt x="175062" y="175838"/>
                      <a:pt x="166033" y="1752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90315F90-A86D-9D93-FC7B-CBAF8C59A126}"/>
                  </a:ext>
                </a:extLst>
              </p:cNvPr>
              <p:cNvSpPr/>
              <p:nvPr/>
            </p:nvSpPr>
            <p:spPr>
              <a:xfrm>
                <a:off x="7572371" y="5024689"/>
                <a:ext cx="1086231" cy="979121"/>
              </a:xfrm>
              <a:custGeom>
                <a:avLst/>
                <a:gdLst>
                  <a:gd name="connsiteX0" fmla="*/ 619845 w 1086231"/>
                  <a:gd name="connsiteY0" fmla="*/ 979122 h 979121"/>
                  <a:gd name="connsiteX1" fmla="*/ 507831 w 1086231"/>
                  <a:gd name="connsiteY1" fmla="*/ 972931 h 979121"/>
                  <a:gd name="connsiteX2" fmla="*/ 673566 w 1086231"/>
                  <a:gd name="connsiteY2" fmla="*/ 377333 h 979121"/>
                  <a:gd name="connsiteX3" fmla="*/ 615273 w 1086231"/>
                  <a:gd name="connsiteY3" fmla="*/ 387524 h 979121"/>
                  <a:gd name="connsiteX4" fmla="*/ 123974 w 1086231"/>
                  <a:gd name="connsiteY4" fmla="*/ 372760 h 979121"/>
                  <a:gd name="connsiteX5" fmla="*/ 149 w 1086231"/>
                  <a:gd name="connsiteY5" fmla="*/ 141017 h 979121"/>
                  <a:gd name="connsiteX6" fmla="*/ 1085999 w 1086231"/>
                  <a:gd name="connsiteY6" fmla="*/ 129778 h 979121"/>
                  <a:gd name="connsiteX7" fmla="*/ 619845 w 1086231"/>
                  <a:gd name="connsiteY7" fmla="*/ 979122 h 979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6231" h="979121">
                    <a:moveTo>
                      <a:pt x="619845" y="979122"/>
                    </a:moveTo>
                    <a:lnTo>
                      <a:pt x="507831" y="972931"/>
                    </a:lnTo>
                    <a:lnTo>
                      <a:pt x="673566" y="377333"/>
                    </a:lnTo>
                    <a:cubicBezTo>
                      <a:pt x="673566" y="377333"/>
                      <a:pt x="651183" y="381714"/>
                      <a:pt x="615273" y="387524"/>
                    </a:cubicBezTo>
                    <a:cubicBezTo>
                      <a:pt x="493734" y="406574"/>
                      <a:pt x="216843" y="441722"/>
                      <a:pt x="123974" y="372760"/>
                    </a:cubicBezTo>
                    <a:cubicBezTo>
                      <a:pt x="-9376" y="273319"/>
                      <a:pt x="149" y="141017"/>
                      <a:pt x="149" y="141017"/>
                    </a:cubicBezTo>
                    <a:cubicBezTo>
                      <a:pt x="149" y="141017"/>
                      <a:pt x="1058662" y="-168641"/>
                      <a:pt x="1085999" y="129778"/>
                    </a:cubicBezTo>
                    <a:cubicBezTo>
                      <a:pt x="1098286" y="263699"/>
                      <a:pt x="619845" y="979122"/>
                      <a:pt x="619845" y="97912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F1137178-371C-2172-6A97-3CDB7A1AD469}"/>
                  </a:ext>
                </a:extLst>
              </p:cNvPr>
              <p:cNvSpPr/>
              <p:nvPr/>
            </p:nvSpPr>
            <p:spPr>
              <a:xfrm>
                <a:off x="8082679" y="5982094"/>
                <a:ext cx="97821" cy="105346"/>
              </a:xfrm>
              <a:custGeom>
                <a:avLst/>
                <a:gdLst>
                  <a:gd name="connsiteX0" fmla="*/ 11430 w 97821"/>
                  <a:gd name="connsiteY0" fmla="*/ 0 h 105346"/>
                  <a:gd name="connsiteX1" fmla="*/ 0 w 97821"/>
                  <a:gd name="connsiteY1" fmla="*/ 105346 h 105346"/>
                  <a:gd name="connsiteX2" fmla="*/ 57341 w 97821"/>
                  <a:gd name="connsiteY2" fmla="*/ 105346 h 105346"/>
                  <a:gd name="connsiteX3" fmla="*/ 97822 w 97821"/>
                  <a:gd name="connsiteY3" fmla="*/ 0 h 105346"/>
                  <a:gd name="connsiteX4" fmla="*/ 11430 w 97821"/>
                  <a:gd name="connsiteY4" fmla="*/ 0 h 105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21" h="105346">
                    <a:moveTo>
                      <a:pt x="11430" y="0"/>
                    </a:moveTo>
                    <a:lnTo>
                      <a:pt x="0" y="105346"/>
                    </a:lnTo>
                    <a:lnTo>
                      <a:pt x="57341" y="105346"/>
                    </a:lnTo>
                    <a:lnTo>
                      <a:pt x="97822" y="0"/>
                    </a:lnTo>
                    <a:lnTo>
                      <a:pt x="11430" y="0"/>
                    </a:lnTo>
                    <a:close/>
                  </a:path>
                </a:pathLst>
              </a:custGeom>
              <a:solidFill>
                <a:srgbClr val="B55B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929AC616-2E03-0F3C-1334-E6B76152F78E}"/>
                  </a:ext>
                </a:extLst>
              </p:cNvPr>
              <p:cNvSpPr/>
              <p:nvPr/>
            </p:nvSpPr>
            <p:spPr>
              <a:xfrm>
                <a:off x="8060962" y="5974283"/>
                <a:ext cx="158686" cy="55721"/>
              </a:xfrm>
              <a:custGeom>
                <a:avLst/>
                <a:gdLst>
                  <a:gd name="connsiteX0" fmla="*/ 0 w 158686"/>
                  <a:gd name="connsiteY0" fmla="*/ 55721 h 55721"/>
                  <a:gd name="connsiteX1" fmla="*/ 4953 w 158686"/>
                  <a:gd name="connsiteY1" fmla="*/ 0 h 55721"/>
                  <a:gd name="connsiteX2" fmla="*/ 158687 w 158686"/>
                  <a:gd name="connsiteY2" fmla="*/ 0 h 55721"/>
                  <a:gd name="connsiteX3" fmla="*/ 144304 w 158686"/>
                  <a:gd name="connsiteY3" fmla="*/ 55721 h 55721"/>
                  <a:gd name="connsiteX4" fmla="*/ 0 w 158686"/>
                  <a:gd name="connsiteY4" fmla="*/ 55721 h 55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86" h="55721">
                    <a:moveTo>
                      <a:pt x="0" y="55721"/>
                    </a:moveTo>
                    <a:lnTo>
                      <a:pt x="4953" y="0"/>
                    </a:lnTo>
                    <a:lnTo>
                      <a:pt x="158687" y="0"/>
                    </a:lnTo>
                    <a:lnTo>
                      <a:pt x="144304" y="55721"/>
                    </a:lnTo>
                    <a:lnTo>
                      <a:pt x="0" y="55721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40486292-43C2-926E-8D01-DD4C02E6C9B9}"/>
                  </a:ext>
                </a:extLst>
              </p:cNvPr>
              <p:cNvSpPr/>
              <p:nvPr/>
            </p:nvSpPr>
            <p:spPr>
              <a:xfrm>
                <a:off x="8072682" y="6061271"/>
                <a:ext cx="255932" cy="103417"/>
              </a:xfrm>
              <a:custGeom>
                <a:avLst/>
                <a:gdLst>
                  <a:gd name="connsiteX0" fmla="*/ 255932 w 255932"/>
                  <a:gd name="connsiteY0" fmla="*/ 103417 h 103417"/>
                  <a:gd name="connsiteX1" fmla="*/ 211451 w 255932"/>
                  <a:gd name="connsiteY1" fmla="*/ 55792 h 103417"/>
                  <a:gd name="connsiteX2" fmla="*/ 116201 w 255932"/>
                  <a:gd name="connsiteY2" fmla="*/ 30551 h 103417"/>
                  <a:gd name="connsiteX3" fmla="*/ 84387 w 255932"/>
                  <a:gd name="connsiteY3" fmla="*/ 3405 h 103417"/>
                  <a:gd name="connsiteX4" fmla="*/ 59717 w 255932"/>
                  <a:gd name="connsiteY4" fmla="*/ 12263 h 103417"/>
                  <a:gd name="connsiteX5" fmla="*/ 23046 w 255932"/>
                  <a:gd name="connsiteY5" fmla="*/ 7786 h 103417"/>
                  <a:gd name="connsiteX6" fmla="*/ 4568 w 255932"/>
                  <a:gd name="connsiteY6" fmla="*/ 5786 h 103417"/>
                  <a:gd name="connsiteX7" fmla="*/ 662 w 255932"/>
                  <a:gd name="connsiteY7" fmla="*/ 103226 h 10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5932" h="103417">
                    <a:moveTo>
                      <a:pt x="255932" y="103417"/>
                    </a:moveTo>
                    <a:cubicBezTo>
                      <a:pt x="247931" y="67889"/>
                      <a:pt x="230882" y="57221"/>
                      <a:pt x="211451" y="55792"/>
                    </a:cubicBezTo>
                    <a:cubicBezTo>
                      <a:pt x="192020" y="54363"/>
                      <a:pt x="116201" y="30551"/>
                      <a:pt x="116201" y="30551"/>
                    </a:cubicBezTo>
                    <a:cubicBezTo>
                      <a:pt x="116201" y="30551"/>
                      <a:pt x="98198" y="7976"/>
                      <a:pt x="84387" y="3405"/>
                    </a:cubicBezTo>
                    <a:cubicBezTo>
                      <a:pt x="75148" y="1433"/>
                      <a:pt x="65594" y="4862"/>
                      <a:pt x="59717" y="12263"/>
                    </a:cubicBezTo>
                    <a:lnTo>
                      <a:pt x="23046" y="7786"/>
                    </a:lnTo>
                    <a:cubicBezTo>
                      <a:pt x="23046" y="7786"/>
                      <a:pt x="10187" y="-8311"/>
                      <a:pt x="4568" y="5786"/>
                    </a:cubicBezTo>
                    <a:cubicBezTo>
                      <a:pt x="-1909" y="22073"/>
                      <a:pt x="281" y="92177"/>
                      <a:pt x="662" y="103226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FFE4B232-990F-E19E-99D9-618514696626}"/>
                  </a:ext>
                </a:extLst>
              </p:cNvPr>
              <p:cNvSpPr/>
              <p:nvPr/>
            </p:nvSpPr>
            <p:spPr>
              <a:xfrm>
                <a:off x="8073763" y="6094979"/>
                <a:ext cx="250343" cy="60469"/>
              </a:xfrm>
              <a:custGeom>
                <a:avLst/>
                <a:gdLst>
                  <a:gd name="connsiteX0" fmla="*/ 248946 w 250343"/>
                  <a:gd name="connsiteY0" fmla="*/ 60470 h 60469"/>
                  <a:gd name="connsiteX1" fmla="*/ 204178 w 250343"/>
                  <a:gd name="connsiteY1" fmla="*/ 60470 h 60469"/>
                  <a:gd name="connsiteX2" fmla="*/ 8249 w 250343"/>
                  <a:gd name="connsiteY2" fmla="*/ 59517 h 60469"/>
                  <a:gd name="connsiteX3" fmla="*/ 6344 w 250343"/>
                  <a:gd name="connsiteY3" fmla="*/ 57612 h 60469"/>
                  <a:gd name="connsiteX4" fmla="*/ 8249 w 250343"/>
                  <a:gd name="connsiteY4" fmla="*/ 55707 h 60469"/>
                  <a:gd name="connsiteX5" fmla="*/ 21489 w 250343"/>
                  <a:gd name="connsiteY5" fmla="*/ 55707 h 60469"/>
                  <a:gd name="connsiteX6" fmla="*/ 21489 w 250343"/>
                  <a:gd name="connsiteY6" fmla="*/ 55231 h 60469"/>
                  <a:gd name="connsiteX7" fmla="*/ 915 w 250343"/>
                  <a:gd name="connsiteY7" fmla="*/ 3510 h 60469"/>
                  <a:gd name="connsiteX8" fmla="*/ 2820 w 250343"/>
                  <a:gd name="connsiteY8" fmla="*/ 272 h 60469"/>
                  <a:gd name="connsiteX9" fmla="*/ 25299 w 250343"/>
                  <a:gd name="connsiteY9" fmla="*/ 55707 h 60469"/>
                  <a:gd name="connsiteX10" fmla="*/ 52921 w 250343"/>
                  <a:gd name="connsiteY10" fmla="*/ 55707 h 60469"/>
                  <a:gd name="connsiteX11" fmla="*/ 248755 w 250343"/>
                  <a:gd name="connsiteY11" fmla="*/ 56755 h 60469"/>
                  <a:gd name="connsiteX12" fmla="*/ 250317 w 250343"/>
                  <a:gd name="connsiteY12" fmla="*/ 58946 h 60469"/>
                  <a:gd name="connsiteX13" fmla="*/ 248946 w 250343"/>
                  <a:gd name="connsiteY13" fmla="*/ 60470 h 6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343" h="60469">
                    <a:moveTo>
                      <a:pt x="248946" y="60470"/>
                    </a:moveTo>
                    <a:lnTo>
                      <a:pt x="204178" y="60470"/>
                    </a:lnTo>
                    <a:lnTo>
                      <a:pt x="8249" y="59517"/>
                    </a:lnTo>
                    <a:cubicBezTo>
                      <a:pt x="7201" y="59517"/>
                      <a:pt x="6344" y="58660"/>
                      <a:pt x="6344" y="57612"/>
                    </a:cubicBezTo>
                    <a:cubicBezTo>
                      <a:pt x="6344" y="56564"/>
                      <a:pt x="7201" y="55707"/>
                      <a:pt x="8249" y="55707"/>
                    </a:cubicBezTo>
                    <a:lnTo>
                      <a:pt x="21489" y="55707"/>
                    </a:lnTo>
                    <a:cubicBezTo>
                      <a:pt x="21441" y="55554"/>
                      <a:pt x="21441" y="55383"/>
                      <a:pt x="21489" y="55231"/>
                    </a:cubicBezTo>
                    <a:cubicBezTo>
                      <a:pt x="31014" y="34657"/>
                      <a:pt x="19774" y="13892"/>
                      <a:pt x="915" y="3510"/>
                    </a:cubicBezTo>
                    <a:cubicBezTo>
                      <a:pt x="-1276" y="2367"/>
                      <a:pt x="915" y="-967"/>
                      <a:pt x="2820" y="272"/>
                    </a:cubicBezTo>
                    <a:cubicBezTo>
                      <a:pt x="23727" y="9968"/>
                      <a:pt x="33547" y="34190"/>
                      <a:pt x="25299" y="55707"/>
                    </a:cubicBezTo>
                    <a:lnTo>
                      <a:pt x="52921" y="55707"/>
                    </a:lnTo>
                    <a:lnTo>
                      <a:pt x="248755" y="56755"/>
                    </a:lnTo>
                    <a:cubicBezTo>
                      <a:pt x="249793" y="56926"/>
                      <a:pt x="250489" y="57917"/>
                      <a:pt x="250317" y="58946"/>
                    </a:cubicBezTo>
                    <a:cubicBezTo>
                      <a:pt x="250193" y="59679"/>
                      <a:pt x="249660" y="60270"/>
                      <a:pt x="248946" y="6047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A0366210-8708-3C30-EF83-11F4256A291C}"/>
                  </a:ext>
                </a:extLst>
              </p:cNvPr>
              <p:cNvSpPr/>
              <p:nvPr/>
            </p:nvSpPr>
            <p:spPr>
              <a:xfrm>
                <a:off x="8176810" y="6092185"/>
                <a:ext cx="41340" cy="16046"/>
              </a:xfrm>
              <a:custGeom>
                <a:avLst/>
                <a:gdLst>
                  <a:gd name="connsiteX0" fmla="*/ 3594 w 41340"/>
                  <a:gd name="connsiteY0" fmla="*/ 15258 h 16046"/>
                  <a:gd name="connsiteX1" fmla="*/ 36303 w 41340"/>
                  <a:gd name="connsiteY1" fmla="*/ 7257 h 16046"/>
                  <a:gd name="connsiteX2" fmla="*/ 38647 w 41340"/>
                  <a:gd name="connsiteY2" fmla="*/ 8876 h 16046"/>
                  <a:gd name="connsiteX3" fmla="*/ 40552 w 41340"/>
                  <a:gd name="connsiteY3" fmla="*/ 5637 h 16046"/>
                  <a:gd name="connsiteX4" fmla="*/ 2099 w 41340"/>
                  <a:gd name="connsiteY4" fmla="*/ 10781 h 16046"/>
                  <a:gd name="connsiteX5" fmla="*/ 356 w 41340"/>
                  <a:gd name="connsiteY5" fmla="*/ 13352 h 16046"/>
                  <a:gd name="connsiteX6" fmla="*/ 3594 w 41340"/>
                  <a:gd name="connsiteY6" fmla="*/ 15258 h 1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40" h="16046">
                    <a:moveTo>
                      <a:pt x="3594" y="15258"/>
                    </a:moveTo>
                    <a:cubicBezTo>
                      <a:pt x="10414" y="4018"/>
                      <a:pt x="25064" y="437"/>
                      <a:pt x="36303" y="7257"/>
                    </a:cubicBezTo>
                    <a:cubicBezTo>
                      <a:pt x="37122" y="7752"/>
                      <a:pt x="37904" y="8285"/>
                      <a:pt x="38647" y="8876"/>
                    </a:cubicBezTo>
                    <a:cubicBezTo>
                      <a:pt x="40552" y="10305"/>
                      <a:pt x="42456" y="7066"/>
                      <a:pt x="40552" y="5637"/>
                    </a:cubicBezTo>
                    <a:cubicBezTo>
                      <a:pt x="28512" y="-3564"/>
                      <a:pt x="11300" y="-1259"/>
                      <a:pt x="2099" y="10781"/>
                    </a:cubicBezTo>
                    <a:cubicBezTo>
                      <a:pt x="1470" y="11600"/>
                      <a:pt x="889" y="12467"/>
                      <a:pt x="356" y="13352"/>
                    </a:cubicBezTo>
                    <a:cubicBezTo>
                      <a:pt x="-1073" y="15258"/>
                      <a:pt x="2166" y="17163"/>
                      <a:pt x="3594" y="152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63E734C2-78D8-2856-CFB1-BF0276A01B88}"/>
                  </a:ext>
                </a:extLst>
              </p:cNvPr>
              <p:cNvSpPr/>
              <p:nvPr/>
            </p:nvSpPr>
            <p:spPr>
              <a:xfrm>
                <a:off x="8197868" y="6098585"/>
                <a:ext cx="41392" cy="16026"/>
              </a:xfrm>
              <a:custGeom>
                <a:avLst/>
                <a:gdLst>
                  <a:gd name="connsiteX0" fmla="*/ 3682 w 41392"/>
                  <a:gd name="connsiteY0" fmla="*/ 15239 h 16026"/>
                  <a:gd name="connsiteX1" fmla="*/ 36248 w 41392"/>
                  <a:gd name="connsiteY1" fmla="*/ 7200 h 16026"/>
                  <a:gd name="connsiteX2" fmla="*/ 38639 w 41392"/>
                  <a:gd name="connsiteY2" fmla="*/ 8858 h 16026"/>
                  <a:gd name="connsiteX3" fmla="*/ 40544 w 41392"/>
                  <a:gd name="connsiteY3" fmla="*/ 5619 h 16026"/>
                  <a:gd name="connsiteX4" fmla="*/ 1968 w 41392"/>
                  <a:gd name="connsiteY4" fmla="*/ 10858 h 16026"/>
                  <a:gd name="connsiteX5" fmla="*/ 349 w 41392"/>
                  <a:gd name="connsiteY5" fmla="*/ 13239 h 16026"/>
                  <a:gd name="connsiteX6" fmla="*/ 3682 w 41392"/>
                  <a:gd name="connsiteY6" fmla="*/ 15239 h 1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92" h="16026">
                    <a:moveTo>
                      <a:pt x="3682" y="15239"/>
                    </a:moveTo>
                    <a:cubicBezTo>
                      <a:pt x="10454" y="4029"/>
                      <a:pt x="25037" y="428"/>
                      <a:pt x="36248" y="7200"/>
                    </a:cubicBezTo>
                    <a:cubicBezTo>
                      <a:pt x="37077" y="7705"/>
                      <a:pt x="37877" y="8258"/>
                      <a:pt x="38639" y="8858"/>
                    </a:cubicBezTo>
                    <a:cubicBezTo>
                      <a:pt x="40639" y="10286"/>
                      <a:pt x="42544" y="7048"/>
                      <a:pt x="40544" y="5619"/>
                    </a:cubicBezTo>
                    <a:cubicBezTo>
                      <a:pt x="28447" y="-3582"/>
                      <a:pt x="11178" y="-1239"/>
                      <a:pt x="1968" y="10858"/>
                    </a:cubicBezTo>
                    <a:cubicBezTo>
                      <a:pt x="1387" y="11620"/>
                      <a:pt x="844" y="12420"/>
                      <a:pt x="349" y="13239"/>
                    </a:cubicBezTo>
                    <a:cubicBezTo>
                      <a:pt x="-1080" y="15239"/>
                      <a:pt x="2254" y="17144"/>
                      <a:pt x="3682" y="15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BE462291-EEBA-9EEF-314F-9EEA9B3577B6}"/>
                  </a:ext>
                </a:extLst>
              </p:cNvPr>
              <p:cNvSpPr/>
              <p:nvPr/>
            </p:nvSpPr>
            <p:spPr>
              <a:xfrm>
                <a:off x="8219680" y="6104943"/>
                <a:ext cx="41350" cy="16016"/>
              </a:xfrm>
              <a:custGeom>
                <a:avLst/>
                <a:gdLst>
                  <a:gd name="connsiteX0" fmla="*/ 3682 w 41350"/>
                  <a:gd name="connsiteY0" fmla="*/ 15168 h 16016"/>
                  <a:gd name="connsiteX1" fmla="*/ 36277 w 41350"/>
                  <a:gd name="connsiteY1" fmla="*/ 7234 h 16016"/>
                  <a:gd name="connsiteX2" fmla="*/ 38639 w 41350"/>
                  <a:gd name="connsiteY2" fmla="*/ 8882 h 16016"/>
                  <a:gd name="connsiteX3" fmla="*/ 40544 w 41350"/>
                  <a:gd name="connsiteY3" fmla="*/ 5548 h 16016"/>
                  <a:gd name="connsiteX4" fmla="*/ 1863 w 41350"/>
                  <a:gd name="connsiteY4" fmla="*/ 11025 h 16016"/>
                  <a:gd name="connsiteX5" fmla="*/ 348 w 41350"/>
                  <a:gd name="connsiteY5" fmla="*/ 13263 h 16016"/>
                  <a:gd name="connsiteX6" fmla="*/ 3682 w 41350"/>
                  <a:gd name="connsiteY6" fmla="*/ 15168 h 1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350" h="16016">
                    <a:moveTo>
                      <a:pt x="3682" y="15168"/>
                    </a:moveTo>
                    <a:cubicBezTo>
                      <a:pt x="10493" y="3976"/>
                      <a:pt x="25085" y="424"/>
                      <a:pt x="36277" y="7234"/>
                    </a:cubicBezTo>
                    <a:cubicBezTo>
                      <a:pt x="37096" y="7739"/>
                      <a:pt x="37886" y="8282"/>
                      <a:pt x="38639" y="8882"/>
                    </a:cubicBezTo>
                    <a:cubicBezTo>
                      <a:pt x="40639" y="10311"/>
                      <a:pt x="42449" y="7072"/>
                      <a:pt x="40544" y="5548"/>
                    </a:cubicBezTo>
                    <a:cubicBezTo>
                      <a:pt x="28352" y="-3625"/>
                      <a:pt x="11036" y="-1167"/>
                      <a:pt x="1863" y="11025"/>
                    </a:cubicBezTo>
                    <a:cubicBezTo>
                      <a:pt x="1320" y="11749"/>
                      <a:pt x="815" y="12492"/>
                      <a:pt x="348" y="13263"/>
                    </a:cubicBezTo>
                    <a:cubicBezTo>
                      <a:pt x="-1080" y="15264"/>
                      <a:pt x="2253" y="17169"/>
                      <a:pt x="3682" y="15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94AB3C11-FFEE-8D68-F606-83036D67B837}"/>
                  </a:ext>
                </a:extLst>
              </p:cNvPr>
              <p:cNvSpPr/>
              <p:nvPr/>
            </p:nvSpPr>
            <p:spPr>
              <a:xfrm>
                <a:off x="8187358" y="5222285"/>
                <a:ext cx="134492" cy="190118"/>
              </a:xfrm>
              <a:custGeom>
                <a:avLst/>
                <a:gdLst>
                  <a:gd name="connsiteX0" fmla="*/ 134493 w 134492"/>
                  <a:gd name="connsiteY0" fmla="*/ 0 h 190118"/>
                  <a:gd name="connsiteX1" fmla="*/ 58293 w 134492"/>
                  <a:gd name="connsiteY1" fmla="*/ 179927 h 190118"/>
                  <a:gd name="connsiteX2" fmla="*/ 0 w 134492"/>
                  <a:gd name="connsiteY2" fmla="*/ 190119 h 190118"/>
                  <a:gd name="connsiteX3" fmla="*/ 134493 w 134492"/>
                  <a:gd name="connsiteY3" fmla="*/ 0 h 19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492" h="190118">
                    <a:moveTo>
                      <a:pt x="134493" y="0"/>
                    </a:moveTo>
                    <a:lnTo>
                      <a:pt x="58293" y="179927"/>
                    </a:lnTo>
                    <a:cubicBezTo>
                      <a:pt x="58293" y="179927"/>
                      <a:pt x="35909" y="184309"/>
                      <a:pt x="0" y="190119"/>
                    </a:cubicBezTo>
                    <a:cubicBezTo>
                      <a:pt x="44958" y="124492"/>
                      <a:pt x="130778" y="4858"/>
                      <a:pt x="134493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D77B80A1-3FBB-5187-02D9-8075BCDCCFEE}"/>
                  </a:ext>
                </a:extLst>
              </p:cNvPr>
              <p:cNvSpPr/>
              <p:nvPr/>
            </p:nvSpPr>
            <p:spPr>
              <a:xfrm>
                <a:off x="7571542" y="4518673"/>
                <a:ext cx="634961" cy="522863"/>
              </a:xfrm>
              <a:custGeom>
                <a:avLst/>
                <a:gdLst>
                  <a:gd name="connsiteX0" fmla="*/ 214718 w 634961"/>
                  <a:gd name="connsiteY0" fmla="*/ 33242 h 522863"/>
                  <a:gd name="connsiteX1" fmla="*/ 198811 w 634961"/>
                  <a:gd name="connsiteY1" fmla="*/ 380143 h 522863"/>
                  <a:gd name="connsiteX2" fmla="*/ 615911 w 634961"/>
                  <a:gd name="connsiteY2" fmla="*/ 448627 h 522863"/>
                  <a:gd name="connsiteX3" fmla="*/ 634961 w 634961"/>
                  <a:gd name="connsiteY3" fmla="*/ 470821 h 522863"/>
                  <a:gd name="connsiteX4" fmla="*/ 70986 w 634961"/>
                  <a:gd name="connsiteY4" fmla="*/ 471583 h 522863"/>
                  <a:gd name="connsiteX5" fmla="*/ 1549 w 634961"/>
                  <a:gd name="connsiteY5" fmla="*/ 0 h 522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4961" h="522863">
                    <a:moveTo>
                      <a:pt x="214718" y="33242"/>
                    </a:moveTo>
                    <a:cubicBezTo>
                      <a:pt x="214718" y="33242"/>
                      <a:pt x="178904" y="338042"/>
                      <a:pt x="198811" y="380143"/>
                    </a:cubicBezTo>
                    <a:cubicBezTo>
                      <a:pt x="218719" y="422243"/>
                      <a:pt x="615911" y="448627"/>
                      <a:pt x="615911" y="448627"/>
                    </a:cubicBezTo>
                    <a:lnTo>
                      <a:pt x="634961" y="470821"/>
                    </a:lnTo>
                    <a:cubicBezTo>
                      <a:pt x="634961" y="470821"/>
                      <a:pt x="219385" y="587407"/>
                      <a:pt x="70986" y="471583"/>
                    </a:cubicBezTo>
                    <a:cubicBezTo>
                      <a:pt x="-16549" y="403384"/>
                      <a:pt x="1549" y="0"/>
                      <a:pt x="1549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A98CB466-B2C8-887A-8B9B-EC7547167FB9}"/>
                  </a:ext>
                </a:extLst>
              </p:cNvPr>
              <p:cNvSpPr/>
              <p:nvPr/>
            </p:nvSpPr>
            <p:spPr>
              <a:xfrm>
                <a:off x="7545945" y="4295291"/>
                <a:ext cx="291395" cy="360922"/>
              </a:xfrm>
              <a:custGeom>
                <a:avLst/>
                <a:gdLst>
                  <a:gd name="connsiteX0" fmla="*/ 80105 w 291395"/>
                  <a:gd name="connsiteY0" fmla="*/ 48503 h 360922"/>
                  <a:gd name="connsiteX1" fmla="*/ 0 w 291395"/>
                  <a:gd name="connsiteY1" fmla="*/ 360923 h 360922"/>
                  <a:gd name="connsiteX2" fmla="*/ 270034 w 291395"/>
                  <a:gd name="connsiteY2" fmla="*/ 345968 h 360922"/>
                  <a:gd name="connsiteX3" fmla="*/ 289084 w 291395"/>
                  <a:gd name="connsiteY3" fmla="*/ 122036 h 360922"/>
                  <a:gd name="connsiteX4" fmla="*/ 213646 w 291395"/>
                  <a:gd name="connsiteY4" fmla="*/ 11641 h 360922"/>
                  <a:gd name="connsiteX5" fmla="*/ 80105 w 291395"/>
                  <a:gd name="connsiteY5" fmla="*/ 48503 h 360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395" h="360922">
                    <a:moveTo>
                      <a:pt x="80105" y="48503"/>
                    </a:moveTo>
                    <a:cubicBezTo>
                      <a:pt x="30099" y="120988"/>
                      <a:pt x="9239" y="245003"/>
                      <a:pt x="0" y="360923"/>
                    </a:cubicBezTo>
                    <a:lnTo>
                      <a:pt x="270034" y="345968"/>
                    </a:lnTo>
                    <a:cubicBezTo>
                      <a:pt x="270034" y="345968"/>
                      <a:pt x="299752" y="225953"/>
                      <a:pt x="289084" y="122036"/>
                    </a:cubicBezTo>
                    <a:cubicBezTo>
                      <a:pt x="282607" y="56408"/>
                      <a:pt x="250127" y="25357"/>
                      <a:pt x="213646" y="11641"/>
                    </a:cubicBezTo>
                    <a:cubicBezTo>
                      <a:pt x="155734" y="-10457"/>
                      <a:pt x="115633" y="-2647"/>
                      <a:pt x="80105" y="48503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9A4F589A-F91E-D607-9686-FEDC5E4A158A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90414064-57E5-AC06-32F8-C6E852EFDC31}"/>
                  </a:ext>
                </a:extLst>
              </p:cNvPr>
              <p:cNvSpPr/>
              <p:nvPr/>
            </p:nvSpPr>
            <p:spPr>
              <a:xfrm>
                <a:off x="7945995" y="4990351"/>
                <a:ext cx="698372" cy="65055"/>
              </a:xfrm>
              <a:custGeom>
                <a:avLst/>
                <a:gdLst>
                  <a:gd name="connsiteX0" fmla="*/ 0 w 698372"/>
                  <a:gd name="connsiteY0" fmla="*/ 65056 h 65055"/>
                  <a:gd name="connsiteX1" fmla="*/ 679037 w 698372"/>
                  <a:gd name="connsiteY1" fmla="*/ 65056 h 65055"/>
                  <a:gd name="connsiteX2" fmla="*/ 698373 w 698372"/>
                  <a:gd name="connsiteY2" fmla="*/ 0 h 65055"/>
                  <a:gd name="connsiteX3" fmla="*/ 19336 w 698372"/>
                  <a:gd name="connsiteY3" fmla="*/ 0 h 65055"/>
                  <a:gd name="connsiteX4" fmla="*/ 0 w 698372"/>
                  <a:gd name="connsiteY4" fmla="*/ 65056 h 65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372" h="65055">
                    <a:moveTo>
                      <a:pt x="0" y="65056"/>
                    </a:moveTo>
                    <a:lnTo>
                      <a:pt x="679037" y="65056"/>
                    </a:lnTo>
                    <a:lnTo>
                      <a:pt x="698373" y="0"/>
                    </a:lnTo>
                    <a:lnTo>
                      <a:pt x="19336" y="0"/>
                    </a:lnTo>
                    <a:lnTo>
                      <a:pt x="0" y="6505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B34123C0-BE8D-A5FF-685B-74FFE081AF2E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6A4B23C6-2E6E-83DB-2E4A-C25846580545}"/>
                  </a:ext>
                </a:extLst>
              </p:cNvPr>
              <p:cNvSpPr/>
              <p:nvPr/>
            </p:nvSpPr>
            <p:spPr>
              <a:xfrm>
                <a:off x="8163723" y="4676216"/>
                <a:ext cx="524110" cy="345573"/>
              </a:xfrm>
              <a:custGeom>
                <a:avLst/>
                <a:gdLst>
                  <a:gd name="connsiteX0" fmla="*/ 38780 w 524110"/>
                  <a:gd name="connsiteY0" fmla="*/ 345567 h 345573"/>
                  <a:gd name="connsiteX1" fmla="*/ 418351 w 524110"/>
                  <a:gd name="connsiteY1" fmla="*/ 345567 h 345573"/>
                  <a:gd name="connsiteX2" fmla="*/ 446926 w 524110"/>
                  <a:gd name="connsiteY2" fmla="*/ 323755 h 345573"/>
                  <a:gd name="connsiteX3" fmla="*/ 523126 w 524110"/>
                  <a:gd name="connsiteY3" fmla="*/ 36957 h 345573"/>
                  <a:gd name="connsiteX4" fmla="*/ 502200 w 524110"/>
                  <a:gd name="connsiteY4" fmla="*/ 981 h 345573"/>
                  <a:gd name="connsiteX5" fmla="*/ 494551 w 524110"/>
                  <a:gd name="connsiteY5" fmla="*/ 0 h 345573"/>
                  <a:gd name="connsiteX6" fmla="*/ 109455 w 524110"/>
                  <a:gd name="connsiteY6" fmla="*/ 0 h 345573"/>
                  <a:gd name="connsiteX7" fmla="*/ 72403 w 524110"/>
                  <a:gd name="connsiteY7" fmla="*/ 28575 h 345573"/>
                  <a:gd name="connsiteX8" fmla="*/ 1347 w 524110"/>
                  <a:gd name="connsiteY8" fmla="*/ 297466 h 345573"/>
                  <a:gd name="connsiteX9" fmla="*/ 28102 w 524110"/>
                  <a:gd name="connsiteY9" fmla="*/ 344234 h 345573"/>
                  <a:gd name="connsiteX10" fmla="*/ 38780 w 524110"/>
                  <a:gd name="connsiteY10" fmla="*/ 345567 h 34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4110" h="345573">
                    <a:moveTo>
                      <a:pt x="38780" y="345567"/>
                    </a:moveTo>
                    <a:lnTo>
                      <a:pt x="418351" y="345567"/>
                    </a:lnTo>
                    <a:cubicBezTo>
                      <a:pt x="431734" y="345663"/>
                      <a:pt x="443497" y="336690"/>
                      <a:pt x="446926" y="323755"/>
                    </a:cubicBezTo>
                    <a:lnTo>
                      <a:pt x="523126" y="36957"/>
                    </a:lnTo>
                    <a:cubicBezTo>
                      <a:pt x="527279" y="21241"/>
                      <a:pt x="517916" y="5134"/>
                      <a:pt x="502200" y="981"/>
                    </a:cubicBezTo>
                    <a:cubicBezTo>
                      <a:pt x="499704" y="315"/>
                      <a:pt x="497133" y="-9"/>
                      <a:pt x="494551" y="0"/>
                    </a:cubicBezTo>
                    <a:lnTo>
                      <a:pt x="109455" y="0"/>
                    </a:lnTo>
                    <a:cubicBezTo>
                      <a:pt x="92025" y="-76"/>
                      <a:pt x="76766" y="11697"/>
                      <a:pt x="72403" y="28575"/>
                    </a:cubicBezTo>
                    <a:lnTo>
                      <a:pt x="1347" y="297466"/>
                    </a:lnTo>
                    <a:cubicBezTo>
                      <a:pt x="-4178" y="317773"/>
                      <a:pt x="7795" y="338709"/>
                      <a:pt x="28102" y="344234"/>
                    </a:cubicBezTo>
                    <a:cubicBezTo>
                      <a:pt x="31579" y="345187"/>
                      <a:pt x="35179" y="345634"/>
                      <a:pt x="38780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29C129A9-965D-AC7E-6067-29FAB1142EEC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E713FB66-87FA-578F-58F7-FFA02DB606F5}"/>
                  </a:ext>
                </a:extLst>
              </p:cNvPr>
              <p:cNvSpPr/>
              <p:nvPr/>
            </p:nvSpPr>
            <p:spPr>
              <a:xfrm>
                <a:off x="8195632" y="4676216"/>
                <a:ext cx="523443" cy="345568"/>
              </a:xfrm>
              <a:custGeom>
                <a:avLst/>
                <a:gdLst>
                  <a:gd name="connsiteX0" fmla="*/ 38113 w 523443"/>
                  <a:gd name="connsiteY0" fmla="*/ 345567 h 345568"/>
                  <a:gd name="connsiteX1" fmla="*/ 417684 w 523443"/>
                  <a:gd name="connsiteY1" fmla="*/ 345567 h 345568"/>
                  <a:gd name="connsiteX2" fmla="*/ 446259 w 523443"/>
                  <a:gd name="connsiteY2" fmla="*/ 323755 h 345568"/>
                  <a:gd name="connsiteX3" fmla="*/ 522459 w 523443"/>
                  <a:gd name="connsiteY3" fmla="*/ 36957 h 345568"/>
                  <a:gd name="connsiteX4" fmla="*/ 501532 w 523443"/>
                  <a:gd name="connsiteY4" fmla="*/ 981 h 345568"/>
                  <a:gd name="connsiteX5" fmla="*/ 493884 w 523443"/>
                  <a:gd name="connsiteY5" fmla="*/ 0 h 345568"/>
                  <a:gd name="connsiteX6" fmla="*/ 109169 w 523443"/>
                  <a:gd name="connsiteY6" fmla="*/ 0 h 345568"/>
                  <a:gd name="connsiteX7" fmla="*/ 72117 w 523443"/>
                  <a:gd name="connsiteY7" fmla="*/ 28575 h 345568"/>
                  <a:gd name="connsiteX8" fmla="*/ 1346 w 523443"/>
                  <a:gd name="connsiteY8" fmla="*/ 297466 h 345568"/>
                  <a:gd name="connsiteX9" fmla="*/ 28111 w 523443"/>
                  <a:gd name="connsiteY9" fmla="*/ 344234 h 345568"/>
                  <a:gd name="connsiteX10" fmla="*/ 38113 w 523443"/>
                  <a:gd name="connsiteY10" fmla="*/ 345567 h 345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3443" h="345568">
                    <a:moveTo>
                      <a:pt x="38113" y="345567"/>
                    </a:moveTo>
                    <a:lnTo>
                      <a:pt x="417684" y="345567"/>
                    </a:lnTo>
                    <a:cubicBezTo>
                      <a:pt x="431066" y="345663"/>
                      <a:pt x="442830" y="336690"/>
                      <a:pt x="446259" y="323755"/>
                    </a:cubicBezTo>
                    <a:lnTo>
                      <a:pt x="522459" y="36957"/>
                    </a:lnTo>
                    <a:cubicBezTo>
                      <a:pt x="526612" y="21241"/>
                      <a:pt x="517249" y="5134"/>
                      <a:pt x="501532" y="981"/>
                    </a:cubicBezTo>
                    <a:cubicBezTo>
                      <a:pt x="499037" y="315"/>
                      <a:pt x="496465" y="-9"/>
                      <a:pt x="493884" y="0"/>
                    </a:cubicBezTo>
                    <a:lnTo>
                      <a:pt x="109169" y="0"/>
                    </a:lnTo>
                    <a:cubicBezTo>
                      <a:pt x="91738" y="-76"/>
                      <a:pt x="76479" y="11697"/>
                      <a:pt x="72117" y="28575"/>
                    </a:cubicBezTo>
                    <a:lnTo>
                      <a:pt x="1346" y="297466"/>
                    </a:lnTo>
                    <a:cubicBezTo>
                      <a:pt x="-4179" y="317773"/>
                      <a:pt x="7804" y="338709"/>
                      <a:pt x="28111" y="344234"/>
                    </a:cubicBezTo>
                    <a:cubicBezTo>
                      <a:pt x="31369" y="345120"/>
                      <a:pt x="34731" y="345567"/>
                      <a:pt x="38113" y="3455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3238CED3-F55A-1E23-9F80-E6B222A92FD8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3B278662-1315-5F9D-FBDE-BA721D9B060D}"/>
                  </a:ext>
                </a:extLst>
              </p:cNvPr>
              <p:cNvSpPr/>
              <p:nvPr/>
            </p:nvSpPr>
            <p:spPr>
              <a:xfrm>
                <a:off x="8423616" y="4809851"/>
                <a:ext cx="82978" cy="84489"/>
              </a:xfrm>
              <a:custGeom>
                <a:avLst/>
                <a:gdLst>
                  <a:gd name="connsiteX0" fmla="*/ 1010 w 82978"/>
                  <a:gd name="connsiteY0" fmla="*/ 42292 h 84489"/>
                  <a:gd name="connsiteX1" fmla="*/ 25822 w 82978"/>
                  <a:gd name="connsiteY1" fmla="*/ 83488 h 84489"/>
                  <a:gd name="connsiteX2" fmla="*/ 34347 w 82978"/>
                  <a:gd name="connsiteY2" fmla="*/ 84488 h 84489"/>
                  <a:gd name="connsiteX3" fmla="*/ 81972 w 82978"/>
                  <a:gd name="connsiteY3" fmla="*/ 42292 h 84489"/>
                  <a:gd name="connsiteX4" fmla="*/ 57064 w 82978"/>
                  <a:gd name="connsiteY4" fmla="*/ 1001 h 84489"/>
                  <a:gd name="connsiteX5" fmla="*/ 48635 w 82978"/>
                  <a:gd name="connsiteY5" fmla="*/ 1 h 84489"/>
                  <a:gd name="connsiteX6" fmla="*/ 1010 w 82978"/>
                  <a:gd name="connsiteY6" fmla="*/ 42292 h 84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978" h="84489">
                    <a:moveTo>
                      <a:pt x="1010" y="42292"/>
                    </a:moveTo>
                    <a:cubicBezTo>
                      <a:pt x="-3515" y="60523"/>
                      <a:pt x="7591" y="78963"/>
                      <a:pt x="25822" y="83488"/>
                    </a:cubicBezTo>
                    <a:cubicBezTo>
                      <a:pt x="28604" y="84183"/>
                      <a:pt x="31471" y="84516"/>
                      <a:pt x="34347" y="84488"/>
                    </a:cubicBezTo>
                    <a:cubicBezTo>
                      <a:pt x="58064" y="83106"/>
                      <a:pt x="77743" y="65666"/>
                      <a:pt x="81972" y="42292"/>
                    </a:cubicBezTo>
                    <a:cubicBezTo>
                      <a:pt x="86497" y="24014"/>
                      <a:pt x="75343" y="5525"/>
                      <a:pt x="57064" y="1001"/>
                    </a:cubicBezTo>
                    <a:cubicBezTo>
                      <a:pt x="54302" y="315"/>
                      <a:pt x="51473" y="-18"/>
                      <a:pt x="48635" y="1"/>
                    </a:cubicBezTo>
                    <a:cubicBezTo>
                      <a:pt x="24908" y="1420"/>
                      <a:pt x="5229" y="18898"/>
                      <a:pt x="1010" y="422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B3425836-310D-7DA3-DF09-7C0EEB2F99C0}"/>
                  </a:ext>
                </a:extLst>
              </p:cNvPr>
              <p:cNvSpPr/>
              <p:nvPr/>
            </p:nvSpPr>
            <p:spPr>
              <a:xfrm>
                <a:off x="7911200" y="3828297"/>
                <a:ext cx="282942" cy="209820"/>
              </a:xfrm>
              <a:custGeom>
                <a:avLst/>
                <a:gdLst>
                  <a:gd name="connsiteX0" fmla="*/ 282541 w 282942"/>
                  <a:gd name="connsiteY0" fmla="*/ 146308 h 209820"/>
                  <a:gd name="connsiteX1" fmla="*/ 263491 w 282942"/>
                  <a:gd name="connsiteY1" fmla="*/ 159167 h 209820"/>
                  <a:gd name="connsiteX2" fmla="*/ 270729 w 282942"/>
                  <a:gd name="connsiteY2" fmla="*/ 183456 h 209820"/>
                  <a:gd name="connsiteX3" fmla="*/ 247774 w 282942"/>
                  <a:gd name="connsiteY3" fmla="*/ 183456 h 209820"/>
                  <a:gd name="connsiteX4" fmla="*/ 250537 w 282942"/>
                  <a:gd name="connsiteY4" fmla="*/ 202506 h 209820"/>
                  <a:gd name="connsiteX5" fmla="*/ 242916 w 282942"/>
                  <a:gd name="connsiteY5" fmla="*/ 209078 h 209820"/>
                  <a:gd name="connsiteX6" fmla="*/ 10887 w 282942"/>
                  <a:gd name="connsiteY6" fmla="*/ 171835 h 209820"/>
                  <a:gd name="connsiteX7" fmla="*/ 10887 w 282942"/>
                  <a:gd name="connsiteY7" fmla="*/ 116971 h 209820"/>
                  <a:gd name="connsiteX8" fmla="*/ 5649 w 282942"/>
                  <a:gd name="connsiteY8" fmla="*/ 51534 h 209820"/>
                  <a:gd name="connsiteX9" fmla="*/ 23556 w 282942"/>
                  <a:gd name="connsiteY9" fmla="*/ 51534 h 209820"/>
                  <a:gd name="connsiteX10" fmla="*/ 35081 w 282942"/>
                  <a:gd name="connsiteY10" fmla="*/ 23721 h 209820"/>
                  <a:gd name="connsiteX11" fmla="*/ 54131 w 282942"/>
                  <a:gd name="connsiteY11" fmla="*/ 27722 h 209820"/>
                  <a:gd name="connsiteX12" fmla="*/ 66990 w 282942"/>
                  <a:gd name="connsiteY12" fmla="*/ 8005 h 209820"/>
                  <a:gd name="connsiteX13" fmla="*/ 81849 w 282942"/>
                  <a:gd name="connsiteY13" fmla="*/ 18102 h 209820"/>
                  <a:gd name="connsiteX14" fmla="*/ 107757 w 282942"/>
                  <a:gd name="connsiteY14" fmla="*/ 4 h 209820"/>
                  <a:gd name="connsiteX15" fmla="*/ 122330 w 282942"/>
                  <a:gd name="connsiteY15" fmla="*/ 14387 h 209820"/>
                  <a:gd name="connsiteX16" fmla="*/ 152429 w 282942"/>
                  <a:gd name="connsiteY16" fmla="*/ 4195 h 209820"/>
                  <a:gd name="connsiteX17" fmla="*/ 165764 w 282942"/>
                  <a:gd name="connsiteY17" fmla="*/ 22769 h 209820"/>
                  <a:gd name="connsiteX18" fmla="*/ 194339 w 282942"/>
                  <a:gd name="connsiteY18" fmla="*/ 13244 h 209820"/>
                  <a:gd name="connsiteX19" fmla="*/ 202912 w 282942"/>
                  <a:gd name="connsiteY19" fmla="*/ 38961 h 209820"/>
                  <a:gd name="connsiteX20" fmla="*/ 235582 w 282942"/>
                  <a:gd name="connsiteY20" fmla="*/ 31818 h 209820"/>
                  <a:gd name="connsiteX21" fmla="*/ 239297 w 282942"/>
                  <a:gd name="connsiteY21" fmla="*/ 58392 h 209820"/>
                  <a:gd name="connsiteX22" fmla="*/ 267872 w 282942"/>
                  <a:gd name="connsiteY22" fmla="*/ 61631 h 209820"/>
                  <a:gd name="connsiteX23" fmla="*/ 263109 w 282942"/>
                  <a:gd name="connsiteY23" fmla="*/ 90206 h 209820"/>
                  <a:gd name="connsiteX24" fmla="*/ 282921 w 282942"/>
                  <a:gd name="connsiteY24" fmla="*/ 104779 h 209820"/>
                  <a:gd name="connsiteX25" fmla="*/ 263871 w 282942"/>
                  <a:gd name="connsiteY25" fmla="*/ 127544 h 209820"/>
                  <a:gd name="connsiteX26" fmla="*/ 282541 w 282942"/>
                  <a:gd name="connsiteY26" fmla="*/ 146308 h 209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82942" h="209820">
                    <a:moveTo>
                      <a:pt x="282541" y="146308"/>
                    </a:moveTo>
                    <a:cubicBezTo>
                      <a:pt x="278826" y="156786"/>
                      <a:pt x="263491" y="159167"/>
                      <a:pt x="263491" y="159167"/>
                    </a:cubicBezTo>
                    <a:cubicBezTo>
                      <a:pt x="263491" y="159167"/>
                      <a:pt x="277968" y="177360"/>
                      <a:pt x="270729" y="183456"/>
                    </a:cubicBezTo>
                    <a:cubicBezTo>
                      <a:pt x="263491" y="189552"/>
                      <a:pt x="247774" y="183456"/>
                      <a:pt x="247774" y="183456"/>
                    </a:cubicBezTo>
                    <a:cubicBezTo>
                      <a:pt x="251346" y="189133"/>
                      <a:pt x="252346" y="196048"/>
                      <a:pt x="250537" y="202506"/>
                    </a:cubicBezTo>
                    <a:cubicBezTo>
                      <a:pt x="247203" y="213078"/>
                      <a:pt x="242916" y="209078"/>
                      <a:pt x="242916" y="209078"/>
                    </a:cubicBezTo>
                    <a:lnTo>
                      <a:pt x="10887" y="171835"/>
                    </a:lnTo>
                    <a:cubicBezTo>
                      <a:pt x="14993" y="153776"/>
                      <a:pt x="14993" y="135030"/>
                      <a:pt x="10887" y="116971"/>
                    </a:cubicBezTo>
                    <a:cubicBezTo>
                      <a:pt x="3553" y="91920"/>
                      <a:pt x="-6448" y="57630"/>
                      <a:pt x="5649" y="51534"/>
                    </a:cubicBezTo>
                    <a:cubicBezTo>
                      <a:pt x="17745" y="45438"/>
                      <a:pt x="23556" y="51534"/>
                      <a:pt x="23556" y="51534"/>
                    </a:cubicBezTo>
                    <a:cubicBezTo>
                      <a:pt x="23556" y="51534"/>
                      <a:pt x="22603" y="25817"/>
                      <a:pt x="35081" y="23721"/>
                    </a:cubicBezTo>
                    <a:cubicBezTo>
                      <a:pt x="41710" y="22369"/>
                      <a:pt x="48606" y="23817"/>
                      <a:pt x="54131" y="27722"/>
                    </a:cubicBezTo>
                    <a:cubicBezTo>
                      <a:pt x="54131" y="27722"/>
                      <a:pt x="55655" y="9624"/>
                      <a:pt x="66990" y="8005"/>
                    </a:cubicBezTo>
                    <a:cubicBezTo>
                      <a:pt x="73724" y="7367"/>
                      <a:pt x="79963" y="11606"/>
                      <a:pt x="81849" y="18102"/>
                    </a:cubicBezTo>
                    <a:cubicBezTo>
                      <a:pt x="81849" y="18102"/>
                      <a:pt x="94898" y="290"/>
                      <a:pt x="107757" y="4"/>
                    </a:cubicBezTo>
                    <a:cubicBezTo>
                      <a:pt x="120616" y="-282"/>
                      <a:pt x="122330" y="14387"/>
                      <a:pt x="122330" y="14387"/>
                    </a:cubicBezTo>
                    <a:cubicBezTo>
                      <a:pt x="122330" y="14387"/>
                      <a:pt x="142904" y="-2377"/>
                      <a:pt x="152429" y="4195"/>
                    </a:cubicBezTo>
                    <a:cubicBezTo>
                      <a:pt x="158430" y="9110"/>
                      <a:pt x="163030" y="15511"/>
                      <a:pt x="165764" y="22769"/>
                    </a:cubicBezTo>
                    <a:cubicBezTo>
                      <a:pt x="165764" y="22769"/>
                      <a:pt x="185766" y="2195"/>
                      <a:pt x="194339" y="13244"/>
                    </a:cubicBezTo>
                    <a:cubicBezTo>
                      <a:pt x="199730" y="20750"/>
                      <a:pt x="202721" y="29722"/>
                      <a:pt x="202912" y="38961"/>
                    </a:cubicBezTo>
                    <a:cubicBezTo>
                      <a:pt x="202912" y="38961"/>
                      <a:pt x="228724" y="19911"/>
                      <a:pt x="235582" y="31818"/>
                    </a:cubicBezTo>
                    <a:cubicBezTo>
                      <a:pt x="239640" y="40047"/>
                      <a:pt x="240945" y="49363"/>
                      <a:pt x="239297" y="58392"/>
                    </a:cubicBezTo>
                    <a:cubicBezTo>
                      <a:pt x="239297" y="58392"/>
                      <a:pt x="261395" y="46296"/>
                      <a:pt x="267872" y="61631"/>
                    </a:cubicBezTo>
                    <a:cubicBezTo>
                      <a:pt x="271406" y="71327"/>
                      <a:pt x="269596" y="82176"/>
                      <a:pt x="263109" y="90206"/>
                    </a:cubicBezTo>
                    <a:cubicBezTo>
                      <a:pt x="263109" y="90206"/>
                      <a:pt x="283683" y="92682"/>
                      <a:pt x="282921" y="104779"/>
                    </a:cubicBezTo>
                    <a:cubicBezTo>
                      <a:pt x="282159" y="116876"/>
                      <a:pt x="263871" y="127544"/>
                      <a:pt x="263871" y="127544"/>
                    </a:cubicBezTo>
                    <a:cubicBezTo>
                      <a:pt x="263871" y="127544"/>
                      <a:pt x="285779" y="135735"/>
                      <a:pt x="282541" y="14630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EC90F60B-CEB2-C030-5F4A-173D5635FDF4}"/>
                  </a:ext>
                </a:extLst>
              </p:cNvPr>
              <p:cNvSpPr/>
              <p:nvPr/>
            </p:nvSpPr>
            <p:spPr>
              <a:xfrm>
                <a:off x="7884175" y="4076332"/>
                <a:ext cx="137258" cy="238021"/>
              </a:xfrm>
              <a:custGeom>
                <a:avLst/>
                <a:gdLst>
                  <a:gd name="connsiteX0" fmla="*/ 137258 w 137258"/>
                  <a:gd name="connsiteY0" fmla="*/ 127730 h 238021"/>
                  <a:gd name="connsiteX1" fmla="*/ 137258 w 137258"/>
                  <a:gd name="connsiteY1" fmla="*/ 127730 h 238021"/>
                  <a:gd name="connsiteX2" fmla="*/ 137258 w 137258"/>
                  <a:gd name="connsiteY2" fmla="*/ 128492 h 238021"/>
                  <a:gd name="connsiteX3" fmla="*/ 121066 w 137258"/>
                  <a:gd name="connsiteY3" fmla="*/ 163544 h 238021"/>
                  <a:gd name="connsiteX4" fmla="*/ 116779 w 137258"/>
                  <a:gd name="connsiteY4" fmla="*/ 185738 h 238021"/>
                  <a:gd name="connsiteX5" fmla="*/ 116303 w 137258"/>
                  <a:gd name="connsiteY5" fmla="*/ 204026 h 238021"/>
                  <a:gd name="connsiteX6" fmla="*/ 93062 w 137258"/>
                  <a:gd name="connsiteY6" fmla="*/ 237458 h 238021"/>
                  <a:gd name="connsiteX7" fmla="*/ 3 w 137258"/>
                  <a:gd name="connsiteY7" fmla="*/ 149924 h 238021"/>
                  <a:gd name="connsiteX8" fmla="*/ 55534 w 137258"/>
                  <a:gd name="connsiteY8" fmla="*/ 0 h 238021"/>
                  <a:gd name="connsiteX9" fmla="*/ 89062 w 137258"/>
                  <a:gd name="connsiteY9" fmla="*/ 52102 h 238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258" h="238021">
                    <a:moveTo>
                      <a:pt x="137258" y="127730"/>
                    </a:moveTo>
                    <a:lnTo>
                      <a:pt x="137258" y="127730"/>
                    </a:lnTo>
                    <a:lnTo>
                      <a:pt x="137258" y="128492"/>
                    </a:lnTo>
                    <a:lnTo>
                      <a:pt x="121066" y="163544"/>
                    </a:lnTo>
                    <a:cubicBezTo>
                      <a:pt x="118913" y="170783"/>
                      <a:pt x="117475" y="178213"/>
                      <a:pt x="116779" y="185738"/>
                    </a:cubicBezTo>
                    <a:cubicBezTo>
                      <a:pt x="116151" y="191814"/>
                      <a:pt x="115989" y="197930"/>
                      <a:pt x="116303" y="204026"/>
                    </a:cubicBezTo>
                    <a:cubicBezTo>
                      <a:pt x="122494" y="216599"/>
                      <a:pt x="121828" y="242125"/>
                      <a:pt x="93062" y="237458"/>
                    </a:cubicBezTo>
                    <a:cubicBezTo>
                      <a:pt x="56772" y="231267"/>
                      <a:pt x="-473" y="166402"/>
                      <a:pt x="3" y="149924"/>
                    </a:cubicBezTo>
                    <a:cubicBezTo>
                      <a:pt x="25530" y="103346"/>
                      <a:pt x="49914" y="47816"/>
                      <a:pt x="55534" y="0"/>
                    </a:cubicBezTo>
                    <a:lnTo>
                      <a:pt x="89062" y="52102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7530F4AE-0832-FF5A-6B08-FC175FE12903}"/>
                  </a:ext>
                </a:extLst>
              </p:cNvPr>
              <p:cNvSpPr/>
              <p:nvPr/>
            </p:nvSpPr>
            <p:spPr>
              <a:xfrm>
                <a:off x="7962824" y="4141193"/>
                <a:ext cx="58132" cy="98778"/>
              </a:xfrm>
              <a:custGeom>
                <a:avLst/>
                <a:gdLst>
                  <a:gd name="connsiteX0" fmla="*/ 58132 w 58132"/>
                  <a:gd name="connsiteY0" fmla="*/ 63726 h 98778"/>
                  <a:gd name="connsiteX1" fmla="*/ 41940 w 58132"/>
                  <a:gd name="connsiteY1" fmla="*/ 98778 h 98778"/>
                  <a:gd name="connsiteX2" fmla="*/ 30 w 58132"/>
                  <a:gd name="connsiteY2" fmla="*/ 32675 h 98778"/>
                  <a:gd name="connsiteX3" fmla="*/ 17270 w 58132"/>
                  <a:gd name="connsiteY3" fmla="*/ 4 h 98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32" h="98778">
                    <a:moveTo>
                      <a:pt x="58132" y="63726"/>
                    </a:moveTo>
                    <a:lnTo>
                      <a:pt x="41940" y="98778"/>
                    </a:lnTo>
                    <a:cubicBezTo>
                      <a:pt x="20985" y="84396"/>
                      <a:pt x="1268" y="57821"/>
                      <a:pt x="30" y="32675"/>
                    </a:cubicBezTo>
                    <a:cubicBezTo>
                      <a:pt x="-637" y="14577"/>
                      <a:pt x="10126" y="-282"/>
                      <a:pt x="1727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7FDD171B-4BF0-F6DF-4B80-1E7C2931F1E2}"/>
                  </a:ext>
                </a:extLst>
              </p:cNvPr>
              <p:cNvSpPr/>
              <p:nvPr/>
            </p:nvSpPr>
            <p:spPr>
              <a:xfrm>
                <a:off x="7925579" y="3905140"/>
                <a:ext cx="231993" cy="306612"/>
              </a:xfrm>
              <a:custGeom>
                <a:avLst/>
                <a:gdLst>
                  <a:gd name="connsiteX0" fmla="*/ 21749 w 231993"/>
                  <a:gd name="connsiteY0" fmla="*/ 81561 h 306612"/>
                  <a:gd name="connsiteX1" fmla="*/ 150394 w 231993"/>
                  <a:gd name="connsiteY1" fmla="*/ 3008 h 306612"/>
                  <a:gd name="connsiteX2" fmla="*/ 193199 w 231993"/>
                  <a:gd name="connsiteY2" fmla="*/ 24411 h 306612"/>
                  <a:gd name="connsiteX3" fmla="*/ 189198 w 231993"/>
                  <a:gd name="connsiteY3" fmla="*/ 261869 h 306612"/>
                  <a:gd name="connsiteX4" fmla="*/ 13843 w 231993"/>
                  <a:gd name="connsiteY4" fmla="*/ 240248 h 306612"/>
                  <a:gd name="connsiteX5" fmla="*/ 21273 w 231993"/>
                  <a:gd name="connsiteY5" fmla="*/ 82037 h 306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993" h="306612">
                    <a:moveTo>
                      <a:pt x="21749" y="81561"/>
                    </a:moveTo>
                    <a:cubicBezTo>
                      <a:pt x="35579" y="24344"/>
                      <a:pt x="93177" y="-10822"/>
                      <a:pt x="150394" y="3008"/>
                    </a:cubicBezTo>
                    <a:cubicBezTo>
                      <a:pt x="166100" y="6809"/>
                      <a:pt x="180740" y="14124"/>
                      <a:pt x="193199" y="24411"/>
                    </a:cubicBezTo>
                    <a:cubicBezTo>
                      <a:pt x="256826" y="76799"/>
                      <a:pt x="232537" y="181955"/>
                      <a:pt x="189198" y="261869"/>
                    </a:cubicBezTo>
                    <a:cubicBezTo>
                      <a:pt x="151098" y="332259"/>
                      <a:pt x="52419" y="315495"/>
                      <a:pt x="13843" y="240248"/>
                    </a:cubicBezTo>
                    <a:cubicBezTo>
                      <a:pt x="-11779" y="190337"/>
                      <a:pt x="2604" y="157952"/>
                      <a:pt x="21273" y="82037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857C8257-ADC6-F29A-21F7-6528D92669D5}"/>
                  </a:ext>
                </a:extLst>
              </p:cNvPr>
              <p:cNvSpPr/>
              <p:nvPr/>
            </p:nvSpPr>
            <p:spPr>
              <a:xfrm>
                <a:off x="8031203" y="4109193"/>
                <a:ext cx="51475" cy="48429"/>
              </a:xfrm>
              <a:custGeom>
                <a:avLst/>
                <a:gdLst>
                  <a:gd name="connsiteX0" fmla="*/ 51475 w 51475"/>
                  <a:gd name="connsiteY0" fmla="*/ 33052 h 48429"/>
                  <a:gd name="connsiteX1" fmla="*/ 40 w 51475"/>
                  <a:gd name="connsiteY1" fmla="*/ 0 h 48429"/>
                  <a:gd name="connsiteX2" fmla="*/ 14232 w 51475"/>
                  <a:gd name="connsiteY2" fmla="*/ 43434 h 48429"/>
                  <a:gd name="connsiteX3" fmla="*/ 51475 w 51475"/>
                  <a:gd name="connsiteY3" fmla="*/ 33052 h 48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475" h="48429">
                    <a:moveTo>
                      <a:pt x="51475" y="33052"/>
                    </a:moveTo>
                    <a:cubicBezTo>
                      <a:pt x="51475" y="33052"/>
                      <a:pt x="16328" y="23527"/>
                      <a:pt x="40" y="0"/>
                    </a:cubicBezTo>
                    <a:cubicBezTo>
                      <a:pt x="40" y="0"/>
                      <a:pt x="-1484" y="27813"/>
                      <a:pt x="14232" y="43434"/>
                    </a:cubicBezTo>
                    <a:cubicBezTo>
                      <a:pt x="29949" y="59055"/>
                      <a:pt x="51475" y="33052"/>
                      <a:pt x="51475" y="330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C0B52E7F-0243-E9B0-318E-F6F1FFCA3B1F}"/>
                  </a:ext>
                </a:extLst>
              </p:cNvPr>
              <p:cNvSpPr/>
              <p:nvPr/>
            </p:nvSpPr>
            <p:spPr>
              <a:xfrm>
                <a:off x="7945233" y="3888288"/>
                <a:ext cx="213360" cy="163469"/>
              </a:xfrm>
              <a:custGeom>
                <a:avLst/>
                <a:gdLst>
                  <a:gd name="connsiteX0" fmla="*/ 0 w 213360"/>
                  <a:gd name="connsiteY0" fmla="*/ 105462 h 163469"/>
                  <a:gd name="connsiteX1" fmla="*/ 20479 w 213360"/>
                  <a:gd name="connsiteY1" fmla="*/ 130608 h 163469"/>
                  <a:gd name="connsiteX2" fmla="*/ 15431 w 213360"/>
                  <a:gd name="connsiteY2" fmla="*/ 152896 h 163469"/>
                  <a:gd name="connsiteX3" fmla="*/ 41815 w 213360"/>
                  <a:gd name="connsiteY3" fmla="*/ 163469 h 163469"/>
                  <a:gd name="connsiteX4" fmla="*/ 67246 w 213360"/>
                  <a:gd name="connsiteY4" fmla="*/ 90793 h 163469"/>
                  <a:gd name="connsiteX5" fmla="*/ 84201 w 213360"/>
                  <a:gd name="connsiteY5" fmla="*/ 54598 h 163469"/>
                  <a:gd name="connsiteX6" fmla="*/ 213360 w 213360"/>
                  <a:gd name="connsiteY6" fmla="*/ 112320 h 163469"/>
                  <a:gd name="connsiteX7" fmla="*/ 181261 w 213360"/>
                  <a:gd name="connsiteY7" fmla="*/ 34120 h 163469"/>
                  <a:gd name="connsiteX8" fmla="*/ 40196 w 213360"/>
                  <a:gd name="connsiteY8" fmla="*/ 15927 h 163469"/>
                  <a:gd name="connsiteX9" fmla="*/ 0 w 213360"/>
                  <a:gd name="connsiteY9" fmla="*/ 105462 h 16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" h="163469">
                    <a:moveTo>
                      <a:pt x="0" y="105462"/>
                    </a:moveTo>
                    <a:cubicBezTo>
                      <a:pt x="0" y="105462"/>
                      <a:pt x="22955" y="110605"/>
                      <a:pt x="20479" y="130608"/>
                    </a:cubicBezTo>
                    <a:cubicBezTo>
                      <a:pt x="18002" y="150610"/>
                      <a:pt x="15431" y="152896"/>
                      <a:pt x="15431" y="152896"/>
                    </a:cubicBezTo>
                    <a:lnTo>
                      <a:pt x="41815" y="163469"/>
                    </a:lnTo>
                    <a:cubicBezTo>
                      <a:pt x="41815" y="163469"/>
                      <a:pt x="47435" y="86412"/>
                      <a:pt x="67246" y="90793"/>
                    </a:cubicBezTo>
                    <a:cubicBezTo>
                      <a:pt x="87058" y="95175"/>
                      <a:pt x="71342" y="57456"/>
                      <a:pt x="84201" y="54598"/>
                    </a:cubicBezTo>
                    <a:cubicBezTo>
                      <a:pt x="114490" y="47931"/>
                      <a:pt x="191738" y="60694"/>
                      <a:pt x="213360" y="112320"/>
                    </a:cubicBezTo>
                    <a:cubicBezTo>
                      <a:pt x="213360" y="112320"/>
                      <a:pt x="213360" y="64695"/>
                      <a:pt x="181261" y="34120"/>
                    </a:cubicBezTo>
                    <a:cubicBezTo>
                      <a:pt x="149162" y="3544"/>
                      <a:pt x="76486" y="-15029"/>
                      <a:pt x="40196" y="15927"/>
                    </a:cubicBezTo>
                    <a:cubicBezTo>
                      <a:pt x="3905" y="46883"/>
                      <a:pt x="0" y="105462"/>
                      <a:pt x="0" y="1054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2D6E4EBA-B35E-D29F-4B46-B2D5134A9516}"/>
                  </a:ext>
                </a:extLst>
              </p:cNvPr>
              <p:cNvSpPr/>
              <p:nvPr/>
            </p:nvSpPr>
            <p:spPr>
              <a:xfrm>
                <a:off x="7899790" y="3990877"/>
                <a:ext cx="69087" cy="97282"/>
              </a:xfrm>
              <a:custGeom>
                <a:avLst/>
                <a:gdLst>
                  <a:gd name="connsiteX0" fmla="*/ 8 w 69087"/>
                  <a:gd name="connsiteY0" fmla="*/ 35544 h 97282"/>
                  <a:gd name="connsiteX1" fmla="*/ 20868 w 69087"/>
                  <a:gd name="connsiteY1" fmla="*/ 88312 h 97282"/>
                  <a:gd name="connsiteX2" fmla="*/ 66969 w 69087"/>
                  <a:gd name="connsiteY2" fmla="*/ 69262 h 97282"/>
                  <a:gd name="connsiteX3" fmla="*/ 45443 w 69087"/>
                  <a:gd name="connsiteY3" fmla="*/ 2587 h 97282"/>
                  <a:gd name="connsiteX4" fmla="*/ 8 w 69087"/>
                  <a:gd name="connsiteY4" fmla="*/ 35258 h 97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87" h="97282">
                    <a:moveTo>
                      <a:pt x="8" y="35544"/>
                    </a:moveTo>
                    <a:cubicBezTo>
                      <a:pt x="-287" y="55194"/>
                      <a:pt x="7219" y="74168"/>
                      <a:pt x="20868" y="88312"/>
                    </a:cubicBezTo>
                    <a:cubicBezTo>
                      <a:pt x="39061" y="107362"/>
                      <a:pt x="61159" y="93742"/>
                      <a:pt x="66969" y="69262"/>
                    </a:cubicBezTo>
                    <a:cubicBezTo>
                      <a:pt x="72113" y="47736"/>
                      <a:pt x="68969" y="12112"/>
                      <a:pt x="45443" y="2587"/>
                    </a:cubicBezTo>
                    <a:cubicBezTo>
                      <a:pt x="21916" y="-6938"/>
                      <a:pt x="675" y="11160"/>
                      <a:pt x="8" y="35258"/>
                    </a:cubicBezTo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B6C03D44-3E1D-33DA-D68D-B7F0020EFE79}"/>
                  </a:ext>
                </a:extLst>
              </p:cNvPr>
              <p:cNvSpPr/>
              <p:nvPr/>
            </p:nvSpPr>
            <p:spPr>
              <a:xfrm>
                <a:off x="8047068" y="4049814"/>
                <a:ext cx="15785" cy="22365"/>
              </a:xfrm>
              <a:custGeom>
                <a:avLst/>
                <a:gdLst>
                  <a:gd name="connsiteX0" fmla="*/ 749 w 15785"/>
                  <a:gd name="connsiteY0" fmla="*/ 8897 h 22365"/>
                  <a:gd name="connsiteX1" fmla="*/ 4464 w 15785"/>
                  <a:gd name="connsiteY1" fmla="*/ 22137 h 22365"/>
                  <a:gd name="connsiteX2" fmla="*/ 15037 w 15785"/>
                  <a:gd name="connsiteY2" fmla="*/ 13469 h 22365"/>
                  <a:gd name="connsiteX3" fmla="*/ 11322 w 15785"/>
                  <a:gd name="connsiteY3" fmla="*/ 229 h 22365"/>
                  <a:gd name="connsiteX4" fmla="*/ 749 w 15785"/>
                  <a:gd name="connsiteY4" fmla="*/ 8897 h 22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85" h="22365">
                    <a:moveTo>
                      <a:pt x="749" y="8897"/>
                    </a:moveTo>
                    <a:cubicBezTo>
                      <a:pt x="-1156" y="14993"/>
                      <a:pt x="749" y="20898"/>
                      <a:pt x="4464" y="22137"/>
                    </a:cubicBezTo>
                    <a:cubicBezTo>
                      <a:pt x="8179" y="23375"/>
                      <a:pt x="13132" y="19470"/>
                      <a:pt x="15037" y="13469"/>
                    </a:cubicBezTo>
                    <a:cubicBezTo>
                      <a:pt x="16942" y="7468"/>
                      <a:pt x="15037" y="1468"/>
                      <a:pt x="11322" y="229"/>
                    </a:cubicBezTo>
                    <a:cubicBezTo>
                      <a:pt x="7607" y="-1009"/>
                      <a:pt x="2559" y="2896"/>
                      <a:pt x="749" y="8897"/>
                    </a:cubicBezTo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F44D8B45-072D-C5F3-D647-62C3FE07F30D}"/>
                  </a:ext>
                </a:extLst>
              </p:cNvPr>
              <p:cNvSpPr/>
              <p:nvPr/>
            </p:nvSpPr>
            <p:spPr>
              <a:xfrm>
                <a:off x="8113743" y="4069721"/>
                <a:ext cx="15879" cy="22460"/>
              </a:xfrm>
              <a:custGeom>
                <a:avLst/>
                <a:gdLst>
                  <a:gd name="connsiteX0" fmla="*/ 749 w 15879"/>
                  <a:gd name="connsiteY0" fmla="*/ 8992 h 22460"/>
                  <a:gd name="connsiteX1" fmla="*/ 4464 w 15879"/>
                  <a:gd name="connsiteY1" fmla="*/ 22232 h 22460"/>
                  <a:gd name="connsiteX2" fmla="*/ 15132 w 15879"/>
                  <a:gd name="connsiteY2" fmla="*/ 13469 h 22460"/>
                  <a:gd name="connsiteX3" fmla="*/ 11322 w 15879"/>
                  <a:gd name="connsiteY3" fmla="*/ 229 h 22460"/>
                  <a:gd name="connsiteX4" fmla="*/ 749 w 15879"/>
                  <a:gd name="connsiteY4" fmla="*/ 8992 h 2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79" h="22460">
                    <a:moveTo>
                      <a:pt x="749" y="8992"/>
                    </a:moveTo>
                    <a:cubicBezTo>
                      <a:pt x="-1156" y="15088"/>
                      <a:pt x="749" y="20994"/>
                      <a:pt x="4464" y="22232"/>
                    </a:cubicBezTo>
                    <a:cubicBezTo>
                      <a:pt x="8179" y="23470"/>
                      <a:pt x="13227" y="19565"/>
                      <a:pt x="15132" y="13469"/>
                    </a:cubicBezTo>
                    <a:cubicBezTo>
                      <a:pt x="17037" y="7373"/>
                      <a:pt x="15132" y="1467"/>
                      <a:pt x="11322" y="229"/>
                    </a:cubicBezTo>
                    <a:cubicBezTo>
                      <a:pt x="7512" y="-1009"/>
                      <a:pt x="2654" y="2896"/>
                      <a:pt x="749" y="8992"/>
                    </a:cubicBezTo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ED086C8A-9829-691F-7C1A-219A4FDBAFDC}"/>
                  </a:ext>
                </a:extLst>
              </p:cNvPr>
              <p:cNvSpPr/>
              <p:nvPr/>
            </p:nvSpPr>
            <p:spPr>
              <a:xfrm>
                <a:off x="8120877" y="4037316"/>
                <a:ext cx="29420" cy="21802"/>
              </a:xfrm>
              <a:custGeom>
                <a:avLst/>
                <a:gdLst>
                  <a:gd name="connsiteX0" fmla="*/ 25238 w 29420"/>
                  <a:gd name="connsiteY0" fmla="*/ 21681 h 21802"/>
                  <a:gd name="connsiteX1" fmla="*/ 23143 w 29420"/>
                  <a:gd name="connsiteY1" fmla="*/ 19299 h 21802"/>
                  <a:gd name="connsiteX2" fmla="*/ 16475 w 29420"/>
                  <a:gd name="connsiteY2" fmla="*/ 8441 h 21802"/>
                  <a:gd name="connsiteX3" fmla="*/ 3902 w 29420"/>
                  <a:gd name="connsiteY3" fmla="*/ 6536 h 21802"/>
                  <a:gd name="connsiteX4" fmla="*/ 92 w 29420"/>
                  <a:gd name="connsiteY4" fmla="*/ 4250 h 21802"/>
                  <a:gd name="connsiteX5" fmla="*/ 2312 w 29420"/>
                  <a:gd name="connsiteY5" fmla="*/ 554 h 21802"/>
                  <a:gd name="connsiteX6" fmla="*/ 2378 w 29420"/>
                  <a:gd name="connsiteY6" fmla="*/ 535 h 21802"/>
                  <a:gd name="connsiteX7" fmla="*/ 19809 w 29420"/>
                  <a:gd name="connsiteY7" fmla="*/ 3202 h 21802"/>
                  <a:gd name="connsiteX8" fmla="*/ 29334 w 29420"/>
                  <a:gd name="connsiteY8" fmla="*/ 18061 h 21802"/>
                  <a:gd name="connsiteX9" fmla="*/ 27172 w 29420"/>
                  <a:gd name="connsiteY9" fmla="*/ 21633 h 21802"/>
                  <a:gd name="connsiteX10" fmla="*/ 26953 w 29420"/>
                  <a:gd name="connsiteY10" fmla="*/ 21681 h 21802"/>
                  <a:gd name="connsiteX11" fmla="*/ 25238 w 29420"/>
                  <a:gd name="connsiteY11" fmla="*/ 21681 h 2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420" h="21802">
                    <a:moveTo>
                      <a:pt x="25238" y="21681"/>
                    </a:moveTo>
                    <a:cubicBezTo>
                      <a:pt x="24200" y="21261"/>
                      <a:pt x="23429" y="20376"/>
                      <a:pt x="23143" y="19299"/>
                    </a:cubicBezTo>
                    <a:cubicBezTo>
                      <a:pt x="22486" y="14927"/>
                      <a:pt x="20076" y="11003"/>
                      <a:pt x="16475" y="8441"/>
                    </a:cubicBezTo>
                    <a:cubicBezTo>
                      <a:pt x="12627" y="6383"/>
                      <a:pt x="8189" y="5717"/>
                      <a:pt x="3902" y="6536"/>
                    </a:cubicBezTo>
                    <a:cubicBezTo>
                      <a:pt x="2226" y="6907"/>
                      <a:pt x="559" y="5898"/>
                      <a:pt x="92" y="4250"/>
                    </a:cubicBezTo>
                    <a:cubicBezTo>
                      <a:pt x="-317" y="2621"/>
                      <a:pt x="673" y="964"/>
                      <a:pt x="2312" y="554"/>
                    </a:cubicBezTo>
                    <a:cubicBezTo>
                      <a:pt x="2331" y="545"/>
                      <a:pt x="2359" y="545"/>
                      <a:pt x="2378" y="535"/>
                    </a:cubicBezTo>
                    <a:cubicBezTo>
                      <a:pt x="8322" y="-713"/>
                      <a:pt x="14513" y="240"/>
                      <a:pt x="19809" y="3202"/>
                    </a:cubicBezTo>
                    <a:cubicBezTo>
                      <a:pt x="24915" y="6612"/>
                      <a:pt x="28372" y="11994"/>
                      <a:pt x="29334" y="18061"/>
                    </a:cubicBezTo>
                    <a:cubicBezTo>
                      <a:pt x="29725" y="19642"/>
                      <a:pt x="28753" y="21242"/>
                      <a:pt x="27172" y="21633"/>
                    </a:cubicBezTo>
                    <a:cubicBezTo>
                      <a:pt x="27105" y="21652"/>
                      <a:pt x="27029" y="21671"/>
                      <a:pt x="26953" y="21681"/>
                    </a:cubicBezTo>
                    <a:cubicBezTo>
                      <a:pt x="26391" y="21843"/>
                      <a:pt x="25800" y="21843"/>
                      <a:pt x="25238" y="2168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1D51438A-8292-DF42-49D1-581653A96F03}"/>
                  </a:ext>
                </a:extLst>
              </p:cNvPr>
              <p:cNvSpPr/>
              <p:nvPr/>
            </p:nvSpPr>
            <p:spPr>
              <a:xfrm>
                <a:off x="8040000" y="4016420"/>
                <a:ext cx="34196" cy="12949"/>
              </a:xfrm>
              <a:custGeom>
                <a:avLst/>
                <a:gdLst>
                  <a:gd name="connsiteX0" fmla="*/ 2197 w 34196"/>
                  <a:gd name="connsiteY0" fmla="*/ 12287 h 12949"/>
                  <a:gd name="connsiteX1" fmla="*/ 121 w 34196"/>
                  <a:gd name="connsiteY1" fmla="*/ 8506 h 12949"/>
                  <a:gd name="connsiteX2" fmla="*/ 864 w 34196"/>
                  <a:gd name="connsiteY2" fmla="*/ 7239 h 12949"/>
                  <a:gd name="connsiteX3" fmla="*/ 16866 w 34196"/>
                  <a:gd name="connsiteY3" fmla="*/ 0 h 12949"/>
                  <a:gd name="connsiteX4" fmla="*/ 32868 w 34196"/>
                  <a:gd name="connsiteY4" fmla="*/ 7239 h 12949"/>
                  <a:gd name="connsiteX5" fmla="*/ 33620 w 34196"/>
                  <a:gd name="connsiteY5" fmla="*/ 11621 h 12949"/>
                  <a:gd name="connsiteX6" fmla="*/ 29239 w 34196"/>
                  <a:gd name="connsiteY6" fmla="*/ 12373 h 12949"/>
                  <a:gd name="connsiteX7" fmla="*/ 28486 w 34196"/>
                  <a:gd name="connsiteY7" fmla="*/ 11621 h 12949"/>
                  <a:gd name="connsiteX8" fmla="*/ 17056 w 34196"/>
                  <a:gd name="connsiteY8" fmla="*/ 6191 h 12949"/>
                  <a:gd name="connsiteX9" fmla="*/ 5341 w 34196"/>
                  <a:gd name="connsiteY9" fmla="*/ 11525 h 12949"/>
                  <a:gd name="connsiteX10" fmla="*/ 2197 w 34196"/>
                  <a:gd name="connsiteY10" fmla="*/ 12287 h 12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196" h="12949">
                    <a:moveTo>
                      <a:pt x="2197" y="12287"/>
                    </a:moveTo>
                    <a:cubicBezTo>
                      <a:pt x="578" y="11811"/>
                      <a:pt x="-346" y="10125"/>
                      <a:pt x="121" y="8506"/>
                    </a:cubicBezTo>
                    <a:cubicBezTo>
                      <a:pt x="264" y="8030"/>
                      <a:pt x="521" y="7591"/>
                      <a:pt x="864" y="7239"/>
                    </a:cubicBezTo>
                    <a:cubicBezTo>
                      <a:pt x="5141" y="2962"/>
                      <a:pt x="10827" y="381"/>
                      <a:pt x="16866" y="0"/>
                    </a:cubicBezTo>
                    <a:cubicBezTo>
                      <a:pt x="22971" y="86"/>
                      <a:pt x="28772" y="2705"/>
                      <a:pt x="32868" y="7239"/>
                    </a:cubicBezTo>
                    <a:cubicBezTo>
                      <a:pt x="34287" y="8239"/>
                      <a:pt x="34621" y="10201"/>
                      <a:pt x="33620" y="11621"/>
                    </a:cubicBezTo>
                    <a:cubicBezTo>
                      <a:pt x="32611" y="13040"/>
                      <a:pt x="30658" y="13373"/>
                      <a:pt x="29239" y="12373"/>
                    </a:cubicBezTo>
                    <a:cubicBezTo>
                      <a:pt x="28944" y="12163"/>
                      <a:pt x="28696" y="11916"/>
                      <a:pt x="28486" y="11621"/>
                    </a:cubicBezTo>
                    <a:cubicBezTo>
                      <a:pt x="25562" y="8344"/>
                      <a:pt x="21438" y="6391"/>
                      <a:pt x="17056" y="6191"/>
                    </a:cubicBezTo>
                    <a:cubicBezTo>
                      <a:pt x="12637" y="6506"/>
                      <a:pt x="8484" y="8401"/>
                      <a:pt x="5341" y="11525"/>
                    </a:cubicBezTo>
                    <a:cubicBezTo>
                      <a:pt x="4522" y="12363"/>
                      <a:pt x="3302" y="12659"/>
                      <a:pt x="2197" y="1228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02347E30-B92B-FAB9-4EAA-84C1FCB96EF4}"/>
                  </a:ext>
                </a:extLst>
              </p:cNvPr>
              <p:cNvSpPr/>
              <p:nvPr/>
            </p:nvSpPr>
            <p:spPr>
              <a:xfrm>
                <a:off x="8080488" y="4061854"/>
                <a:ext cx="24652" cy="57626"/>
              </a:xfrm>
              <a:custGeom>
                <a:avLst/>
                <a:gdLst>
                  <a:gd name="connsiteX0" fmla="*/ 12859 w 24652"/>
                  <a:gd name="connsiteY0" fmla="*/ 0 h 57626"/>
                  <a:gd name="connsiteX1" fmla="*/ 22384 w 24652"/>
                  <a:gd name="connsiteY1" fmla="*/ 38100 h 57626"/>
                  <a:gd name="connsiteX2" fmla="*/ 0 w 24652"/>
                  <a:gd name="connsiteY2" fmla="*/ 57626 h 57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52" h="57626">
                    <a:moveTo>
                      <a:pt x="12859" y="0"/>
                    </a:moveTo>
                    <a:cubicBezTo>
                      <a:pt x="12230" y="13364"/>
                      <a:pt x="15545" y="26613"/>
                      <a:pt x="22384" y="38100"/>
                    </a:cubicBezTo>
                    <a:cubicBezTo>
                      <a:pt x="33528" y="55721"/>
                      <a:pt x="0" y="57626"/>
                      <a:pt x="0" y="57626"/>
                    </a:cubicBezTo>
                    <a:close/>
                  </a:path>
                </a:pathLst>
              </a:custGeom>
              <a:solidFill>
                <a:srgbClr val="BA4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20" name="文本框 519">
            <a:extLst>
              <a:ext uri="{FF2B5EF4-FFF2-40B4-BE49-F238E27FC236}">
                <a16:creationId xmlns:a16="http://schemas.microsoft.com/office/drawing/2014/main" id="{E6FB223D-27F7-73B2-0E48-79B4DB99B13F}"/>
              </a:ext>
            </a:extLst>
          </p:cNvPr>
          <p:cNvSpPr txBox="1"/>
          <p:nvPr/>
        </p:nvSpPr>
        <p:spPr>
          <a:xfrm>
            <a:off x="4726415" y="781504"/>
            <a:ext cx="331372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solidFill>
                  <a:srgbClr val="263238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16600" dirty="0">
              <a:solidFill>
                <a:srgbClr val="263238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39" name="任意多边形: 形状 538">
            <a:extLst>
              <a:ext uri="{FF2B5EF4-FFF2-40B4-BE49-F238E27FC236}">
                <a16:creationId xmlns:a16="http://schemas.microsoft.com/office/drawing/2014/main" id="{D979D3C1-3A2B-DABE-6726-EB2E5421B980}"/>
              </a:ext>
            </a:extLst>
          </p:cNvPr>
          <p:cNvSpPr/>
          <p:nvPr/>
        </p:nvSpPr>
        <p:spPr>
          <a:xfrm>
            <a:off x="0" y="0"/>
            <a:ext cx="2332600" cy="1545143"/>
          </a:xfrm>
          <a:custGeom>
            <a:avLst/>
            <a:gdLst>
              <a:gd name="connsiteX0" fmla="*/ 0 w 2332600"/>
              <a:gd name="connsiteY0" fmla="*/ 0 h 1545143"/>
              <a:gd name="connsiteX1" fmla="*/ 2332600 w 2332600"/>
              <a:gd name="connsiteY1" fmla="*/ 0 h 1545143"/>
              <a:gd name="connsiteX2" fmla="*/ 2329260 w 2332600"/>
              <a:gd name="connsiteY2" fmla="*/ 18059 h 1545143"/>
              <a:gd name="connsiteX3" fmla="*/ 2247900 w 2332600"/>
              <a:gd name="connsiteY3" fmla="*/ 241301 h 1545143"/>
              <a:gd name="connsiteX4" fmla="*/ 1600200 w 2332600"/>
              <a:gd name="connsiteY4" fmla="*/ 152401 h 1545143"/>
              <a:gd name="connsiteX5" fmla="*/ 622300 w 2332600"/>
              <a:gd name="connsiteY5" fmla="*/ 1498601 h 1545143"/>
              <a:gd name="connsiteX6" fmla="*/ 21071 w 2332600"/>
              <a:gd name="connsiteY6" fmla="*/ 1516628 h 1545143"/>
              <a:gd name="connsiteX7" fmla="*/ 0 w 2332600"/>
              <a:gd name="connsiteY7" fmla="*/ 1511849 h 154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2600" h="1545143">
                <a:moveTo>
                  <a:pt x="0" y="0"/>
                </a:moveTo>
                <a:lnTo>
                  <a:pt x="2332600" y="0"/>
                </a:lnTo>
                <a:lnTo>
                  <a:pt x="2329260" y="18059"/>
                </a:lnTo>
                <a:cubicBezTo>
                  <a:pt x="2306770" y="117079"/>
                  <a:pt x="2279121" y="197380"/>
                  <a:pt x="2247900" y="241301"/>
                </a:cubicBezTo>
                <a:cubicBezTo>
                  <a:pt x="2123017" y="416984"/>
                  <a:pt x="1871133" y="-57149"/>
                  <a:pt x="1600200" y="152401"/>
                </a:cubicBezTo>
                <a:cubicBezTo>
                  <a:pt x="1329267" y="361951"/>
                  <a:pt x="1087967" y="1339851"/>
                  <a:pt x="622300" y="1498601"/>
                </a:cubicBezTo>
                <a:cubicBezTo>
                  <a:pt x="447675" y="1558132"/>
                  <a:pt x="243582" y="1556495"/>
                  <a:pt x="21071" y="1516628"/>
                </a:cubicBezTo>
                <a:lnTo>
                  <a:pt x="0" y="1511849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2" name="任意多边形: 形状 521">
            <a:extLst>
              <a:ext uri="{FF2B5EF4-FFF2-40B4-BE49-F238E27FC236}">
                <a16:creationId xmlns:a16="http://schemas.microsoft.com/office/drawing/2014/main" id="{D146F12F-0B36-41DE-3799-EE0D81FB75D9}"/>
              </a:ext>
            </a:extLst>
          </p:cNvPr>
          <p:cNvSpPr/>
          <p:nvPr/>
        </p:nvSpPr>
        <p:spPr>
          <a:xfrm>
            <a:off x="-508000" y="-190500"/>
            <a:ext cx="3632200" cy="2006600"/>
          </a:xfrm>
          <a:custGeom>
            <a:avLst/>
            <a:gdLst>
              <a:gd name="connsiteX0" fmla="*/ 0 w 3632200"/>
              <a:gd name="connsiteY0" fmla="*/ 2006600 h 2006600"/>
              <a:gd name="connsiteX1" fmla="*/ 1041400 w 3632200"/>
              <a:gd name="connsiteY1" fmla="*/ 1181100 h 2006600"/>
              <a:gd name="connsiteX2" fmla="*/ 2159000 w 3632200"/>
              <a:gd name="connsiteY2" fmla="*/ 1168400 h 2006600"/>
              <a:gd name="connsiteX3" fmla="*/ 3632200 w 3632200"/>
              <a:gd name="connsiteY3" fmla="*/ 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2200" h="2006600">
                <a:moveTo>
                  <a:pt x="0" y="2006600"/>
                </a:moveTo>
                <a:cubicBezTo>
                  <a:pt x="340783" y="1663700"/>
                  <a:pt x="681567" y="1320800"/>
                  <a:pt x="1041400" y="1181100"/>
                </a:cubicBezTo>
                <a:cubicBezTo>
                  <a:pt x="1401233" y="1041400"/>
                  <a:pt x="1727200" y="1365250"/>
                  <a:pt x="2159000" y="1168400"/>
                </a:cubicBezTo>
                <a:cubicBezTo>
                  <a:pt x="2590800" y="971550"/>
                  <a:pt x="3111500" y="485775"/>
                  <a:pt x="3632200" y="0"/>
                </a:cubicBez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8" name="任意多边形: 形状 537">
            <a:extLst>
              <a:ext uri="{FF2B5EF4-FFF2-40B4-BE49-F238E27FC236}">
                <a16:creationId xmlns:a16="http://schemas.microsoft.com/office/drawing/2014/main" id="{AB9D9124-8182-7F6C-284C-580BB3156CC6}"/>
              </a:ext>
            </a:extLst>
          </p:cNvPr>
          <p:cNvSpPr/>
          <p:nvPr/>
        </p:nvSpPr>
        <p:spPr>
          <a:xfrm flipH="1">
            <a:off x="6415612" y="0"/>
            <a:ext cx="5658201" cy="1108797"/>
          </a:xfrm>
          <a:custGeom>
            <a:avLst/>
            <a:gdLst>
              <a:gd name="connsiteX0" fmla="*/ 4568290 w 4568290"/>
              <a:gd name="connsiteY0" fmla="*/ 0 h 895215"/>
              <a:gd name="connsiteX1" fmla="*/ 0 w 4568290"/>
              <a:gd name="connsiteY1" fmla="*/ 0 h 895215"/>
              <a:gd name="connsiteX2" fmla="*/ 21487 w 4568290"/>
              <a:gd name="connsiteY2" fmla="*/ 29952 h 895215"/>
              <a:gd name="connsiteX3" fmla="*/ 854679 w 4568290"/>
              <a:gd name="connsiteY3" fmla="*/ 889000 h 895215"/>
              <a:gd name="connsiteX4" fmla="*/ 2144184 w 4568290"/>
              <a:gd name="connsiteY4" fmla="*/ 342900 h 895215"/>
              <a:gd name="connsiteX5" fmla="*/ 3949492 w 4568290"/>
              <a:gd name="connsiteY5" fmla="*/ 241300 h 895215"/>
              <a:gd name="connsiteX6" fmla="*/ 4456139 w 4568290"/>
              <a:gd name="connsiteY6" fmla="*/ 58799 h 895215"/>
              <a:gd name="connsiteX7" fmla="*/ 4568290 w 4568290"/>
              <a:gd name="connsiteY7" fmla="*/ 0 h 89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68290" h="895215">
                <a:moveTo>
                  <a:pt x="4568290" y="0"/>
                </a:moveTo>
                <a:lnTo>
                  <a:pt x="0" y="0"/>
                </a:lnTo>
                <a:lnTo>
                  <a:pt x="21487" y="29952"/>
                </a:lnTo>
                <a:cubicBezTo>
                  <a:pt x="205426" y="292398"/>
                  <a:pt x="534989" y="829734"/>
                  <a:pt x="854679" y="889000"/>
                </a:cubicBezTo>
                <a:cubicBezTo>
                  <a:pt x="1220038" y="956733"/>
                  <a:pt x="1628382" y="450850"/>
                  <a:pt x="2144184" y="342900"/>
                </a:cubicBezTo>
                <a:cubicBezTo>
                  <a:pt x="2659987" y="234950"/>
                  <a:pt x="3483120" y="342900"/>
                  <a:pt x="3949492" y="241300"/>
                </a:cubicBezTo>
                <a:cubicBezTo>
                  <a:pt x="4124381" y="203200"/>
                  <a:pt x="4301084" y="134441"/>
                  <a:pt x="4456139" y="58799"/>
                </a:cubicBezTo>
                <a:lnTo>
                  <a:pt x="45682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2" name="任意多边形: 形状 531">
            <a:extLst>
              <a:ext uri="{FF2B5EF4-FFF2-40B4-BE49-F238E27FC236}">
                <a16:creationId xmlns:a16="http://schemas.microsoft.com/office/drawing/2014/main" id="{F6F29F55-0311-6C14-D037-92113EA097DE}"/>
              </a:ext>
            </a:extLst>
          </p:cNvPr>
          <p:cNvSpPr/>
          <p:nvPr/>
        </p:nvSpPr>
        <p:spPr>
          <a:xfrm rot="10800000" flipH="1">
            <a:off x="4139" y="5498658"/>
            <a:ext cx="4287055" cy="1363939"/>
          </a:xfrm>
          <a:custGeom>
            <a:avLst/>
            <a:gdLst>
              <a:gd name="connsiteX0" fmla="*/ 3050190 w 3050190"/>
              <a:gd name="connsiteY0" fmla="*/ 0 h 970427"/>
              <a:gd name="connsiteX1" fmla="*/ 0 w 3050190"/>
              <a:gd name="connsiteY1" fmla="*/ 0 h 970427"/>
              <a:gd name="connsiteX2" fmla="*/ 0 w 3050190"/>
              <a:gd name="connsiteY2" fmla="*/ 710048 h 970427"/>
              <a:gd name="connsiteX3" fmla="*/ 32794 w 3050190"/>
              <a:gd name="connsiteY3" fmla="*/ 745131 h 970427"/>
              <a:gd name="connsiteX4" fmla="*/ 306564 w 3050190"/>
              <a:gd name="connsiteY4" fmla="*/ 939778 h 970427"/>
              <a:gd name="connsiteX5" fmla="*/ 1584866 w 3050190"/>
              <a:gd name="connsiteY5" fmla="*/ 528067 h 970427"/>
              <a:gd name="connsiteX6" fmla="*/ 2539332 w 3050190"/>
              <a:gd name="connsiteY6" fmla="*/ 528067 h 970427"/>
              <a:gd name="connsiteX7" fmla="*/ 2965741 w 3050190"/>
              <a:gd name="connsiteY7" fmla="*/ 107035 h 970427"/>
              <a:gd name="connsiteX8" fmla="*/ 3050190 w 3050190"/>
              <a:gd name="connsiteY8" fmla="*/ 0 h 970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50190" h="970427">
                <a:moveTo>
                  <a:pt x="3050190" y="0"/>
                </a:moveTo>
                <a:lnTo>
                  <a:pt x="0" y="0"/>
                </a:lnTo>
                <a:lnTo>
                  <a:pt x="0" y="710048"/>
                </a:lnTo>
                <a:lnTo>
                  <a:pt x="32794" y="745131"/>
                </a:lnTo>
                <a:cubicBezTo>
                  <a:pt x="120500" y="833081"/>
                  <a:pt x="211401" y="900270"/>
                  <a:pt x="306564" y="939778"/>
                </a:cubicBezTo>
                <a:cubicBezTo>
                  <a:pt x="687214" y="1097809"/>
                  <a:pt x="1212738" y="596685"/>
                  <a:pt x="1584866" y="528067"/>
                </a:cubicBezTo>
                <a:cubicBezTo>
                  <a:pt x="1956994" y="459448"/>
                  <a:pt x="2219756" y="731843"/>
                  <a:pt x="2539332" y="528067"/>
                </a:cubicBezTo>
                <a:cubicBezTo>
                  <a:pt x="2659173" y="451651"/>
                  <a:pt x="2814567" y="290144"/>
                  <a:pt x="2965741" y="107035"/>
                </a:cubicBezTo>
                <a:lnTo>
                  <a:pt x="3050190" y="0"/>
                </a:lnTo>
                <a:close/>
              </a:path>
            </a:pathLst>
          </a:cu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3" name="任意多边形: 形状 532">
            <a:extLst>
              <a:ext uri="{FF2B5EF4-FFF2-40B4-BE49-F238E27FC236}">
                <a16:creationId xmlns:a16="http://schemas.microsoft.com/office/drawing/2014/main" id="{6F07F2EE-8ED0-3FB7-386D-2CCD7F7EB112}"/>
              </a:ext>
            </a:extLst>
          </p:cNvPr>
          <p:cNvSpPr/>
          <p:nvPr/>
        </p:nvSpPr>
        <p:spPr>
          <a:xfrm>
            <a:off x="-546100" y="4457545"/>
            <a:ext cx="4194727" cy="2578255"/>
          </a:xfrm>
          <a:custGeom>
            <a:avLst/>
            <a:gdLst>
              <a:gd name="connsiteX0" fmla="*/ 0 w 2984500"/>
              <a:gd name="connsiteY0" fmla="*/ 615199 h 1834399"/>
              <a:gd name="connsiteX1" fmla="*/ 1346200 w 2984500"/>
              <a:gd name="connsiteY1" fmla="*/ 5599 h 1834399"/>
              <a:gd name="connsiteX2" fmla="*/ 1727200 w 2984500"/>
              <a:gd name="connsiteY2" fmla="*/ 932699 h 1834399"/>
              <a:gd name="connsiteX3" fmla="*/ 2984500 w 2984500"/>
              <a:gd name="connsiteY3" fmla="*/ 1834399 h 1834399"/>
              <a:gd name="connsiteX4" fmla="*/ 2984500 w 2984500"/>
              <a:gd name="connsiteY4" fmla="*/ 1834399 h 183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500" h="1834399">
                <a:moveTo>
                  <a:pt x="0" y="615199"/>
                </a:moveTo>
                <a:cubicBezTo>
                  <a:pt x="529166" y="283940"/>
                  <a:pt x="1058333" y="-47318"/>
                  <a:pt x="1346200" y="5599"/>
                </a:cubicBezTo>
                <a:cubicBezTo>
                  <a:pt x="1634067" y="58516"/>
                  <a:pt x="1454150" y="627899"/>
                  <a:pt x="1727200" y="932699"/>
                </a:cubicBezTo>
                <a:cubicBezTo>
                  <a:pt x="2000250" y="1237499"/>
                  <a:pt x="2984500" y="1834399"/>
                  <a:pt x="2984500" y="1834399"/>
                </a:cubicBezTo>
                <a:lnTo>
                  <a:pt x="2984500" y="1834399"/>
                </a:lnTo>
              </a:path>
            </a:pathLst>
          </a:custGeom>
          <a:noFill/>
          <a:ln>
            <a:solidFill>
              <a:srgbClr val="26323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9" name="图形 545">
            <a:extLst>
              <a:ext uri="{FF2B5EF4-FFF2-40B4-BE49-F238E27FC236}">
                <a16:creationId xmlns:a16="http://schemas.microsoft.com/office/drawing/2014/main" id="{8CE5741B-67BD-7252-DEA8-06BA4668D371}"/>
              </a:ext>
            </a:extLst>
          </p:cNvPr>
          <p:cNvGrpSpPr/>
          <p:nvPr/>
        </p:nvGrpSpPr>
        <p:grpSpPr>
          <a:xfrm>
            <a:off x="3127012" y="4850217"/>
            <a:ext cx="1094727" cy="1813546"/>
            <a:chOff x="4779997" y="-2019553"/>
            <a:chExt cx="1130423" cy="1872679"/>
          </a:xfrm>
        </p:grpSpPr>
        <p:grpSp>
          <p:nvGrpSpPr>
            <p:cNvPr id="910" name="图形 545">
              <a:extLst>
                <a:ext uri="{FF2B5EF4-FFF2-40B4-BE49-F238E27FC236}">
                  <a16:creationId xmlns:a16="http://schemas.microsoft.com/office/drawing/2014/main" id="{0655FA77-D525-BE17-8E71-D71E50634084}"/>
                </a:ext>
              </a:extLst>
            </p:cNvPr>
            <p:cNvGrpSpPr/>
            <p:nvPr/>
          </p:nvGrpSpPr>
          <p:grpSpPr>
            <a:xfrm>
              <a:off x="4779997" y="-1958114"/>
              <a:ext cx="1130423" cy="1811241"/>
              <a:chOff x="4779997" y="-1958114"/>
              <a:chExt cx="1130423" cy="1811241"/>
            </a:xfrm>
          </p:grpSpPr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9E102535-95C9-CFA2-294E-AA9A57F33D33}"/>
                  </a:ext>
                </a:extLst>
              </p:cNvPr>
              <p:cNvSpPr/>
              <p:nvPr/>
            </p:nvSpPr>
            <p:spPr>
              <a:xfrm>
                <a:off x="5132994" y="-1573327"/>
                <a:ext cx="380238" cy="344634"/>
              </a:xfrm>
              <a:custGeom>
                <a:avLst/>
                <a:gdLst>
                  <a:gd name="connsiteX0" fmla="*/ 0 w 380238"/>
                  <a:gd name="connsiteY0" fmla="*/ 22765 h 344634"/>
                  <a:gd name="connsiteX1" fmla="*/ 7620 w 380238"/>
                  <a:gd name="connsiteY1" fmla="*/ 55626 h 344634"/>
                  <a:gd name="connsiteX2" fmla="*/ 16478 w 380238"/>
                  <a:gd name="connsiteY2" fmla="*/ 87344 h 344634"/>
                  <a:gd name="connsiteX3" fmla="*/ 37719 w 380238"/>
                  <a:gd name="connsiteY3" fmla="*/ 150019 h 344634"/>
                  <a:gd name="connsiteX4" fmla="*/ 102013 w 380238"/>
                  <a:gd name="connsiteY4" fmla="*/ 273082 h 344634"/>
                  <a:gd name="connsiteX5" fmla="*/ 128302 w 380238"/>
                  <a:gd name="connsiteY5" fmla="*/ 302705 h 344634"/>
                  <a:gd name="connsiteX6" fmla="*/ 164592 w 380238"/>
                  <a:gd name="connsiteY6" fmla="*/ 328327 h 344634"/>
                  <a:gd name="connsiteX7" fmla="*/ 246793 w 380238"/>
                  <a:gd name="connsiteY7" fmla="*/ 344234 h 344634"/>
                  <a:gd name="connsiteX8" fmla="*/ 318897 w 380238"/>
                  <a:gd name="connsiteY8" fmla="*/ 327279 h 344634"/>
                  <a:gd name="connsiteX9" fmla="*/ 350520 w 380238"/>
                  <a:gd name="connsiteY9" fmla="*/ 312230 h 344634"/>
                  <a:gd name="connsiteX10" fmla="*/ 365379 w 380238"/>
                  <a:gd name="connsiteY10" fmla="*/ 302705 h 344634"/>
                  <a:gd name="connsiteX11" fmla="*/ 380238 w 380238"/>
                  <a:gd name="connsiteY11" fmla="*/ 292322 h 344634"/>
                  <a:gd name="connsiteX12" fmla="*/ 354806 w 380238"/>
                  <a:gd name="connsiteY12" fmla="*/ 247459 h 344634"/>
                  <a:gd name="connsiteX13" fmla="*/ 341471 w 380238"/>
                  <a:gd name="connsiteY13" fmla="*/ 250984 h 344634"/>
                  <a:gd name="connsiteX14" fmla="*/ 327470 w 380238"/>
                  <a:gd name="connsiteY14" fmla="*/ 254317 h 344634"/>
                  <a:gd name="connsiteX15" fmla="*/ 298895 w 380238"/>
                  <a:gd name="connsiteY15" fmla="*/ 259461 h 344634"/>
                  <a:gd name="connsiteX16" fmla="*/ 246983 w 380238"/>
                  <a:gd name="connsiteY16" fmla="*/ 260509 h 344634"/>
                  <a:gd name="connsiteX17" fmla="*/ 208312 w 380238"/>
                  <a:gd name="connsiteY17" fmla="*/ 246602 h 344634"/>
                  <a:gd name="connsiteX18" fmla="*/ 194596 w 380238"/>
                  <a:gd name="connsiteY18" fmla="*/ 234410 h 344634"/>
                  <a:gd name="connsiteX19" fmla="*/ 180689 w 380238"/>
                  <a:gd name="connsiteY19" fmla="*/ 215360 h 344634"/>
                  <a:gd name="connsiteX20" fmla="*/ 155448 w 380238"/>
                  <a:gd name="connsiteY20" fmla="*/ 167735 h 344634"/>
                  <a:gd name="connsiteX21" fmla="*/ 134303 w 380238"/>
                  <a:gd name="connsiteY21" fmla="*/ 113633 h 344634"/>
                  <a:gd name="connsiteX22" fmla="*/ 116205 w 380238"/>
                  <a:gd name="connsiteY22" fmla="*/ 56483 h 344634"/>
                  <a:gd name="connsiteX23" fmla="*/ 108013 w 380238"/>
                  <a:gd name="connsiteY23" fmla="*/ 27908 h 344634"/>
                  <a:gd name="connsiteX24" fmla="*/ 100584 w 380238"/>
                  <a:gd name="connsiteY24" fmla="*/ 0 h 344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0238" h="344634">
                    <a:moveTo>
                      <a:pt x="0" y="22765"/>
                    </a:moveTo>
                    <a:cubicBezTo>
                      <a:pt x="2476" y="34576"/>
                      <a:pt x="4858" y="44863"/>
                      <a:pt x="7620" y="55626"/>
                    </a:cubicBezTo>
                    <a:cubicBezTo>
                      <a:pt x="10382" y="66389"/>
                      <a:pt x="13335" y="76486"/>
                      <a:pt x="16478" y="87344"/>
                    </a:cubicBezTo>
                    <a:cubicBezTo>
                      <a:pt x="22670" y="108204"/>
                      <a:pt x="29813" y="128968"/>
                      <a:pt x="37719" y="150019"/>
                    </a:cubicBezTo>
                    <a:cubicBezTo>
                      <a:pt x="53521" y="193744"/>
                      <a:pt x="75147" y="235138"/>
                      <a:pt x="102013" y="273082"/>
                    </a:cubicBezTo>
                    <a:cubicBezTo>
                      <a:pt x="109926" y="283679"/>
                      <a:pt x="118720" y="293588"/>
                      <a:pt x="128302" y="302705"/>
                    </a:cubicBezTo>
                    <a:cubicBezTo>
                      <a:pt x="139050" y="313011"/>
                      <a:pt x="151283" y="321648"/>
                      <a:pt x="164592" y="328327"/>
                    </a:cubicBezTo>
                    <a:cubicBezTo>
                      <a:pt x="190124" y="340744"/>
                      <a:pt x="218472" y="346229"/>
                      <a:pt x="246793" y="344234"/>
                    </a:cubicBezTo>
                    <a:cubicBezTo>
                      <a:pt x="271587" y="342521"/>
                      <a:pt x="295938" y="336795"/>
                      <a:pt x="318897" y="327279"/>
                    </a:cubicBezTo>
                    <a:cubicBezTo>
                      <a:pt x="329714" y="322864"/>
                      <a:pt x="340272" y="317839"/>
                      <a:pt x="350520" y="312230"/>
                    </a:cubicBezTo>
                    <a:cubicBezTo>
                      <a:pt x="355644" y="309329"/>
                      <a:pt x="360605" y="306150"/>
                      <a:pt x="365379" y="302705"/>
                    </a:cubicBezTo>
                    <a:cubicBezTo>
                      <a:pt x="370141" y="299180"/>
                      <a:pt x="374904" y="296227"/>
                      <a:pt x="380238" y="292322"/>
                    </a:cubicBezTo>
                    <a:lnTo>
                      <a:pt x="354806" y="247459"/>
                    </a:lnTo>
                    <a:lnTo>
                      <a:pt x="341471" y="250984"/>
                    </a:lnTo>
                    <a:lnTo>
                      <a:pt x="327470" y="254317"/>
                    </a:lnTo>
                    <a:cubicBezTo>
                      <a:pt x="317945" y="256413"/>
                      <a:pt x="308420" y="258223"/>
                      <a:pt x="298895" y="259461"/>
                    </a:cubicBezTo>
                    <a:cubicBezTo>
                      <a:pt x="281712" y="262095"/>
                      <a:pt x="264258" y="262447"/>
                      <a:pt x="246983" y="260509"/>
                    </a:cubicBezTo>
                    <a:cubicBezTo>
                      <a:pt x="233150" y="259104"/>
                      <a:pt x="219872" y="254329"/>
                      <a:pt x="208312" y="246602"/>
                    </a:cubicBezTo>
                    <a:cubicBezTo>
                      <a:pt x="203329" y="243025"/>
                      <a:pt x="198732" y="238939"/>
                      <a:pt x="194596" y="234410"/>
                    </a:cubicBezTo>
                    <a:cubicBezTo>
                      <a:pt x="189539" y="228379"/>
                      <a:pt x="184893" y="222014"/>
                      <a:pt x="180689" y="215360"/>
                    </a:cubicBezTo>
                    <a:cubicBezTo>
                      <a:pt x="171025" y="200180"/>
                      <a:pt x="162584" y="184255"/>
                      <a:pt x="155448" y="167735"/>
                    </a:cubicBezTo>
                    <a:cubicBezTo>
                      <a:pt x="147638" y="150495"/>
                      <a:pt x="140779" y="132302"/>
                      <a:pt x="134303" y="113633"/>
                    </a:cubicBezTo>
                    <a:cubicBezTo>
                      <a:pt x="127826" y="94964"/>
                      <a:pt x="122015" y="75533"/>
                      <a:pt x="116205" y="56483"/>
                    </a:cubicBezTo>
                    <a:lnTo>
                      <a:pt x="108013" y="27908"/>
                    </a:lnTo>
                    <a:cubicBezTo>
                      <a:pt x="105442" y="18383"/>
                      <a:pt x="102584" y="8287"/>
                      <a:pt x="100584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44790CC-F88A-7800-E4E9-382CA602470F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3" name="任意多边形: 形状 912">
                <a:extLst>
                  <a:ext uri="{FF2B5EF4-FFF2-40B4-BE49-F238E27FC236}">
                    <a16:creationId xmlns:a16="http://schemas.microsoft.com/office/drawing/2014/main" id="{DA4846F3-2BE1-3C31-5E11-4C6234B87A79}"/>
                  </a:ext>
                </a:extLst>
              </p:cNvPr>
              <p:cNvSpPr/>
              <p:nvPr/>
            </p:nvSpPr>
            <p:spPr>
              <a:xfrm>
                <a:off x="5105818" y="-1638856"/>
                <a:ext cx="212531" cy="281269"/>
              </a:xfrm>
              <a:custGeom>
                <a:avLst/>
                <a:gdLst>
                  <a:gd name="connsiteX0" fmla="*/ 18508 w 212531"/>
                  <a:gd name="connsiteY0" fmla="*/ 30572 h 281269"/>
                  <a:gd name="connsiteX1" fmla="*/ 164145 w 212531"/>
                  <a:gd name="connsiteY1" fmla="*/ 83150 h 281269"/>
                  <a:gd name="connsiteX2" fmla="*/ 212532 w 212531"/>
                  <a:gd name="connsiteY2" fmla="*/ 227263 h 281269"/>
                  <a:gd name="connsiteX3" fmla="*/ 58798 w 212531"/>
                  <a:gd name="connsiteY3" fmla="*/ 281270 h 281269"/>
                  <a:gd name="connsiteX4" fmla="*/ 18508 w 212531"/>
                  <a:gd name="connsiteY4" fmla="*/ 30572 h 28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531" h="281269">
                    <a:moveTo>
                      <a:pt x="18508" y="30572"/>
                    </a:moveTo>
                    <a:cubicBezTo>
                      <a:pt x="61751" y="-24387"/>
                      <a:pt x="127283" y="-4290"/>
                      <a:pt x="164145" y="83150"/>
                    </a:cubicBezTo>
                    <a:cubicBezTo>
                      <a:pt x="184515" y="129658"/>
                      <a:pt x="200708" y="177886"/>
                      <a:pt x="212532" y="227263"/>
                    </a:cubicBezTo>
                    <a:lnTo>
                      <a:pt x="58798" y="281270"/>
                    </a:lnTo>
                    <a:cubicBezTo>
                      <a:pt x="18412" y="198688"/>
                      <a:pt x="-25879" y="86865"/>
                      <a:pt x="18508" y="3057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D524FC15-EDC9-D21B-EAA0-7FEE74EEB7AA}"/>
                  </a:ext>
                </a:extLst>
              </p:cNvPr>
              <p:cNvSpPr/>
              <p:nvPr/>
            </p:nvSpPr>
            <p:spPr>
              <a:xfrm>
                <a:off x="5137947" y="-1517329"/>
                <a:ext cx="119062" cy="159838"/>
              </a:xfrm>
              <a:custGeom>
                <a:avLst/>
                <a:gdLst>
                  <a:gd name="connsiteX0" fmla="*/ 50578 w 119062"/>
                  <a:gd name="connsiteY0" fmla="*/ 961 h 159838"/>
                  <a:gd name="connsiteX1" fmla="*/ 0 w 119062"/>
                  <a:gd name="connsiteY1" fmla="*/ 101260 h 159838"/>
                  <a:gd name="connsiteX2" fmla="*/ 26575 w 119062"/>
                  <a:gd name="connsiteY2" fmla="*/ 159838 h 159838"/>
                  <a:gd name="connsiteX3" fmla="*/ 119062 w 119062"/>
                  <a:gd name="connsiteY3" fmla="*/ 127358 h 159838"/>
                  <a:gd name="connsiteX4" fmla="*/ 50578 w 119062"/>
                  <a:gd name="connsiteY4" fmla="*/ 961 h 159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062" h="159838">
                    <a:moveTo>
                      <a:pt x="50578" y="961"/>
                    </a:moveTo>
                    <a:cubicBezTo>
                      <a:pt x="38005" y="-7611"/>
                      <a:pt x="12001" y="42395"/>
                      <a:pt x="0" y="101260"/>
                    </a:cubicBezTo>
                    <a:cubicBezTo>
                      <a:pt x="8477" y="121834"/>
                      <a:pt x="17526" y="141550"/>
                      <a:pt x="26575" y="159838"/>
                    </a:cubicBezTo>
                    <a:lnTo>
                      <a:pt x="119062" y="127358"/>
                    </a:lnTo>
                    <a:cubicBezTo>
                      <a:pt x="103918" y="72018"/>
                      <a:pt x="79058" y="20011"/>
                      <a:pt x="50578" y="961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94BAA31-409C-35C4-A424-DF44AAD58D0C}"/>
                  </a:ext>
                </a:extLst>
              </p:cNvPr>
              <p:cNvSpPr/>
              <p:nvPr/>
            </p:nvSpPr>
            <p:spPr>
              <a:xfrm>
                <a:off x="5468750" y="-1366825"/>
                <a:ext cx="72294" cy="92042"/>
              </a:xfrm>
              <a:custGeom>
                <a:avLst/>
                <a:gdLst>
                  <a:gd name="connsiteX0" fmla="*/ 26861 w 72294"/>
                  <a:gd name="connsiteY0" fmla="*/ 18383 h 92042"/>
                  <a:gd name="connsiteX1" fmla="*/ 60484 w 72294"/>
                  <a:gd name="connsiteY1" fmla="*/ 0 h 92042"/>
                  <a:gd name="connsiteX2" fmla="*/ 72295 w 72294"/>
                  <a:gd name="connsiteY2" fmla="*/ 75057 h 92042"/>
                  <a:gd name="connsiteX3" fmla="*/ 0 w 72294"/>
                  <a:gd name="connsiteY3" fmla="*/ 80963 h 92042"/>
                  <a:gd name="connsiteX4" fmla="*/ 1714 w 72294"/>
                  <a:gd name="connsiteY4" fmla="*/ 61913 h 92042"/>
                  <a:gd name="connsiteX5" fmla="*/ 26861 w 72294"/>
                  <a:gd name="connsiteY5" fmla="*/ 18383 h 92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294" h="92042">
                    <a:moveTo>
                      <a:pt x="26861" y="18383"/>
                    </a:moveTo>
                    <a:lnTo>
                      <a:pt x="60484" y="0"/>
                    </a:lnTo>
                    <a:lnTo>
                      <a:pt x="72295" y="75057"/>
                    </a:lnTo>
                    <a:cubicBezTo>
                      <a:pt x="72295" y="75057"/>
                      <a:pt x="16097" y="108966"/>
                      <a:pt x="0" y="80963"/>
                    </a:cubicBezTo>
                    <a:lnTo>
                      <a:pt x="1714" y="61913"/>
                    </a:lnTo>
                    <a:cubicBezTo>
                      <a:pt x="3540" y="44492"/>
                      <a:pt x="12681" y="28668"/>
                      <a:pt x="26861" y="18383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A2AEC6F-FA55-821E-918C-3252C7247DE7}"/>
                  </a:ext>
                </a:extLst>
              </p:cNvPr>
              <p:cNvSpPr/>
              <p:nvPr/>
            </p:nvSpPr>
            <p:spPr>
              <a:xfrm>
                <a:off x="5528948" y="-1370540"/>
                <a:ext cx="71913" cy="78866"/>
              </a:xfrm>
              <a:custGeom>
                <a:avLst/>
                <a:gdLst>
                  <a:gd name="connsiteX0" fmla="*/ 42481 w 71913"/>
                  <a:gd name="connsiteY0" fmla="*/ 0 h 78866"/>
                  <a:gd name="connsiteX1" fmla="*/ 71914 w 71913"/>
                  <a:gd name="connsiteY1" fmla="*/ 60388 h 78866"/>
                  <a:gd name="connsiteX2" fmla="*/ 11811 w 71913"/>
                  <a:gd name="connsiteY2" fmla="*/ 78867 h 78866"/>
                  <a:gd name="connsiteX3" fmla="*/ 0 w 71913"/>
                  <a:gd name="connsiteY3" fmla="*/ 3715 h 78866"/>
                  <a:gd name="connsiteX4" fmla="*/ 42481 w 71913"/>
                  <a:gd name="connsiteY4" fmla="*/ 0 h 7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13" h="78866">
                    <a:moveTo>
                      <a:pt x="42481" y="0"/>
                    </a:moveTo>
                    <a:lnTo>
                      <a:pt x="71914" y="60388"/>
                    </a:lnTo>
                    <a:lnTo>
                      <a:pt x="11811" y="78867"/>
                    </a:lnTo>
                    <a:lnTo>
                      <a:pt x="0" y="3715"/>
                    </a:lnTo>
                    <a:lnTo>
                      <a:pt x="42481" y="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7" name="任意多边形: 形状 916">
                <a:extLst>
                  <a:ext uri="{FF2B5EF4-FFF2-40B4-BE49-F238E27FC236}">
                    <a16:creationId xmlns:a16="http://schemas.microsoft.com/office/drawing/2014/main" id="{D19B5F8D-1C6B-8385-398D-9B4E2AAF83E8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5B1BD96-84FB-69FB-C7D5-CBF68A47B153}"/>
                  </a:ext>
                </a:extLst>
              </p:cNvPr>
              <p:cNvSpPr/>
              <p:nvPr/>
            </p:nvSpPr>
            <p:spPr>
              <a:xfrm>
                <a:off x="5222719" y="-404133"/>
                <a:ext cx="132111" cy="182975"/>
              </a:xfrm>
              <a:custGeom>
                <a:avLst/>
                <a:gdLst>
                  <a:gd name="connsiteX0" fmla="*/ 0 w 132111"/>
                  <a:gd name="connsiteY0" fmla="*/ 163640 h 182975"/>
                  <a:gd name="connsiteX1" fmla="*/ 69723 w 132111"/>
                  <a:gd name="connsiteY1" fmla="*/ 182975 h 182975"/>
                  <a:gd name="connsiteX2" fmla="*/ 132112 w 132111"/>
                  <a:gd name="connsiteY2" fmla="*/ 19241 h 182975"/>
                  <a:gd name="connsiteX3" fmla="*/ 62579 w 132111"/>
                  <a:gd name="connsiteY3" fmla="*/ 0 h 182975"/>
                  <a:gd name="connsiteX4" fmla="*/ 0 w 132111"/>
                  <a:gd name="connsiteY4" fmla="*/ 163640 h 182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111" h="182975">
                    <a:moveTo>
                      <a:pt x="0" y="163640"/>
                    </a:moveTo>
                    <a:lnTo>
                      <a:pt x="69723" y="182975"/>
                    </a:lnTo>
                    <a:lnTo>
                      <a:pt x="132112" y="19241"/>
                    </a:lnTo>
                    <a:lnTo>
                      <a:pt x="62579" y="0"/>
                    </a:lnTo>
                    <a:lnTo>
                      <a:pt x="0" y="163640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81DB307A-2854-6309-35BE-E2D0E896DF3C}"/>
                  </a:ext>
                </a:extLst>
              </p:cNvPr>
              <p:cNvSpPr/>
              <p:nvPr/>
            </p:nvSpPr>
            <p:spPr>
              <a:xfrm>
                <a:off x="5198888" y="-270568"/>
                <a:ext cx="240408" cy="123695"/>
              </a:xfrm>
              <a:custGeom>
                <a:avLst/>
                <a:gdLst>
                  <a:gd name="connsiteX0" fmla="*/ 124605 w 240408"/>
                  <a:gd name="connsiteY0" fmla="*/ 27693 h 123695"/>
                  <a:gd name="connsiteX1" fmla="*/ 102222 w 240408"/>
                  <a:gd name="connsiteY1" fmla="*/ 14073 h 123695"/>
                  <a:gd name="connsiteX2" fmla="*/ 30498 w 240408"/>
                  <a:gd name="connsiteY2" fmla="*/ 166 h 123695"/>
                  <a:gd name="connsiteX3" fmla="*/ 22783 w 240408"/>
                  <a:gd name="connsiteY3" fmla="*/ 4547 h 123695"/>
                  <a:gd name="connsiteX4" fmla="*/ 780 w 240408"/>
                  <a:gd name="connsiteY4" fmla="*/ 69984 h 123695"/>
                  <a:gd name="connsiteX5" fmla="*/ 9543 w 240408"/>
                  <a:gd name="connsiteY5" fmla="*/ 88273 h 123695"/>
                  <a:gd name="connsiteX6" fmla="*/ 10305 w 240408"/>
                  <a:gd name="connsiteY6" fmla="*/ 88272 h 123695"/>
                  <a:gd name="connsiteX7" fmla="*/ 96030 w 240408"/>
                  <a:gd name="connsiteY7" fmla="*/ 103131 h 123695"/>
                  <a:gd name="connsiteX8" fmla="*/ 210330 w 240408"/>
                  <a:gd name="connsiteY8" fmla="*/ 123610 h 123695"/>
                  <a:gd name="connsiteX9" fmla="*/ 231000 w 240408"/>
                  <a:gd name="connsiteY9" fmla="*/ 84081 h 123695"/>
                  <a:gd name="connsiteX10" fmla="*/ 124605 w 240408"/>
                  <a:gd name="connsiteY10" fmla="*/ 27693 h 123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0408" h="123695">
                    <a:moveTo>
                      <a:pt x="124605" y="27693"/>
                    </a:moveTo>
                    <a:cubicBezTo>
                      <a:pt x="119095" y="20531"/>
                      <a:pt x="111115" y="15676"/>
                      <a:pt x="102222" y="14073"/>
                    </a:cubicBezTo>
                    <a:lnTo>
                      <a:pt x="30498" y="166"/>
                    </a:lnTo>
                    <a:cubicBezTo>
                      <a:pt x="27180" y="-592"/>
                      <a:pt x="23832" y="1310"/>
                      <a:pt x="22783" y="4547"/>
                    </a:cubicBezTo>
                    <a:lnTo>
                      <a:pt x="780" y="69984"/>
                    </a:lnTo>
                    <a:cubicBezTo>
                      <a:pt x="-1769" y="77450"/>
                      <a:pt x="2128" y="85582"/>
                      <a:pt x="9543" y="88273"/>
                    </a:cubicBezTo>
                    <a:lnTo>
                      <a:pt x="10305" y="88272"/>
                    </a:lnTo>
                    <a:cubicBezTo>
                      <a:pt x="36785" y="98750"/>
                      <a:pt x="54692" y="95130"/>
                      <a:pt x="96030" y="103131"/>
                    </a:cubicBezTo>
                    <a:cubicBezTo>
                      <a:pt x="121462" y="108084"/>
                      <a:pt x="174993" y="125039"/>
                      <a:pt x="210330" y="123610"/>
                    </a:cubicBezTo>
                    <a:cubicBezTo>
                      <a:pt x="245668" y="122181"/>
                      <a:pt x="246049" y="86748"/>
                      <a:pt x="231000" y="84081"/>
                    </a:cubicBezTo>
                    <a:cubicBezTo>
                      <a:pt x="177660" y="75795"/>
                      <a:pt x="136797" y="43791"/>
                      <a:pt x="124605" y="2769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3C4A5600-FA4E-2B05-090E-A95CF50239B5}"/>
                  </a:ext>
                </a:extLst>
              </p:cNvPr>
              <p:cNvSpPr/>
              <p:nvPr/>
            </p:nvSpPr>
            <p:spPr>
              <a:xfrm>
                <a:off x="5253009" y="-404133"/>
                <a:ext cx="101822" cy="106394"/>
              </a:xfrm>
              <a:custGeom>
                <a:avLst/>
                <a:gdLst>
                  <a:gd name="connsiteX0" fmla="*/ 101822 w 101822"/>
                  <a:gd name="connsiteY0" fmla="*/ 19336 h 106394"/>
                  <a:gd name="connsiteX1" fmla="*/ 68580 w 101822"/>
                  <a:gd name="connsiteY1" fmla="*/ 106394 h 106394"/>
                  <a:gd name="connsiteX2" fmla="*/ 0 w 101822"/>
                  <a:gd name="connsiteY2" fmla="*/ 84392 h 106394"/>
                  <a:gd name="connsiteX3" fmla="*/ 32195 w 101822"/>
                  <a:gd name="connsiteY3" fmla="*/ 0 h 106394"/>
                  <a:gd name="connsiteX4" fmla="*/ 101822 w 101822"/>
                  <a:gd name="connsiteY4" fmla="*/ 19336 h 10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822" h="106394">
                    <a:moveTo>
                      <a:pt x="101822" y="19336"/>
                    </a:moveTo>
                    <a:lnTo>
                      <a:pt x="68580" y="106394"/>
                    </a:lnTo>
                    <a:lnTo>
                      <a:pt x="0" y="84392"/>
                    </a:lnTo>
                    <a:lnTo>
                      <a:pt x="32195" y="0"/>
                    </a:lnTo>
                    <a:lnTo>
                      <a:pt x="101822" y="19336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1" name="任意多边形: 形状 920">
                <a:extLst>
                  <a:ext uri="{FF2B5EF4-FFF2-40B4-BE49-F238E27FC236}">
                    <a16:creationId xmlns:a16="http://schemas.microsoft.com/office/drawing/2014/main" id="{C4E77D6D-6C07-05CA-133E-0131597D4FEA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94AD8611-EF9A-2F70-89FA-32FB0AAC6E14}"/>
                  </a:ext>
                </a:extLst>
              </p:cNvPr>
              <p:cNvSpPr/>
              <p:nvPr/>
            </p:nvSpPr>
            <p:spPr>
              <a:xfrm>
                <a:off x="5016503" y="-957631"/>
                <a:ext cx="512448" cy="641413"/>
              </a:xfrm>
              <a:custGeom>
                <a:avLst/>
                <a:gdLst>
                  <a:gd name="connsiteX0" fmla="*/ 512159 w 512448"/>
                  <a:gd name="connsiteY0" fmla="*/ 90011 h 641413"/>
                  <a:gd name="connsiteX1" fmla="*/ 498062 w 512448"/>
                  <a:gd name="connsiteY1" fmla="*/ 166783 h 641413"/>
                  <a:gd name="connsiteX2" fmla="*/ 421862 w 512448"/>
                  <a:gd name="connsiteY2" fmla="*/ 380810 h 641413"/>
                  <a:gd name="connsiteX3" fmla="*/ 326041 w 512448"/>
                  <a:gd name="connsiteY3" fmla="*/ 641413 h 641413"/>
                  <a:gd name="connsiteX4" fmla="*/ 230791 w 512448"/>
                  <a:gd name="connsiteY4" fmla="*/ 608457 h 641413"/>
                  <a:gd name="connsiteX5" fmla="*/ 374333 w 512448"/>
                  <a:gd name="connsiteY5" fmla="*/ 163735 h 641413"/>
                  <a:gd name="connsiteX6" fmla="*/ 19812 w 512448"/>
                  <a:gd name="connsiteY6" fmla="*/ 163735 h 641413"/>
                  <a:gd name="connsiteX7" fmla="*/ 0 w 512448"/>
                  <a:gd name="connsiteY7" fmla="*/ 162401 h 641413"/>
                  <a:gd name="connsiteX8" fmla="*/ 244507 w 512448"/>
                  <a:gd name="connsiteY8" fmla="*/ 79248 h 641413"/>
                  <a:gd name="connsiteX9" fmla="*/ 435007 w 512448"/>
                  <a:gd name="connsiteY9" fmla="*/ 0 h 641413"/>
                  <a:gd name="connsiteX10" fmla="*/ 435007 w 512448"/>
                  <a:gd name="connsiteY10" fmla="*/ 0 h 641413"/>
                  <a:gd name="connsiteX11" fmla="*/ 512159 w 512448"/>
                  <a:gd name="connsiteY11" fmla="*/ 90011 h 641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12448" h="641413">
                    <a:moveTo>
                      <a:pt x="512159" y="90011"/>
                    </a:moveTo>
                    <a:cubicBezTo>
                      <a:pt x="509545" y="115941"/>
                      <a:pt x="504831" y="141616"/>
                      <a:pt x="498062" y="166783"/>
                    </a:cubicBezTo>
                    <a:cubicBezTo>
                      <a:pt x="479679" y="237839"/>
                      <a:pt x="448246" y="310229"/>
                      <a:pt x="421862" y="380810"/>
                    </a:cubicBezTo>
                    <a:cubicBezTo>
                      <a:pt x="370808" y="520255"/>
                      <a:pt x="326041" y="641413"/>
                      <a:pt x="326041" y="641413"/>
                    </a:cubicBezTo>
                    <a:lnTo>
                      <a:pt x="230791" y="608457"/>
                    </a:lnTo>
                    <a:cubicBezTo>
                      <a:pt x="230791" y="608457"/>
                      <a:pt x="316516" y="204978"/>
                      <a:pt x="374333" y="163735"/>
                    </a:cubicBezTo>
                    <a:lnTo>
                      <a:pt x="19812" y="163735"/>
                    </a:lnTo>
                    <a:cubicBezTo>
                      <a:pt x="13186" y="163737"/>
                      <a:pt x="6566" y="163291"/>
                      <a:pt x="0" y="162401"/>
                    </a:cubicBezTo>
                    <a:cubicBezTo>
                      <a:pt x="61055" y="154496"/>
                      <a:pt x="156210" y="116872"/>
                      <a:pt x="244507" y="79248"/>
                    </a:cubicBezTo>
                    <a:cubicBezTo>
                      <a:pt x="322517" y="45910"/>
                      <a:pt x="395478" y="12573"/>
                      <a:pt x="435007" y="0"/>
                    </a:cubicBezTo>
                    <a:lnTo>
                      <a:pt x="435007" y="0"/>
                    </a:lnTo>
                    <a:cubicBezTo>
                      <a:pt x="483394" y="20669"/>
                      <a:pt x="515874" y="49339"/>
                      <a:pt x="512159" y="9001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1A5A7D74-C73A-3A18-F9DD-4ED06726C756}"/>
                  </a:ext>
                </a:extLst>
              </p:cNvPr>
              <p:cNvSpPr/>
              <p:nvPr/>
            </p:nvSpPr>
            <p:spPr>
              <a:xfrm>
                <a:off x="4918390" y="-1072502"/>
                <a:ext cx="533214" cy="277653"/>
              </a:xfrm>
              <a:custGeom>
                <a:avLst/>
                <a:gdLst>
                  <a:gd name="connsiteX0" fmla="*/ 533215 w 533214"/>
                  <a:gd name="connsiteY0" fmla="*/ 115252 h 277653"/>
                  <a:gd name="connsiteX1" fmla="*/ 342715 w 533214"/>
                  <a:gd name="connsiteY1" fmla="*/ 194500 h 277653"/>
                  <a:gd name="connsiteX2" fmla="*/ 98208 w 533214"/>
                  <a:gd name="connsiteY2" fmla="*/ 277654 h 277653"/>
                  <a:gd name="connsiteX3" fmla="*/ 64204 w 533214"/>
                  <a:gd name="connsiteY3" fmla="*/ 0 h 277653"/>
                  <a:gd name="connsiteX4" fmla="*/ 204221 w 533214"/>
                  <a:gd name="connsiteY4" fmla="*/ 66675 h 277653"/>
                  <a:gd name="connsiteX5" fmla="*/ 533215 w 533214"/>
                  <a:gd name="connsiteY5" fmla="*/ 115252 h 27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3214" h="277653">
                    <a:moveTo>
                      <a:pt x="533215" y="115252"/>
                    </a:moveTo>
                    <a:cubicBezTo>
                      <a:pt x="493591" y="128111"/>
                      <a:pt x="420629" y="161163"/>
                      <a:pt x="342715" y="194500"/>
                    </a:cubicBezTo>
                    <a:cubicBezTo>
                      <a:pt x="254418" y="232124"/>
                      <a:pt x="159263" y="269748"/>
                      <a:pt x="98208" y="277654"/>
                    </a:cubicBezTo>
                    <a:cubicBezTo>
                      <a:pt x="-4662" y="263938"/>
                      <a:pt x="-43334" y="141351"/>
                      <a:pt x="64204" y="0"/>
                    </a:cubicBezTo>
                    <a:cubicBezTo>
                      <a:pt x="134022" y="0"/>
                      <a:pt x="204221" y="66675"/>
                      <a:pt x="204221" y="66675"/>
                    </a:cubicBezTo>
                    <a:cubicBezTo>
                      <a:pt x="204221" y="66675"/>
                      <a:pt x="415295" y="65627"/>
                      <a:pt x="533215" y="115252"/>
                    </a:cubicBez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0240FE91-EEE1-AAFA-CCE3-797513099DD5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134588" cy="195643"/>
              </a:xfrm>
              <a:custGeom>
                <a:avLst/>
                <a:gdLst>
                  <a:gd name="connsiteX0" fmla="*/ 56674 w 134588"/>
                  <a:gd name="connsiteY0" fmla="*/ 195643 h 195643"/>
                  <a:gd name="connsiteX1" fmla="*/ 134588 w 134588"/>
                  <a:gd name="connsiteY1" fmla="*/ 195643 h 195643"/>
                  <a:gd name="connsiteX2" fmla="*/ 52959 w 134588"/>
                  <a:gd name="connsiteY2" fmla="*/ 0 h 195643"/>
                  <a:gd name="connsiteX3" fmla="*/ 0 w 134588"/>
                  <a:gd name="connsiteY3" fmla="*/ 89821 h 195643"/>
                  <a:gd name="connsiteX4" fmla="*/ 56674 w 134588"/>
                  <a:gd name="connsiteY4" fmla="*/ 195643 h 1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88" h="195643">
                    <a:moveTo>
                      <a:pt x="56674" y="195643"/>
                    </a:moveTo>
                    <a:lnTo>
                      <a:pt x="134588" y="195643"/>
                    </a:lnTo>
                    <a:lnTo>
                      <a:pt x="52959" y="0"/>
                    </a:lnTo>
                    <a:lnTo>
                      <a:pt x="0" y="89821"/>
                    </a:lnTo>
                    <a:lnTo>
                      <a:pt x="56674" y="195643"/>
                    </a:ln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5" name="任意多边形: 形状 924">
                <a:extLst>
                  <a:ext uri="{FF2B5EF4-FFF2-40B4-BE49-F238E27FC236}">
                    <a16:creationId xmlns:a16="http://schemas.microsoft.com/office/drawing/2014/main" id="{67FAAD0C-5C7E-45AC-3280-BCCB10A1B9E7}"/>
                  </a:ext>
                </a:extLst>
              </p:cNvPr>
              <p:cNvSpPr/>
              <p:nvPr/>
            </p:nvSpPr>
            <p:spPr>
              <a:xfrm>
                <a:off x="5654500" y="-420738"/>
                <a:ext cx="255920" cy="140650"/>
              </a:xfrm>
              <a:custGeom>
                <a:avLst/>
                <a:gdLst>
                  <a:gd name="connsiteX0" fmla="*/ 125241 w 255920"/>
                  <a:gd name="connsiteY0" fmla="*/ 21082 h 140650"/>
                  <a:gd name="connsiteX1" fmla="*/ 33706 w 255920"/>
                  <a:gd name="connsiteY1" fmla="*/ 222 h 140650"/>
                  <a:gd name="connsiteX2" fmla="*/ 26086 w 255920"/>
                  <a:gd name="connsiteY2" fmla="*/ 4317 h 140650"/>
                  <a:gd name="connsiteX3" fmla="*/ 559 w 255920"/>
                  <a:gd name="connsiteY3" fmla="*/ 74707 h 140650"/>
                  <a:gd name="connsiteX4" fmla="*/ 10084 w 255920"/>
                  <a:gd name="connsiteY4" fmla="*/ 92138 h 140650"/>
                  <a:gd name="connsiteX5" fmla="*/ 10560 w 255920"/>
                  <a:gd name="connsiteY5" fmla="*/ 92138 h 140650"/>
                  <a:gd name="connsiteX6" fmla="*/ 98666 w 255920"/>
                  <a:gd name="connsiteY6" fmla="*/ 109569 h 140650"/>
                  <a:gd name="connsiteX7" fmla="*/ 220301 w 255920"/>
                  <a:gd name="connsiteY7" fmla="*/ 139478 h 140650"/>
                  <a:gd name="connsiteX8" fmla="*/ 249828 w 255920"/>
                  <a:gd name="connsiteY8" fmla="*/ 107378 h 140650"/>
                  <a:gd name="connsiteX9" fmla="*/ 138005 w 255920"/>
                  <a:gd name="connsiteY9" fmla="*/ 29082 h 140650"/>
                  <a:gd name="connsiteX10" fmla="*/ 125241 w 255920"/>
                  <a:gd name="connsiteY10" fmla="*/ 21082 h 14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5920" h="140650">
                    <a:moveTo>
                      <a:pt x="125241" y="21082"/>
                    </a:moveTo>
                    <a:lnTo>
                      <a:pt x="33706" y="222"/>
                    </a:lnTo>
                    <a:cubicBezTo>
                      <a:pt x="30481" y="-656"/>
                      <a:pt x="27134" y="1144"/>
                      <a:pt x="26086" y="4317"/>
                    </a:cubicBezTo>
                    <a:lnTo>
                      <a:pt x="559" y="74707"/>
                    </a:lnTo>
                    <a:cubicBezTo>
                      <a:pt x="-1594" y="82148"/>
                      <a:pt x="2659" y="89931"/>
                      <a:pt x="10084" y="92138"/>
                    </a:cubicBezTo>
                    <a:lnTo>
                      <a:pt x="10560" y="92138"/>
                    </a:lnTo>
                    <a:cubicBezTo>
                      <a:pt x="42660" y="98901"/>
                      <a:pt x="58185" y="100520"/>
                      <a:pt x="98666" y="109569"/>
                    </a:cubicBezTo>
                    <a:cubicBezTo>
                      <a:pt x="123431" y="115284"/>
                      <a:pt x="186106" y="131667"/>
                      <a:pt x="220301" y="139478"/>
                    </a:cubicBezTo>
                    <a:cubicBezTo>
                      <a:pt x="254496" y="147288"/>
                      <a:pt x="263449" y="113760"/>
                      <a:pt x="249828" y="107378"/>
                    </a:cubicBezTo>
                    <a:cubicBezTo>
                      <a:pt x="188868" y="78803"/>
                      <a:pt x="155721" y="52133"/>
                      <a:pt x="138005" y="29082"/>
                    </a:cubicBezTo>
                    <a:cubicBezTo>
                      <a:pt x="134830" y="24991"/>
                      <a:pt x="130308" y="22156"/>
                      <a:pt x="125241" y="210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A84F502B-36AD-1F98-04F0-E641EE0DC8C6}"/>
                  </a:ext>
                </a:extLst>
              </p:cNvPr>
              <p:cNvSpPr/>
              <p:nvPr/>
            </p:nvSpPr>
            <p:spPr>
              <a:xfrm>
                <a:off x="5651535" y="-576821"/>
                <a:ext cx="87725" cy="122491"/>
              </a:xfrm>
              <a:custGeom>
                <a:avLst/>
                <a:gdLst>
                  <a:gd name="connsiteX0" fmla="*/ 52959 w 87725"/>
                  <a:gd name="connsiteY0" fmla="*/ 0 h 122491"/>
                  <a:gd name="connsiteX1" fmla="*/ 87725 w 87725"/>
                  <a:gd name="connsiteY1" fmla="*/ 83344 h 122491"/>
                  <a:gd name="connsiteX2" fmla="*/ 17526 w 87725"/>
                  <a:gd name="connsiteY2" fmla="*/ 122491 h 122491"/>
                  <a:gd name="connsiteX3" fmla="*/ 0 w 87725"/>
                  <a:gd name="connsiteY3" fmla="*/ 89821 h 122491"/>
                  <a:gd name="connsiteX4" fmla="*/ 52959 w 87725"/>
                  <a:gd name="connsiteY4" fmla="*/ 0 h 12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25" h="122491">
                    <a:moveTo>
                      <a:pt x="52959" y="0"/>
                    </a:moveTo>
                    <a:lnTo>
                      <a:pt x="87725" y="83344"/>
                    </a:lnTo>
                    <a:lnTo>
                      <a:pt x="17526" y="122491"/>
                    </a:lnTo>
                    <a:lnTo>
                      <a:pt x="0" y="89821"/>
                    </a:lnTo>
                    <a:lnTo>
                      <a:pt x="5295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EE8364AA-FCF9-446F-9DA7-F60987F69082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7F95B90A-EA26-05AD-EA4E-E4EB17B9CE6B}"/>
                  </a:ext>
                </a:extLst>
              </p:cNvPr>
              <p:cNvSpPr/>
              <p:nvPr/>
            </p:nvSpPr>
            <p:spPr>
              <a:xfrm>
                <a:off x="4865794" y="-1118612"/>
                <a:ext cx="874513" cy="647422"/>
              </a:xfrm>
              <a:custGeom>
                <a:avLst/>
                <a:gdLst>
                  <a:gd name="connsiteX0" fmla="*/ 874513 w 874513"/>
                  <a:gd name="connsiteY0" fmla="*/ 595511 h 647422"/>
                  <a:gd name="connsiteX1" fmla="*/ 788788 w 874513"/>
                  <a:gd name="connsiteY1" fmla="*/ 647422 h 647422"/>
                  <a:gd name="connsiteX2" fmla="*/ 648866 w 874513"/>
                  <a:gd name="connsiteY2" fmla="*/ 327763 h 647422"/>
                  <a:gd name="connsiteX3" fmla="*/ 662963 w 874513"/>
                  <a:gd name="connsiteY3" fmla="*/ 250992 h 647422"/>
                  <a:gd name="connsiteX4" fmla="*/ 586001 w 874513"/>
                  <a:gd name="connsiteY4" fmla="*/ 161457 h 647422"/>
                  <a:gd name="connsiteX5" fmla="*/ 586001 w 874513"/>
                  <a:gd name="connsiteY5" fmla="*/ 161457 h 647422"/>
                  <a:gd name="connsiteX6" fmla="*/ 395501 w 874513"/>
                  <a:gd name="connsiteY6" fmla="*/ 240705 h 647422"/>
                  <a:gd name="connsiteX7" fmla="*/ 150994 w 874513"/>
                  <a:gd name="connsiteY7" fmla="*/ 323858 h 647422"/>
                  <a:gd name="connsiteX8" fmla="*/ 129849 w 874513"/>
                  <a:gd name="connsiteY8" fmla="*/ 325382 h 647422"/>
                  <a:gd name="connsiteX9" fmla="*/ 19359 w 874513"/>
                  <a:gd name="connsiteY9" fmla="*/ 48014 h 647422"/>
                  <a:gd name="connsiteX10" fmla="*/ 208716 w 874513"/>
                  <a:gd name="connsiteY10" fmla="*/ 40489 h 647422"/>
                  <a:gd name="connsiteX11" fmla="*/ 605432 w 874513"/>
                  <a:gd name="connsiteY11" fmla="*/ 3913 h 647422"/>
                  <a:gd name="connsiteX12" fmla="*/ 767357 w 874513"/>
                  <a:gd name="connsiteY12" fmla="*/ 153932 h 647422"/>
                  <a:gd name="connsiteX13" fmla="*/ 874513 w 874513"/>
                  <a:gd name="connsiteY13" fmla="*/ 595511 h 647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4513" h="647422">
                    <a:moveTo>
                      <a:pt x="874513" y="595511"/>
                    </a:moveTo>
                    <a:lnTo>
                      <a:pt x="788788" y="647422"/>
                    </a:lnTo>
                    <a:cubicBezTo>
                      <a:pt x="788788" y="647422"/>
                      <a:pt x="717255" y="497213"/>
                      <a:pt x="648866" y="327763"/>
                    </a:cubicBezTo>
                    <a:cubicBezTo>
                      <a:pt x="655634" y="302596"/>
                      <a:pt x="660349" y="276922"/>
                      <a:pt x="662963" y="250992"/>
                    </a:cubicBezTo>
                    <a:cubicBezTo>
                      <a:pt x="666678" y="210320"/>
                      <a:pt x="634388" y="181650"/>
                      <a:pt x="586001" y="161457"/>
                    </a:cubicBezTo>
                    <a:lnTo>
                      <a:pt x="586001" y="161457"/>
                    </a:lnTo>
                    <a:cubicBezTo>
                      <a:pt x="546377" y="174315"/>
                      <a:pt x="473415" y="207367"/>
                      <a:pt x="395501" y="240705"/>
                    </a:cubicBezTo>
                    <a:cubicBezTo>
                      <a:pt x="307204" y="278328"/>
                      <a:pt x="212049" y="315952"/>
                      <a:pt x="150994" y="323858"/>
                    </a:cubicBezTo>
                    <a:cubicBezTo>
                      <a:pt x="143984" y="324799"/>
                      <a:pt x="136922" y="325308"/>
                      <a:pt x="129849" y="325382"/>
                    </a:cubicBezTo>
                    <a:cubicBezTo>
                      <a:pt x="12501" y="325382"/>
                      <a:pt x="-27981" y="222512"/>
                      <a:pt x="19359" y="48014"/>
                    </a:cubicBezTo>
                    <a:cubicBezTo>
                      <a:pt x="89177" y="48014"/>
                      <a:pt x="208716" y="40489"/>
                      <a:pt x="208716" y="40489"/>
                    </a:cubicBezTo>
                    <a:cubicBezTo>
                      <a:pt x="208716" y="40489"/>
                      <a:pt x="439411" y="-14946"/>
                      <a:pt x="605432" y="3913"/>
                    </a:cubicBezTo>
                    <a:cubicBezTo>
                      <a:pt x="686263" y="13440"/>
                      <a:pt x="751696" y="74063"/>
                      <a:pt x="767357" y="153932"/>
                    </a:cubicBezTo>
                    <a:cubicBezTo>
                      <a:pt x="810124" y="365768"/>
                      <a:pt x="874513" y="595511"/>
                      <a:pt x="874513" y="59551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9" name="任意多边形: 形状 928">
                <a:extLst>
                  <a:ext uri="{FF2B5EF4-FFF2-40B4-BE49-F238E27FC236}">
                    <a16:creationId xmlns:a16="http://schemas.microsoft.com/office/drawing/2014/main" id="{AABCE552-D80D-DE01-1F4B-2C2BB2BE1CD4}"/>
                  </a:ext>
                </a:extLst>
              </p:cNvPr>
              <p:cNvSpPr/>
              <p:nvPr/>
            </p:nvSpPr>
            <p:spPr>
              <a:xfrm>
                <a:off x="4865564" y="-1668768"/>
                <a:ext cx="374724" cy="590550"/>
              </a:xfrm>
              <a:custGeom>
                <a:avLst/>
                <a:gdLst>
                  <a:gd name="connsiteX0" fmla="*/ 257904 w 374724"/>
                  <a:gd name="connsiteY0" fmla="*/ 11335 h 590550"/>
                  <a:gd name="connsiteX1" fmla="*/ 179418 w 374724"/>
                  <a:gd name="connsiteY1" fmla="*/ 0 h 590550"/>
                  <a:gd name="connsiteX2" fmla="*/ 81406 w 374724"/>
                  <a:gd name="connsiteY2" fmla="*/ 8572 h 590550"/>
                  <a:gd name="connsiteX3" fmla="*/ 20256 w 374724"/>
                  <a:gd name="connsiteY3" fmla="*/ 64198 h 590550"/>
                  <a:gd name="connsiteX4" fmla="*/ 729 w 374724"/>
                  <a:gd name="connsiteY4" fmla="*/ 280321 h 590550"/>
                  <a:gd name="connsiteX5" fmla="*/ 19779 w 374724"/>
                  <a:gd name="connsiteY5" fmla="*/ 590550 h 590550"/>
                  <a:gd name="connsiteX6" fmla="*/ 347249 w 374724"/>
                  <a:gd name="connsiteY6" fmla="*/ 550926 h 590550"/>
                  <a:gd name="connsiteX7" fmla="*/ 374681 w 374724"/>
                  <a:gd name="connsiteY7" fmla="*/ 100965 h 590550"/>
                  <a:gd name="connsiteX8" fmla="*/ 327056 w 374724"/>
                  <a:gd name="connsiteY8" fmla="*/ 33719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4724" h="590550">
                    <a:moveTo>
                      <a:pt x="257904" y="11335"/>
                    </a:moveTo>
                    <a:lnTo>
                      <a:pt x="179418" y="0"/>
                    </a:lnTo>
                    <a:lnTo>
                      <a:pt x="81406" y="8572"/>
                    </a:lnTo>
                    <a:cubicBezTo>
                      <a:pt x="50827" y="11240"/>
                      <a:pt x="25798" y="34008"/>
                      <a:pt x="20256" y="64198"/>
                    </a:cubicBezTo>
                    <a:cubicBezTo>
                      <a:pt x="9267" y="135764"/>
                      <a:pt x="2746" y="207944"/>
                      <a:pt x="729" y="280321"/>
                    </a:cubicBezTo>
                    <a:cubicBezTo>
                      <a:pt x="-2700" y="361759"/>
                      <a:pt x="6349" y="481965"/>
                      <a:pt x="19779" y="590550"/>
                    </a:cubicBezTo>
                    <a:lnTo>
                      <a:pt x="347249" y="550926"/>
                    </a:lnTo>
                    <a:cubicBezTo>
                      <a:pt x="350392" y="265176"/>
                      <a:pt x="372014" y="176689"/>
                      <a:pt x="374681" y="100965"/>
                    </a:cubicBezTo>
                    <a:cubicBezTo>
                      <a:pt x="375772" y="70379"/>
                      <a:pt x="356270" y="42842"/>
                      <a:pt x="327056" y="3371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A004AEFE-9D01-4860-1D31-ABE7F591768C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AF531A9A-235E-9357-D39B-81475A062AD1}"/>
                  </a:ext>
                </a:extLst>
              </p:cNvPr>
              <p:cNvSpPr/>
              <p:nvPr/>
            </p:nvSpPr>
            <p:spPr>
              <a:xfrm>
                <a:off x="4875848" y="-1118222"/>
                <a:ext cx="340583" cy="52768"/>
              </a:xfrm>
              <a:custGeom>
                <a:avLst/>
                <a:gdLst>
                  <a:gd name="connsiteX0" fmla="*/ 8733 w 340583"/>
                  <a:gd name="connsiteY0" fmla="*/ 21908 h 52768"/>
                  <a:gd name="connsiteX1" fmla="*/ 256 w 340583"/>
                  <a:gd name="connsiteY1" fmla="*/ 48482 h 52768"/>
                  <a:gd name="connsiteX2" fmla="*/ 5018 w 340583"/>
                  <a:gd name="connsiteY2" fmla="*/ 52768 h 52768"/>
                  <a:gd name="connsiteX3" fmla="*/ 331916 w 340583"/>
                  <a:gd name="connsiteY3" fmla="*/ 33242 h 52768"/>
                  <a:gd name="connsiteX4" fmla="*/ 337060 w 340583"/>
                  <a:gd name="connsiteY4" fmla="*/ 30289 h 52768"/>
                  <a:gd name="connsiteX5" fmla="*/ 340584 w 340583"/>
                  <a:gd name="connsiteY5" fmla="*/ 3619 h 52768"/>
                  <a:gd name="connsiteX6" fmla="*/ 335631 w 340583"/>
                  <a:gd name="connsiteY6" fmla="*/ 0 h 52768"/>
                  <a:gd name="connsiteX7" fmla="*/ 13972 w 340583"/>
                  <a:gd name="connsiteY7" fmla="*/ 19717 h 52768"/>
                  <a:gd name="connsiteX8" fmla="*/ 8733 w 340583"/>
                  <a:gd name="connsiteY8" fmla="*/ 21907 h 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0583" h="52768">
                    <a:moveTo>
                      <a:pt x="8733" y="21908"/>
                    </a:moveTo>
                    <a:lnTo>
                      <a:pt x="256" y="48482"/>
                    </a:lnTo>
                    <a:cubicBezTo>
                      <a:pt x="-792" y="50483"/>
                      <a:pt x="1494" y="52673"/>
                      <a:pt x="5018" y="52768"/>
                    </a:cubicBezTo>
                    <a:lnTo>
                      <a:pt x="331916" y="33242"/>
                    </a:lnTo>
                    <a:cubicBezTo>
                      <a:pt x="334583" y="33242"/>
                      <a:pt x="336869" y="32004"/>
                      <a:pt x="337060" y="30289"/>
                    </a:cubicBezTo>
                    <a:lnTo>
                      <a:pt x="340584" y="3619"/>
                    </a:lnTo>
                    <a:cubicBezTo>
                      <a:pt x="340584" y="1714"/>
                      <a:pt x="338488" y="95"/>
                      <a:pt x="335631" y="0"/>
                    </a:cubicBezTo>
                    <a:lnTo>
                      <a:pt x="13972" y="19717"/>
                    </a:lnTo>
                    <a:cubicBezTo>
                      <a:pt x="11958" y="19446"/>
                      <a:pt x="9955" y="20284"/>
                      <a:pt x="8733" y="2190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B68EF350-F910-8B23-28E8-8BB11E5D7D7F}"/>
                  </a:ext>
                </a:extLst>
              </p:cNvPr>
              <p:cNvSpPr/>
              <p:nvPr/>
            </p:nvSpPr>
            <p:spPr>
              <a:xfrm>
                <a:off x="4858715" y="-1631862"/>
                <a:ext cx="111622" cy="265915"/>
              </a:xfrm>
              <a:custGeom>
                <a:avLst/>
                <a:gdLst>
                  <a:gd name="connsiteX0" fmla="*/ 59013 w 111622"/>
                  <a:gd name="connsiteY0" fmla="*/ 623 h 265915"/>
                  <a:gd name="connsiteX1" fmla="*/ 91303 w 111622"/>
                  <a:gd name="connsiteY1" fmla="*/ 245987 h 265915"/>
                  <a:gd name="connsiteX2" fmla="*/ 33010 w 111622"/>
                  <a:gd name="connsiteY2" fmla="*/ 256083 h 265915"/>
                  <a:gd name="connsiteX3" fmla="*/ 59013 w 111622"/>
                  <a:gd name="connsiteY3" fmla="*/ 623 h 265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622" h="265915">
                    <a:moveTo>
                      <a:pt x="59013" y="623"/>
                    </a:moveTo>
                    <a:cubicBezTo>
                      <a:pt x="124260" y="-10807"/>
                      <a:pt x="121021" y="137497"/>
                      <a:pt x="91303" y="245987"/>
                    </a:cubicBezTo>
                    <a:cubicBezTo>
                      <a:pt x="82731" y="277419"/>
                      <a:pt x="45583" y="264275"/>
                      <a:pt x="33010" y="256083"/>
                    </a:cubicBezTo>
                    <a:cubicBezTo>
                      <a:pt x="-8233" y="229794"/>
                      <a:pt x="-22140" y="48057"/>
                      <a:pt x="59013" y="623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3" name="任意多边形: 形状 932">
                <a:extLst>
                  <a:ext uri="{FF2B5EF4-FFF2-40B4-BE49-F238E27FC236}">
                    <a16:creationId xmlns:a16="http://schemas.microsoft.com/office/drawing/2014/main" id="{7382C418-B125-3AB5-123D-9C0114A64833}"/>
                  </a:ext>
                </a:extLst>
              </p:cNvPr>
              <p:cNvSpPr/>
              <p:nvPr/>
            </p:nvSpPr>
            <p:spPr>
              <a:xfrm>
                <a:off x="4795605" y="-1447643"/>
                <a:ext cx="371678" cy="279414"/>
              </a:xfrm>
              <a:custGeom>
                <a:avLst/>
                <a:gdLst>
                  <a:gd name="connsiteX0" fmla="*/ 114217 w 371678"/>
                  <a:gd name="connsiteY0" fmla="*/ 36050 h 279414"/>
                  <a:gd name="connsiteX1" fmla="*/ 130505 w 371678"/>
                  <a:gd name="connsiteY1" fmla="*/ 155208 h 279414"/>
                  <a:gd name="connsiteX2" fmla="*/ 371678 w 371678"/>
                  <a:gd name="connsiteY2" fmla="*/ 235218 h 279414"/>
                  <a:gd name="connsiteX3" fmla="*/ 343103 w 371678"/>
                  <a:gd name="connsiteY3" fmla="*/ 279414 h 279414"/>
                  <a:gd name="connsiteX4" fmla="*/ 168319 w 371678"/>
                  <a:gd name="connsiteY4" fmla="*/ 255125 h 279414"/>
                  <a:gd name="connsiteX5" fmla="*/ 23730 w 371678"/>
                  <a:gd name="connsiteY5" fmla="*/ 211787 h 279414"/>
                  <a:gd name="connsiteX6" fmla="*/ 4013 w 371678"/>
                  <a:gd name="connsiteY6" fmla="*/ 3189 h 279414"/>
                  <a:gd name="connsiteX7" fmla="*/ 114217 w 371678"/>
                  <a:gd name="connsiteY7" fmla="*/ 36050 h 279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1678" h="279414">
                    <a:moveTo>
                      <a:pt x="114217" y="36050"/>
                    </a:moveTo>
                    <a:cubicBezTo>
                      <a:pt x="116694" y="100154"/>
                      <a:pt x="96310" y="133777"/>
                      <a:pt x="130505" y="155208"/>
                    </a:cubicBezTo>
                    <a:cubicBezTo>
                      <a:pt x="164700" y="176639"/>
                      <a:pt x="366725" y="243600"/>
                      <a:pt x="371678" y="235218"/>
                    </a:cubicBezTo>
                    <a:cubicBezTo>
                      <a:pt x="362153" y="250649"/>
                      <a:pt x="352628" y="263793"/>
                      <a:pt x="343103" y="279414"/>
                    </a:cubicBezTo>
                    <a:cubicBezTo>
                      <a:pt x="284874" y="270651"/>
                      <a:pt x="226612" y="262555"/>
                      <a:pt x="168319" y="255125"/>
                    </a:cubicBezTo>
                    <a:cubicBezTo>
                      <a:pt x="125743" y="249792"/>
                      <a:pt x="57067" y="238838"/>
                      <a:pt x="23730" y="211787"/>
                    </a:cubicBezTo>
                    <a:cubicBezTo>
                      <a:pt x="-6560" y="187403"/>
                      <a:pt x="-1130" y="80342"/>
                      <a:pt x="4013" y="3189"/>
                    </a:cubicBezTo>
                    <a:cubicBezTo>
                      <a:pt x="30778" y="-12717"/>
                      <a:pt x="114217" y="36050"/>
                      <a:pt x="114217" y="3605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A68B865B-DA28-19E7-C896-334258761150}"/>
                  </a:ext>
                </a:extLst>
              </p:cNvPr>
              <p:cNvSpPr/>
              <p:nvPr/>
            </p:nvSpPr>
            <p:spPr>
              <a:xfrm>
                <a:off x="4779997" y="-1661396"/>
                <a:ext cx="191303" cy="275997"/>
              </a:xfrm>
              <a:custGeom>
                <a:avLst/>
                <a:gdLst>
                  <a:gd name="connsiteX0" fmla="*/ 112395 w 191303"/>
                  <a:gd name="connsiteY0" fmla="*/ 4059 h 275997"/>
                  <a:gd name="connsiteX1" fmla="*/ 184499 w 191303"/>
                  <a:gd name="connsiteY1" fmla="*/ 130360 h 275997"/>
                  <a:gd name="connsiteX2" fmla="*/ 140398 w 191303"/>
                  <a:gd name="connsiteY2" fmla="*/ 275998 h 275997"/>
                  <a:gd name="connsiteX3" fmla="*/ 0 w 191303"/>
                  <a:gd name="connsiteY3" fmla="*/ 231706 h 275997"/>
                  <a:gd name="connsiteX4" fmla="*/ 112395 w 191303"/>
                  <a:gd name="connsiteY4" fmla="*/ 4059 h 27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303" h="275997">
                    <a:moveTo>
                      <a:pt x="112395" y="4059"/>
                    </a:moveTo>
                    <a:cubicBezTo>
                      <a:pt x="179070" y="-15658"/>
                      <a:pt x="204883" y="38063"/>
                      <a:pt x="184499" y="130360"/>
                    </a:cubicBezTo>
                    <a:cubicBezTo>
                      <a:pt x="174226" y="180138"/>
                      <a:pt x="159465" y="228883"/>
                      <a:pt x="140398" y="275998"/>
                    </a:cubicBezTo>
                    <a:lnTo>
                      <a:pt x="0" y="231706"/>
                    </a:lnTo>
                    <a:cubicBezTo>
                      <a:pt x="15240" y="141124"/>
                      <a:pt x="43625" y="24252"/>
                      <a:pt x="112395" y="4059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C67B0A40-C02C-B704-BEC3-4C4B991C5AF9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D6479FC1-9DA5-DBA4-3CD7-F2AC0398DEC8}"/>
                  </a:ext>
                </a:extLst>
              </p:cNvPr>
              <p:cNvSpPr/>
              <p:nvPr/>
            </p:nvSpPr>
            <p:spPr>
              <a:xfrm>
                <a:off x="4989677" y="-1692969"/>
                <a:ext cx="195523" cy="134787"/>
              </a:xfrm>
              <a:custGeom>
                <a:avLst/>
                <a:gdLst>
                  <a:gd name="connsiteX0" fmla="*/ 442 w 195523"/>
                  <a:gd name="connsiteY0" fmla="*/ 35155 h 134787"/>
                  <a:gd name="connsiteX1" fmla="*/ 10633 w 195523"/>
                  <a:gd name="connsiteY1" fmla="*/ 75446 h 134787"/>
                  <a:gd name="connsiteX2" fmla="*/ 39208 w 195523"/>
                  <a:gd name="connsiteY2" fmla="*/ 106593 h 134787"/>
                  <a:gd name="connsiteX3" fmla="*/ 86167 w 195523"/>
                  <a:gd name="connsiteY3" fmla="*/ 129358 h 134787"/>
                  <a:gd name="connsiteX4" fmla="*/ 118742 w 195523"/>
                  <a:gd name="connsiteY4" fmla="*/ 99259 h 134787"/>
                  <a:gd name="connsiteX5" fmla="*/ 149032 w 195523"/>
                  <a:gd name="connsiteY5" fmla="*/ 134787 h 134787"/>
                  <a:gd name="connsiteX6" fmla="*/ 174844 w 195523"/>
                  <a:gd name="connsiteY6" fmla="*/ 121166 h 134787"/>
                  <a:gd name="connsiteX7" fmla="*/ 195133 w 195523"/>
                  <a:gd name="connsiteY7" fmla="*/ 83066 h 134787"/>
                  <a:gd name="connsiteX8" fmla="*/ 148270 w 195523"/>
                  <a:gd name="connsiteY8" fmla="*/ 17439 h 134787"/>
                  <a:gd name="connsiteX9" fmla="*/ 62545 w 195523"/>
                  <a:gd name="connsiteY9" fmla="*/ 484 h 134787"/>
                  <a:gd name="connsiteX10" fmla="*/ 442 w 195523"/>
                  <a:gd name="connsiteY10" fmla="*/ 35155 h 13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5523" h="134787">
                    <a:moveTo>
                      <a:pt x="442" y="35155"/>
                    </a:moveTo>
                    <a:cubicBezTo>
                      <a:pt x="-1338" y="49389"/>
                      <a:pt x="2300" y="63771"/>
                      <a:pt x="10633" y="75446"/>
                    </a:cubicBezTo>
                    <a:cubicBezTo>
                      <a:pt x="18837" y="86967"/>
                      <a:pt x="28435" y="97429"/>
                      <a:pt x="39208" y="106593"/>
                    </a:cubicBezTo>
                    <a:cubicBezTo>
                      <a:pt x="52448" y="118690"/>
                      <a:pt x="68260" y="131739"/>
                      <a:pt x="86167" y="129358"/>
                    </a:cubicBezTo>
                    <a:cubicBezTo>
                      <a:pt x="102645" y="127167"/>
                      <a:pt x="112075" y="118880"/>
                      <a:pt x="118742" y="99259"/>
                    </a:cubicBezTo>
                    <a:cubicBezTo>
                      <a:pt x="132839" y="122024"/>
                      <a:pt x="133506" y="133358"/>
                      <a:pt x="149032" y="134787"/>
                    </a:cubicBezTo>
                    <a:cubicBezTo>
                      <a:pt x="159214" y="134240"/>
                      <a:pt x="168646" y="129263"/>
                      <a:pt x="174844" y="121166"/>
                    </a:cubicBezTo>
                    <a:cubicBezTo>
                      <a:pt x="186393" y="111660"/>
                      <a:pt x="193691" y="97955"/>
                      <a:pt x="195133" y="83066"/>
                    </a:cubicBezTo>
                    <a:cubicBezTo>
                      <a:pt x="198847" y="54491"/>
                      <a:pt x="175511" y="27631"/>
                      <a:pt x="148270" y="17439"/>
                    </a:cubicBezTo>
                    <a:cubicBezTo>
                      <a:pt x="120535" y="8155"/>
                      <a:pt x="91726" y="2457"/>
                      <a:pt x="62545" y="484"/>
                    </a:cubicBezTo>
                    <a:cubicBezTo>
                      <a:pt x="37113" y="-2182"/>
                      <a:pt x="5109" y="5723"/>
                      <a:pt x="442" y="35155"/>
                    </a:cubicBez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7" name="任意多边形: 形状 936">
                <a:extLst>
                  <a:ext uri="{FF2B5EF4-FFF2-40B4-BE49-F238E27FC236}">
                    <a16:creationId xmlns:a16="http://schemas.microsoft.com/office/drawing/2014/main" id="{DD775B42-ED9E-6166-6D29-695944DF9F3F}"/>
                  </a:ext>
                </a:extLst>
              </p:cNvPr>
              <p:cNvSpPr/>
              <p:nvPr/>
            </p:nvSpPr>
            <p:spPr>
              <a:xfrm>
                <a:off x="5027461" y="-1796022"/>
                <a:ext cx="122939" cy="197825"/>
              </a:xfrm>
              <a:custGeom>
                <a:avLst/>
                <a:gdLst>
                  <a:gd name="connsiteX0" fmla="*/ 30857 w 122939"/>
                  <a:gd name="connsiteY0" fmla="*/ 0 h 197825"/>
                  <a:gd name="connsiteX1" fmla="*/ 66385 w 122939"/>
                  <a:gd name="connsiteY1" fmla="*/ 41053 h 197825"/>
                  <a:gd name="connsiteX2" fmla="*/ 114677 w 122939"/>
                  <a:gd name="connsiteY2" fmla="*/ 96869 h 197825"/>
                  <a:gd name="connsiteX3" fmla="*/ 105152 w 122939"/>
                  <a:gd name="connsiteY3" fmla="*/ 116681 h 197825"/>
                  <a:gd name="connsiteX4" fmla="*/ 118582 w 122939"/>
                  <a:gd name="connsiteY4" fmla="*/ 159449 h 197825"/>
                  <a:gd name="connsiteX5" fmla="*/ 81149 w 122939"/>
                  <a:gd name="connsiteY5" fmla="*/ 197549 h 197825"/>
                  <a:gd name="connsiteX6" fmla="*/ 7902 w 122939"/>
                  <a:gd name="connsiteY6" fmla="*/ 164116 h 197825"/>
                  <a:gd name="connsiteX7" fmla="*/ 5806 w 122939"/>
                  <a:gd name="connsiteY7" fmla="*/ 132779 h 197825"/>
                  <a:gd name="connsiteX8" fmla="*/ 30857 w 122939"/>
                  <a:gd name="connsiteY8" fmla="*/ 0 h 19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939" h="197825">
                    <a:moveTo>
                      <a:pt x="30857" y="0"/>
                    </a:moveTo>
                    <a:lnTo>
                      <a:pt x="66385" y="41053"/>
                    </a:lnTo>
                    <a:lnTo>
                      <a:pt x="114677" y="96869"/>
                    </a:lnTo>
                    <a:cubicBezTo>
                      <a:pt x="110354" y="102857"/>
                      <a:pt x="107129" y="109566"/>
                      <a:pt x="105152" y="116681"/>
                    </a:cubicBezTo>
                    <a:cubicBezTo>
                      <a:pt x="98357" y="132293"/>
                      <a:pt x="104083" y="150524"/>
                      <a:pt x="118582" y="159449"/>
                    </a:cubicBezTo>
                    <a:cubicBezTo>
                      <a:pt x="125916" y="162878"/>
                      <a:pt x="129726" y="201454"/>
                      <a:pt x="81149" y="197549"/>
                    </a:cubicBezTo>
                    <a:cubicBezTo>
                      <a:pt x="53149" y="197066"/>
                      <a:pt x="26611" y="184954"/>
                      <a:pt x="7902" y="164116"/>
                    </a:cubicBezTo>
                    <a:cubicBezTo>
                      <a:pt x="-956" y="152209"/>
                      <a:pt x="-3338" y="145828"/>
                      <a:pt x="5806" y="132779"/>
                    </a:cubicBezTo>
                    <a:cubicBezTo>
                      <a:pt x="31714" y="95917"/>
                      <a:pt x="33810" y="42482"/>
                      <a:pt x="30857" y="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4169E5DE-A0EB-0468-2640-CF327994A159}"/>
                  </a:ext>
                </a:extLst>
              </p:cNvPr>
              <p:cNvSpPr/>
              <p:nvPr/>
            </p:nvSpPr>
            <p:spPr>
              <a:xfrm>
                <a:off x="5095725" y="-1753254"/>
                <a:ext cx="47174" cy="77723"/>
              </a:xfrm>
              <a:custGeom>
                <a:avLst/>
                <a:gdLst>
                  <a:gd name="connsiteX0" fmla="*/ 34792 w 47174"/>
                  <a:gd name="connsiteY0" fmla="*/ 40291 h 77723"/>
                  <a:gd name="connsiteX1" fmla="*/ 4312 w 47174"/>
                  <a:gd name="connsiteY1" fmla="*/ 0 h 77723"/>
                  <a:gd name="connsiteX2" fmla="*/ 3169 w 47174"/>
                  <a:gd name="connsiteY2" fmla="*/ 3810 h 77723"/>
                  <a:gd name="connsiteX3" fmla="*/ 121 w 47174"/>
                  <a:gd name="connsiteY3" fmla="*/ 21146 h 77723"/>
                  <a:gd name="connsiteX4" fmla="*/ 35364 w 47174"/>
                  <a:gd name="connsiteY4" fmla="*/ 77724 h 77723"/>
                  <a:gd name="connsiteX5" fmla="*/ 36793 w 47174"/>
                  <a:gd name="connsiteY5" fmla="*/ 73723 h 77723"/>
                  <a:gd name="connsiteX6" fmla="*/ 46318 w 47174"/>
                  <a:gd name="connsiteY6" fmla="*/ 54673 h 77723"/>
                  <a:gd name="connsiteX7" fmla="*/ 47175 w 47174"/>
                  <a:gd name="connsiteY7" fmla="*/ 53816 h 77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174" h="77723">
                    <a:moveTo>
                      <a:pt x="34792" y="40291"/>
                    </a:moveTo>
                    <a:lnTo>
                      <a:pt x="4312" y="0"/>
                    </a:lnTo>
                    <a:cubicBezTo>
                      <a:pt x="4312" y="1143"/>
                      <a:pt x="3550" y="2476"/>
                      <a:pt x="3169" y="3810"/>
                    </a:cubicBezTo>
                    <a:cubicBezTo>
                      <a:pt x="1677" y="9494"/>
                      <a:pt x="657" y="15293"/>
                      <a:pt x="121" y="21146"/>
                    </a:cubicBezTo>
                    <a:cubicBezTo>
                      <a:pt x="-1688" y="41148"/>
                      <a:pt x="17076" y="66770"/>
                      <a:pt x="35364" y="77724"/>
                    </a:cubicBezTo>
                    <a:lnTo>
                      <a:pt x="36793" y="73723"/>
                    </a:lnTo>
                    <a:cubicBezTo>
                      <a:pt x="39050" y="66954"/>
                      <a:pt x="42256" y="60540"/>
                      <a:pt x="46318" y="54673"/>
                    </a:cubicBezTo>
                    <a:cubicBezTo>
                      <a:pt x="46553" y="54341"/>
                      <a:pt x="46843" y="54052"/>
                      <a:pt x="47175" y="5381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7C4BCD7-1000-E8B5-F2F6-7CE4C5737638}"/>
                  </a:ext>
                </a:extLst>
              </p:cNvPr>
              <p:cNvSpPr/>
              <p:nvPr/>
            </p:nvSpPr>
            <p:spPr>
              <a:xfrm>
                <a:off x="5056983" y="-1958114"/>
                <a:ext cx="190264" cy="262425"/>
              </a:xfrm>
              <a:custGeom>
                <a:avLst/>
                <a:gdLst>
                  <a:gd name="connsiteX0" fmla="*/ 4668 w 190264"/>
                  <a:gd name="connsiteY0" fmla="*/ 86560 h 262425"/>
                  <a:gd name="connsiteX1" fmla="*/ 21432 w 190264"/>
                  <a:gd name="connsiteY1" fmla="*/ 228863 h 262425"/>
                  <a:gd name="connsiteX2" fmla="*/ 174880 w 190264"/>
                  <a:gd name="connsiteY2" fmla="*/ 202003 h 262425"/>
                  <a:gd name="connsiteX3" fmla="*/ 141257 w 190264"/>
                  <a:gd name="connsiteY3" fmla="*/ 11503 h 262425"/>
                  <a:gd name="connsiteX4" fmla="*/ 16003 w 190264"/>
                  <a:gd name="connsiteY4" fmla="*/ 47602 h 262425"/>
                  <a:gd name="connsiteX5" fmla="*/ 4668 w 190264"/>
                  <a:gd name="connsiteY5" fmla="*/ 86560 h 26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264" h="262425">
                    <a:moveTo>
                      <a:pt x="4668" y="86560"/>
                    </a:moveTo>
                    <a:cubicBezTo>
                      <a:pt x="-856" y="152758"/>
                      <a:pt x="-6952" y="191335"/>
                      <a:pt x="21432" y="228863"/>
                    </a:cubicBezTo>
                    <a:cubicBezTo>
                      <a:pt x="64390" y="286013"/>
                      <a:pt x="149924" y="265630"/>
                      <a:pt x="174880" y="202003"/>
                    </a:cubicBezTo>
                    <a:cubicBezTo>
                      <a:pt x="197359" y="144853"/>
                      <a:pt x="202026" y="46078"/>
                      <a:pt x="141257" y="11503"/>
                    </a:cubicBezTo>
                    <a:cubicBezTo>
                      <a:pt x="96698" y="-13099"/>
                      <a:pt x="40633" y="3059"/>
                      <a:pt x="16003" y="47602"/>
                    </a:cubicBezTo>
                    <a:cubicBezTo>
                      <a:pt x="9343" y="59571"/>
                      <a:pt x="5469" y="72887"/>
                      <a:pt x="4668" y="86560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E2A78B22-41F9-A5D7-88BC-06DE36DCD203}"/>
                  </a:ext>
                </a:extLst>
              </p:cNvPr>
              <p:cNvSpPr/>
              <p:nvPr/>
            </p:nvSpPr>
            <p:spPr>
              <a:xfrm>
                <a:off x="5012517" y="-1945624"/>
                <a:ext cx="149051" cy="144935"/>
              </a:xfrm>
              <a:custGeom>
                <a:avLst/>
                <a:gdLst>
                  <a:gd name="connsiteX0" fmla="*/ 39418 w 149051"/>
                  <a:gd name="connsiteY0" fmla="*/ 132648 h 144935"/>
                  <a:gd name="connsiteX1" fmla="*/ 67993 w 149051"/>
                  <a:gd name="connsiteY1" fmla="*/ 144935 h 144935"/>
                  <a:gd name="connsiteX2" fmla="*/ 67993 w 149051"/>
                  <a:gd name="connsiteY2" fmla="*/ 144935 h 144935"/>
                  <a:gd name="connsiteX3" fmla="*/ 79042 w 149051"/>
                  <a:gd name="connsiteY3" fmla="*/ 118932 h 144935"/>
                  <a:gd name="connsiteX4" fmla="*/ 149051 w 149051"/>
                  <a:gd name="connsiteY4" fmla="*/ 29207 h 144935"/>
                  <a:gd name="connsiteX5" fmla="*/ 48848 w 149051"/>
                  <a:gd name="connsiteY5" fmla="*/ 60 h 144935"/>
                  <a:gd name="connsiteX6" fmla="*/ 7129 w 149051"/>
                  <a:gd name="connsiteY6" fmla="*/ 28635 h 144935"/>
                  <a:gd name="connsiteX7" fmla="*/ 16654 w 149051"/>
                  <a:gd name="connsiteY7" fmla="*/ 108359 h 144935"/>
                  <a:gd name="connsiteX8" fmla="*/ 39418 w 149051"/>
                  <a:gd name="connsiteY8" fmla="*/ 132648 h 144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051" h="144935">
                    <a:moveTo>
                      <a:pt x="39418" y="132648"/>
                    </a:moveTo>
                    <a:lnTo>
                      <a:pt x="67993" y="144935"/>
                    </a:lnTo>
                    <a:lnTo>
                      <a:pt x="67993" y="144935"/>
                    </a:lnTo>
                    <a:cubicBezTo>
                      <a:pt x="77518" y="140935"/>
                      <a:pt x="79709" y="129410"/>
                      <a:pt x="79042" y="118932"/>
                    </a:cubicBezTo>
                    <a:cubicBezTo>
                      <a:pt x="76185" y="78546"/>
                      <a:pt x="149051" y="29207"/>
                      <a:pt x="149051" y="29207"/>
                    </a:cubicBezTo>
                    <a:cubicBezTo>
                      <a:pt x="149051" y="29207"/>
                      <a:pt x="71994" y="3870"/>
                      <a:pt x="48848" y="60"/>
                    </a:cubicBezTo>
                    <a:cubicBezTo>
                      <a:pt x="40752" y="-1273"/>
                      <a:pt x="11605" y="19872"/>
                      <a:pt x="7129" y="28635"/>
                    </a:cubicBezTo>
                    <a:cubicBezTo>
                      <a:pt x="-5090" y="54863"/>
                      <a:pt x="-1400" y="85749"/>
                      <a:pt x="16654" y="108359"/>
                    </a:cubicBezTo>
                    <a:cubicBezTo>
                      <a:pt x="23436" y="117175"/>
                      <a:pt x="31060" y="125310"/>
                      <a:pt x="39418" y="1326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B63862AF-4594-A034-BEC6-8462A5380251}"/>
                  </a:ext>
                </a:extLst>
              </p:cNvPr>
              <p:cNvSpPr/>
              <p:nvPr/>
            </p:nvSpPr>
            <p:spPr>
              <a:xfrm>
                <a:off x="5027416" y="-1854254"/>
                <a:ext cx="52835" cy="73058"/>
              </a:xfrm>
              <a:custGeom>
                <a:avLst/>
                <a:gdLst>
                  <a:gd name="connsiteX0" fmla="*/ 136 w 52835"/>
                  <a:gd name="connsiteY0" fmla="*/ 29371 h 73058"/>
                  <a:gd name="connsiteX1" fmla="*/ 19186 w 52835"/>
                  <a:gd name="connsiteY1" fmla="*/ 68043 h 73058"/>
                  <a:gd name="connsiteX2" fmla="*/ 52619 w 52835"/>
                  <a:gd name="connsiteY2" fmla="*/ 48041 h 73058"/>
                  <a:gd name="connsiteX3" fmla="*/ 28711 w 52835"/>
                  <a:gd name="connsiteY3" fmla="*/ 1177 h 73058"/>
                  <a:gd name="connsiteX4" fmla="*/ 136 w 52835"/>
                  <a:gd name="connsiteY4" fmla="*/ 29371 h 7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35" h="73058">
                    <a:moveTo>
                      <a:pt x="136" y="29371"/>
                    </a:moveTo>
                    <a:cubicBezTo>
                      <a:pt x="1555" y="44154"/>
                      <a:pt x="8331" y="57908"/>
                      <a:pt x="19186" y="68043"/>
                    </a:cubicBezTo>
                    <a:cubicBezTo>
                      <a:pt x="33283" y="80997"/>
                      <a:pt x="50523" y="66900"/>
                      <a:pt x="52619" y="48041"/>
                    </a:cubicBezTo>
                    <a:cubicBezTo>
                      <a:pt x="54333" y="31276"/>
                      <a:pt x="45856" y="6797"/>
                      <a:pt x="28711" y="1177"/>
                    </a:cubicBezTo>
                    <a:cubicBezTo>
                      <a:pt x="11566" y="-4442"/>
                      <a:pt x="-1483" y="10893"/>
                      <a:pt x="136" y="29371"/>
                    </a:cubicBezTo>
                    <a:close/>
                  </a:path>
                </a:pathLst>
              </a:custGeom>
              <a:solidFill>
                <a:srgbClr val="FF8B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BE0F8417-2898-D6D4-B8C5-1CA26FE6B7C1}"/>
                  </a:ext>
                </a:extLst>
              </p:cNvPr>
              <p:cNvSpPr/>
              <p:nvPr/>
            </p:nvSpPr>
            <p:spPr>
              <a:xfrm>
                <a:off x="5160719" y="-1840319"/>
                <a:ext cx="13453" cy="19821"/>
              </a:xfrm>
              <a:custGeom>
                <a:avLst/>
                <a:gdLst>
                  <a:gd name="connsiteX0" fmla="*/ 278 w 13453"/>
                  <a:gd name="connsiteY0" fmla="*/ 8483 h 19821"/>
                  <a:gd name="connsiteX1" fmla="*/ 4755 w 13453"/>
                  <a:gd name="connsiteY1" fmla="*/ 19723 h 19821"/>
                  <a:gd name="connsiteX2" fmla="*/ 13042 w 13453"/>
                  <a:gd name="connsiteY2" fmla="*/ 11341 h 19821"/>
                  <a:gd name="connsiteX3" fmla="*/ 8470 w 13453"/>
                  <a:gd name="connsiteY3" fmla="*/ 101 h 19821"/>
                  <a:gd name="connsiteX4" fmla="*/ 278 w 13453"/>
                  <a:gd name="connsiteY4" fmla="*/ 8483 h 19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3" h="19821">
                    <a:moveTo>
                      <a:pt x="278" y="8483"/>
                    </a:moveTo>
                    <a:cubicBezTo>
                      <a:pt x="-769" y="13912"/>
                      <a:pt x="1231" y="18961"/>
                      <a:pt x="4755" y="19723"/>
                    </a:cubicBezTo>
                    <a:cubicBezTo>
                      <a:pt x="8279" y="20485"/>
                      <a:pt x="11613" y="16770"/>
                      <a:pt x="13042" y="11341"/>
                    </a:cubicBezTo>
                    <a:cubicBezTo>
                      <a:pt x="14471" y="5911"/>
                      <a:pt x="11994" y="863"/>
                      <a:pt x="8470" y="101"/>
                    </a:cubicBezTo>
                    <a:cubicBezTo>
                      <a:pt x="4946" y="-661"/>
                      <a:pt x="850" y="2959"/>
                      <a:pt x="278" y="84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5B212666-CFB0-352C-11BE-D75683AE730E}"/>
                  </a:ext>
                </a:extLst>
              </p:cNvPr>
              <p:cNvSpPr/>
              <p:nvPr/>
            </p:nvSpPr>
            <p:spPr>
              <a:xfrm>
                <a:off x="5221774" y="-1826793"/>
                <a:ext cx="13311" cy="19819"/>
              </a:xfrm>
              <a:custGeom>
                <a:avLst/>
                <a:gdLst>
                  <a:gd name="connsiteX0" fmla="*/ 278 w 13311"/>
                  <a:gd name="connsiteY0" fmla="*/ 8388 h 19819"/>
                  <a:gd name="connsiteX1" fmla="*/ 4850 w 13311"/>
                  <a:gd name="connsiteY1" fmla="*/ 19723 h 19819"/>
                  <a:gd name="connsiteX2" fmla="*/ 13041 w 13311"/>
                  <a:gd name="connsiteY2" fmla="*/ 11341 h 19819"/>
                  <a:gd name="connsiteX3" fmla="*/ 8469 w 13311"/>
                  <a:gd name="connsiteY3" fmla="*/ 101 h 19819"/>
                  <a:gd name="connsiteX4" fmla="*/ 278 w 13311"/>
                  <a:gd name="connsiteY4" fmla="*/ 8388 h 1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11" h="19819">
                    <a:moveTo>
                      <a:pt x="278" y="8388"/>
                    </a:moveTo>
                    <a:cubicBezTo>
                      <a:pt x="-770" y="13912"/>
                      <a:pt x="1230" y="18961"/>
                      <a:pt x="4850" y="19723"/>
                    </a:cubicBezTo>
                    <a:cubicBezTo>
                      <a:pt x="8469" y="20485"/>
                      <a:pt x="11994" y="16675"/>
                      <a:pt x="13041" y="11341"/>
                    </a:cubicBezTo>
                    <a:cubicBezTo>
                      <a:pt x="14089" y="6007"/>
                      <a:pt x="11994" y="863"/>
                      <a:pt x="8469" y="101"/>
                    </a:cubicBezTo>
                    <a:cubicBezTo>
                      <a:pt x="4945" y="-661"/>
                      <a:pt x="1326" y="2959"/>
                      <a:pt x="278" y="83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BA397B32-89D9-B934-0DC2-A0A5564FACA4}"/>
                  </a:ext>
                </a:extLst>
              </p:cNvPr>
              <p:cNvSpPr/>
              <p:nvPr/>
            </p:nvSpPr>
            <p:spPr>
              <a:xfrm>
                <a:off x="5190715" y="-1818691"/>
                <a:ext cx="22574" cy="46906"/>
              </a:xfrm>
              <a:custGeom>
                <a:avLst/>
                <a:gdLst>
                  <a:gd name="connsiteX0" fmla="*/ 10954 w 22574"/>
                  <a:gd name="connsiteY0" fmla="*/ 0 h 46906"/>
                  <a:gd name="connsiteX1" fmla="*/ 22574 w 22574"/>
                  <a:gd name="connsiteY1" fmla="*/ 45339 h 46906"/>
                  <a:gd name="connsiteX2" fmla="*/ 0 w 22574"/>
                  <a:gd name="connsiteY2" fmla="*/ 43148 h 46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574" h="46906">
                    <a:moveTo>
                      <a:pt x="10954" y="0"/>
                    </a:moveTo>
                    <a:cubicBezTo>
                      <a:pt x="12864" y="15549"/>
                      <a:pt x="16770" y="30788"/>
                      <a:pt x="22574" y="45339"/>
                    </a:cubicBezTo>
                    <a:cubicBezTo>
                      <a:pt x="15102" y="48031"/>
                      <a:pt x="6815" y="47227"/>
                      <a:pt x="0" y="43148"/>
                    </a:cubicBezTo>
                    <a:close/>
                  </a:path>
                </a:pathLst>
              </a:custGeom>
              <a:solidFill>
                <a:srgbClr val="FF56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5" name="任意多边形: 形状 944">
                <a:extLst>
                  <a:ext uri="{FF2B5EF4-FFF2-40B4-BE49-F238E27FC236}">
                    <a16:creationId xmlns:a16="http://schemas.microsoft.com/office/drawing/2014/main" id="{678F7231-E4E4-6D0E-116F-0ADA89B66975}"/>
                  </a:ext>
                </a:extLst>
              </p:cNvPr>
              <p:cNvSpPr/>
              <p:nvPr/>
            </p:nvSpPr>
            <p:spPr>
              <a:xfrm>
                <a:off x="5147638" y="-1772391"/>
                <a:ext cx="35945" cy="29437"/>
              </a:xfrm>
              <a:custGeom>
                <a:avLst/>
                <a:gdLst>
                  <a:gd name="connsiteX0" fmla="*/ 27647 w 35945"/>
                  <a:gd name="connsiteY0" fmla="*/ 27424 h 29437"/>
                  <a:gd name="connsiteX1" fmla="*/ 119 w 35945"/>
                  <a:gd name="connsiteY1" fmla="*/ 2182 h 29437"/>
                  <a:gd name="connsiteX2" fmla="*/ 977 w 35945"/>
                  <a:gd name="connsiteY2" fmla="*/ 87 h 29437"/>
                  <a:gd name="connsiteX3" fmla="*/ 3167 w 35945"/>
                  <a:gd name="connsiteY3" fmla="*/ 1040 h 29437"/>
                  <a:gd name="connsiteX4" fmla="*/ 34505 w 35945"/>
                  <a:gd name="connsiteY4" fmla="*/ 26186 h 29437"/>
                  <a:gd name="connsiteX5" fmla="*/ 35936 w 35945"/>
                  <a:gd name="connsiteY5" fmla="*/ 27973 h 29437"/>
                  <a:gd name="connsiteX6" fmla="*/ 35933 w 35945"/>
                  <a:gd name="connsiteY6" fmla="*/ 27995 h 29437"/>
                  <a:gd name="connsiteX7" fmla="*/ 34028 w 35945"/>
                  <a:gd name="connsiteY7" fmla="*/ 29424 h 29437"/>
                  <a:gd name="connsiteX8" fmla="*/ 34028 w 35945"/>
                  <a:gd name="connsiteY8" fmla="*/ 29424 h 29437"/>
                  <a:gd name="connsiteX9" fmla="*/ 27647 w 35945"/>
                  <a:gd name="connsiteY9" fmla="*/ 27424 h 2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945" h="29437">
                    <a:moveTo>
                      <a:pt x="27647" y="27424"/>
                    </a:moveTo>
                    <a:cubicBezTo>
                      <a:pt x="15382" y="23168"/>
                      <a:pt x="5420" y="14033"/>
                      <a:pt x="119" y="2182"/>
                    </a:cubicBezTo>
                    <a:cubicBezTo>
                      <a:pt x="-212" y="1367"/>
                      <a:pt x="169" y="436"/>
                      <a:pt x="977" y="87"/>
                    </a:cubicBezTo>
                    <a:cubicBezTo>
                      <a:pt x="1842" y="-191"/>
                      <a:pt x="2780" y="217"/>
                      <a:pt x="3167" y="1040"/>
                    </a:cubicBezTo>
                    <a:cubicBezTo>
                      <a:pt x="9114" y="13854"/>
                      <a:pt x="20706" y="23156"/>
                      <a:pt x="34505" y="26186"/>
                    </a:cubicBezTo>
                    <a:cubicBezTo>
                      <a:pt x="35393" y="26284"/>
                      <a:pt x="36034" y="27084"/>
                      <a:pt x="35936" y="27973"/>
                    </a:cubicBezTo>
                    <a:cubicBezTo>
                      <a:pt x="35935" y="27980"/>
                      <a:pt x="35934" y="27988"/>
                      <a:pt x="35933" y="27995"/>
                    </a:cubicBezTo>
                    <a:cubicBezTo>
                      <a:pt x="35786" y="28907"/>
                      <a:pt x="34944" y="29538"/>
                      <a:pt x="34028" y="29424"/>
                    </a:cubicBezTo>
                    <a:lnTo>
                      <a:pt x="34028" y="29424"/>
                    </a:lnTo>
                    <a:cubicBezTo>
                      <a:pt x="31843" y="28958"/>
                      <a:pt x="29707" y="28289"/>
                      <a:pt x="27647" y="2742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2D8C15B6-91D8-D1EE-5E12-7D455ABD0AE1}"/>
                  </a:ext>
                </a:extLst>
              </p:cNvPr>
              <p:cNvSpPr/>
              <p:nvPr/>
            </p:nvSpPr>
            <p:spPr>
              <a:xfrm>
                <a:off x="5150337" y="-1867127"/>
                <a:ext cx="31837" cy="13530"/>
              </a:xfrm>
              <a:custGeom>
                <a:avLst/>
                <a:gdLst>
                  <a:gd name="connsiteX0" fmla="*/ 2278 w 31837"/>
                  <a:gd name="connsiteY0" fmla="*/ 13384 h 13530"/>
                  <a:gd name="connsiteX1" fmla="*/ 945 w 31837"/>
                  <a:gd name="connsiteY1" fmla="*/ 12527 h 13530"/>
                  <a:gd name="connsiteX2" fmla="*/ 945 w 31837"/>
                  <a:gd name="connsiteY2" fmla="*/ 7955 h 13530"/>
                  <a:gd name="connsiteX3" fmla="*/ 29520 w 31837"/>
                  <a:gd name="connsiteY3" fmla="*/ 1002 h 13530"/>
                  <a:gd name="connsiteX4" fmla="*/ 31710 w 31837"/>
                  <a:gd name="connsiteY4" fmla="*/ 5002 h 13530"/>
                  <a:gd name="connsiteX5" fmla="*/ 31710 w 31837"/>
                  <a:gd name="connsiteY5" fmla="*/ 5002 h 13530"/>
                  <a:gd name="connsiteX6" fmla="*/ 27615 w 31837"/>
                  <a:gd name="connsiteY6" fmla="*/ 7002 h 13530"/>
                  <a:gd name="connsiteX7" fmla="*/ 5326 w 31837"/>
                  <a:gd name="connsiteY7" fmla="*/ 12622 h 13530"/>
                  <a:gd name="connsiteX8" fmla="*/ 2278 w 31837"/>
                  <a:gd name="connsiteY8" fmla="*/ 13384 h 13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837" h="13530">
                    <a:moveTo>
                      <a:pt x="2278" y="13384"/>
                    </a:moveTo>
                    <a:cubicBezTo>
                      <a:pt x="1742" y="13275"/>
                      <a:pt x="1266" y="12969"/>
                      <a:pt x="945" y="12527"/>
                    </a:cubicBezTo>
                    <a:cubicBezTo>
                      <a:pt x="-315" y="11263"/>
                      <a:pt x="-315" y="9219"/>
                      <a:pt x="945" y="7955"/>
                    </a:cubicBezTo>
                    <a:cubicBezTo>
                      <a:pt x="8699" y="988"/>
                      <a:pt x="19431" y="-1624"/>
                      <a:pt x="29520" y="1002"/>
                    </a:cubicBezTo>
                    <a:cubicBezTo>
                      <a:pt x="31224" y="1508"/>
                      <a:pt x="32202" y="3293"/>
                      <a:pt x="31710" y="5002"/>
                    </a:cubicBezTo>
                    <a:lnTo>
                      <a:pt x="31710" y="5002"/>
                    </a:lnTo>
                    <a:cubicBezTo>
                      <a:pt x="31125" y="6679"/>
                      <a:pt x="29297" y="7572"/>
                      <a:pt x="27615" y="7002"/>
                    </a:cubicBezTo>
                    <a:cubicBezTo>
                      <a:pt x="19714" y="5188"/>
                      <a:pt x="11422" y="7278"/>
                      <a:pt x="5326" y="12622"/>
                    </a:cubicBezTo>
                    <a:cubicBezTo>
                      <a:pt x="4541" y="13440"/>
                      <a:pt x="3356" y="13736"/>
                      <a:pt x="2278" y="1338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4069F51F-8EFD-6BB9-FD96-A3D4750D9E4C}"/>
                  </a:ext>
                </a:extLst>
              </p:cNvPr>
              <p:cNvSpPr/>
              <p:nvPr/>
            </p:nvSpPr>
            <p:spPr>
              <a:xfrm>
                <a:off x="5228896" y="-1857673"/>
                <a:ext cx="26147" cy="23392"/>
              </a:xfrm>
              <a:custGeom>
                <a:avLst/>
                <a:gdLst>
                  <a:gd name="connsiteX0" fmla="*/ 109 w 26147"/>
                  <a:gd name="connsiteY0" fmla="*/ 4025 h 23392"/>
                  <a:gd name="connsiteX1" fmla="*/ 109 w 26147"/>
                  <a:gd name="connsiteY1" fmla="*/ 2406 h 23392"/>
                  <a:gd name="connsiteX2" fmla="*/ 4072 w 26147"/>
                  <a:gd name="connsiteY2" fmla="*/ 110 h 23392"/>
                  <a:gd name="connsiteX3" fmla="*/ 4110 w 26147"/>
                  <a:gd name="connsiteY3" fmla="*/ 120 h 23392"/>
                  <a:gd name="connsiteX4" fmla="*/ 26017 w 26147"/>
                  <a:gd name="connsiteY4" fmla="*/ 19170 h 23392"/>
                  <a:gd name="connsiteX5" fmla="*/ 23826 w 26147"/>
                  <a:gd name="connsiteY5" fmla="*/ 23266 h 23392"/>
                  <a:gd name="connsiteX6" fmla="*/ 19826 w 26147"/>
                  <a:gd name="connsiteY6" fmla="*/ 21075 h 23392"/>
                  <a:gd name="connsiteX7" fmla="*/ 2395 w 26147"/>
                  <a:gd name="connsiteY7" fmla="*/ 5930 h 23392"/>
                  <a:gd name="connsiteX8" fmla="*/ 109 w 26147"/>
                  <a:gd name="connsiteY8" fmla="*/ 4025 h 23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147" h="23392">
                    <a:moveTo>
                      <a:pt x="109" y="4025"/>
                    </a:moveTo>
                    <a:cubicBezTo>
                      <a:pt x="-36" y="3496"/>
                      <a:pt x="-36" y="2936"/>
                      <a:pt x="109" y="2406"/>
                    </a:cubicBezTo>
                    <a:cubicBezTo>
                      <a:pt x="570" y="678"/>
                      <a:pt x="2344" y="-350"/>
                      <a:pt x="4072" y="110"/>
                    </a:cubicBezTo>
                    <a:cubicBezTo>
                      <a:pt x="4085" y="113"/>
                      <a:pt x="4097" y="117"/>
                      <a:pt x="4110" y="120"/>
                    </a:cubicBezTo>
                    <a:cubicBezTo>
                      <a:pt x="14091" y="2501"/>
                      <a:pt x="22274" y="9616"/>
                      <a:pt x="26017" y="19170"/>
                    </a:cubicBezTo>
                    <a:cubicBezTo>
                      <a:pt x="26515" y="20903"/>
                      <a:pt x="25544" y="22718"/>
                      <a:pt x="23826" y="23266"/>
                    </a:cubicBezTo>
                    <a:cubicBezTo>
                      <a:pt x="22118" y="23758"/>
                      <a:pt x="20332" y="22780"/>
                      <a:pt x="19826" y="21075"/>
                    </a:cubicBezTo>
                    <a:cubicBezTo>
                      <a:pt x="16841" y="13481"/>
                      <a:pt x="10332" y="7825"/>
                      <a:pt x="2395" y="5930"/>
                    </a:cubicBezTo>
                    <a:cubicBezTo>
                      <a:pt x="1362" y="5719"/>
                      <a:pt x="503" y="5004"/>
                      <a:pt x="109" y="40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48" name="任意多边形: 形状 947">
              <a:extLst>
                <a:ext uri="{FF2B5EF4-FFF2-40B4-BE49-F238E27FC236}">
                  <a16:creationId xmlns:a16="http://schemas.microsoft.com/office/drawing/2014/main" id="{D2B6F046-A1CE-3F60-871F-7E18FAB4E4F5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9" name="任意多边形: 形状 948">
              <a:extLst>
                <a:ext uri="{FF2B5EF4-FFF2-40B4-BE49-F238E27FC236}">
                  <a16:creationId xmlns:a16="http://schemas.microsoft.com/office/drawing/2014/main" id="{2768AC5E-E234-B8DF-9D62-B89BB1C9D017}"/>
                </a:ext>
              </a:extLst>
            </p:cNvPr>
            <p:cNvSpPr/>
            <p:nvPr/>
          </p:nvSpPr>
          <p:spPr>
            <a:xfrm>
              <a:off x="5224581" y="-1368349"/>
              <a:ext cx="491005" cy="266414"/>
            </a:xfrm>
            <a:custGeom>
              <a:avLst/>
              <a:gdLst>
                <a:gd name="connsiteX0" fmla="*/ 24618 w 491005"/>
                <a:gd name="connsiteY0" fmla="*/ 265176 h 266414"/>
                <a:gd name="connsiteX1" fmla="*/ 442575 w 491005"/>
                <a:gd name="connsiteY1" fmla="*/ 266414 h 266414"/>
                <a:gd name="connsiteX2" fmla="*/ 471817 w 491005"/>
                <a:gd name="connsiteY2" fmla="*/ 239744 h 266414"/>
                <a:gd name="connsiteX3" fmla="*/ 490867 w 491005"/>
                <a:gd name="connsiteY3" fmla="*/ 28099 h 266414"/>
                <a:gd name="connsiteX4" fmla="*/ 469289 w 491005"/>
                <a:gd name="connsiteY4" fmla="*/ 1373 h 266414"/>
                <a:gd name="connsiteX5" fmla="*/ 466387 w 491005"/>
                <a:gd name="connsiteY5" fmla="*/ 1238 h 266414"/>
                <a:gd name="connsiteX6" fmla="*/ 48431 w 491005"/>
                <a:gd name="connsiteY6" fmla="*/ 0 h 266414"/>
                <a:gd name="connsiteX7" fmla="*/ 19189 w 491005"/>
                <a:gd name="connsiteY7" fmla="*/ 26765 h 266414"/>
                <a:gd name="connsiteX8" fmla="*/ 139 w 491005"/>
                <a:gd name="connsiteY8" fmla="*/ 238316 h 266414"/>
                <a:gd name="connsiteX9" fmla="*/ 21717 w 491005"/>
                <a:gd name="connsiteY9" fmla="*/ 265042 h 266414"/>
                <a:gd name="connsiteX10" fmla="*/ 24618 w 491005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005" h="266414">
                  <a:moveTo>
                    <a:pt x="24618" y="265176"/>
                  </a:moveTo>
                  <a:lnTo>
                    <a:pt x="442575" y="266414"/>
                  </a:lnTo>
                  <a:cubicBezTo>
                    <a:pt x="457652" y="266167"/>
                    <a:pt x="470186" y="254734"/>
                    <a:pt x="471817" y="239744"/>
                  </a:cubicBezTo>
                  <a:lnTo>
                    <a:pt x="490867" y="28099"/>
                  </a:lnTo>
                  <a:cubicBezTo>
                    <a:pt x="492288" y="14760"/>
                    <a:pt x="482627" y="2794"/>
                    <a:pt x="469289" y="1373"/>
                  </a:cubicBezTo>
                  <a:cubicBezTo>
                    <a:pt x="468325" y="1270"/>
                    <a:pt x="467356" y="1225"/>
                    <a:pt x="466387" y="1238"/>
                  </a:cubicBezTo>
                  <a:lnTo>
                    <a:pt x="48431" y="0"/>
                  </a:lnTo>
                  <a:cubicBezTo>
                    <a:pt x="33338" y="295"/>
                    <a:pt x="20815" y="11758"/>
                    <a:pt x="19189" y="26765"/>
                  </a:cubicBezTo>
                  <a:lnTo>
                    <a:pt x="139" y="238316"/>
                  </a:lnTo>
                  <a:cubicBezTo>
                    <a:pt x="-1283" y="251654"/>
                    <a:pt x="8378" y="263620"/>
                    <a:pt x="21717" y="265042"/>
                  </a:cubicBezTo>
                  <a:cubicBezTo>
                    <a:pt x="22680" y="265144"/>
                    <a:pt x="23649" y="265189"/>
                    <a:pt x="24618" y="265176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id="{6574A944-B2E6-FD18-CCA9-8E7704725858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1" name="任意多边形: 形状 950">
              <a:extLst>
                <a:ext uri="{FF2B5EF4-FFF2-40B4-BE49-F238E27FC236}">
                  <a16:creationId xmlns:a16="http://schemas.microsoft.com/office/drawing/2014/main" id="{EF7E6F92-3F3D-C90D-BE8A-A8366AD5F483}"/>
                </a:ext>
              </a:extLst>
            </p:cNvPr>
            <p:cNvSpPr/>
            <p:nvPr/>
          </p:nvSpPr>
          <p:spPr>
            <a:xfrm>
              <a:off x="5236952" y="-1369206"/>
              <a:ext cx="490932" cy="266414"/>
            </a:xfrm>
            <a:custGeom>
              <a:avLst/>
              <a:gdLst>
                <a:gd name="connsiteX0" fmla="*/ 24534 w 490932"/>
                <a:gd name="connsiteY0" fmla="*/ 265176 h 266414"/>
                <a:gd name="connsiteX1" fmla="*/ 442491 w 490932"/>
                <a:gd name="connsiteY1" fmla="*/ 266414 h 266414"/>
                <a:gd name="connsiteX2" fmla="*/ 471733 w 490932"/>
                <a:gd name="connsiteY2" fmla="*/ 239649 h 266414"/>
                <a:gd name="connsiteX3" fmla="*/ 490783 w 490932"/>
                <a:gd name="connsiteY3" fmla="*/ 28099 h 266414"/>
                <a:gd name="connsiteX4" fmla="*/ 469406 w 490932"/>
                <a:gd name="connsiteY4" fmla="*/ 1384 h 266414"/>
                <a:gd name="connsiteX5" fmla="*/ 466399 w 490932"/>
                <a:gd name="connsiteY5" fmla="*/ 1238 h 266414"/>
                <a:gd name="connsiteX6" fmla="*/ 48442 w 490932"/>
                <a:gd name="connsiteY6" fmla="*/ 0 h 266414"/>
                <a:gd name="connsiteX7" fmla="*/ 19200 w 490932"/>
                <a:gd name="connsiteY7" fmla="*/ 26765 h 266414"/>
                <a:gd name="connsiteX8" fmla="*/ 150 w 490932"/>
                <a:gd name="connsiteY8" fmla="*/ 238316 h 266414"/>
                <a:gd name="connsiteX9" fmla="*/ 21526 w 490932"/>
                <a:gd name="connsiteY9" fmla="*/ 265031 h 266414"/>
                <a:gd name="connsiteX10" fmla="*/ 24534 w 490932"/>
                <a:gd name="connsiteY10" fmla="*/ 265176 h 26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0932" h="266414">
                  <a:moveTo>
                    <a:pt x="24534" y="265176"/>
                  </a:moveTo>
                  <a:lnTo>
                    <a:pt x="442491" y="266414"/>
                  </a:lnTo>
                  <a:cubicBezTo>
                    <a:pt x="457600" y="266161"/>
                    <a:pt x="470147" y="254677"/>
                    <a:pt x="471733" y="239649"/>
                  </a:cubicBezTo>
                  <a:lnTo>
                    <a:pt x="490783" y="28099"/>
                  </a:lnTo>
                  <a:cubicBezTo>
                    <a:pt x="492257" y="14819"/>
                    <a:pt x="482686" y="2858"/>
                    <a:pt x="469406" y="1384"/>
                  </a:cubicBezTo>
                  <a:cubicBezTo>
                    <a:pt x="468408" y="1273"/>
                    <a:pt x="467403" y="1224"/>
                    <a:pt x="466399" y="1238"/>
                  </a:cubicBezTo>
                  <a:lnTo>
                    <a:pt x="48442" y="0"/>
                  </a:lnTo>
                  <a:cubicBezTo>
                    <a:pt x="33366" y="337"/>
                    <a:pt x="20866" y="11778"/>
                    <a:pt x="19200" y="26765"/>
                  </a:cubicBezTo>
                  <a:lnTo>
                    <a:pt x="150" y="238316"/>
                  </a:lnTo>
                  <a:cubicBezTo>
                    <a:pt x="-1324" y="251596"/>
                    <a:pt x="8246" y="263556"/>
                    <a:pt x="21526" y="265031"/>
                  </a:cubicBezTo>
                  <a:cubicBezTo>
                    <a:pt x="22525" y="265142"/>
                    <a:pt x="23529" y="265190"/>
                    <a:pt x="24534" y="26517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2" name="任意多边形: 形状 951">
              <a:extLst>
                <a:ext uri="{FF2B5EF4-FFF2-40B4-BE49-F238E27FC236}">
                  <a16:creationId xmlns:a16="http://schemas.microsoft.com/office/drawing/2014/main" id="{33843B41-FFA9-8CF7-68FF-659B33498B50}"/>
                </a:ext>
              </a:extLst>
            </p:cNvPr>
            <p:cNvSpPr/>
            <p:nvPr/>
          </p:nvSpPr>
          <p:spPr>
            <a:xfrm>
              <a:off x="5452899" y="-1265538"/>
              <a:ext cx="59059" cy="59059"/>
            </a:xfrm>
            <a:custGeom>
              <a:avLst/>
              <a:gdLst>
                <a:gd name="connsiteX0" fmla="*/ 58904 w 59059"/>
                <a:gd name="connsiteY0" fmla="*/ 32539 h 59059"/>
                <a:gd name="connsiteX1" fmla="*/ 26521 w 59059"/>
                <a:gd name="connsiteY1" fmla="*/ 58904 h 59059"/>
                <a:gd name="connsiteX2" fmla="*/ 156 w 59059"/>
                <a:gd name="connsiteY2" fmla="*/ 26521 h 59059"/>
                <a:gd name="connsiteX3" fmla="*/ 32519 w 59059"/>
                <a:gd name="connsiteY3" fmla="*/ 154 h 59059"/>
                <a:gd name="connsiteX4" fmla="*/ 58905 w 59059"/>
                <a:gd name="connsiteY4" fmla="*/ 32519 h 59059"/>
                <a:gd name="connsiteX5" fmla="*/ 58903 w 59059"/>
                <a:gd name="connsiteY5" fmla="*/ 32539 h 5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059" h="59059">
                  <a:moveTo>
                    <a:pt x="58904" y="32539"/>
                  </a:moveTo>
                  <a:cubicBezTo>
                    <a:pt x="57242" y="48762"/>
                    <a:pt x="42743" y="60566"/>
                    <a:pt x="26521" y="58904"/>
                  </a:cubicBezTo>
                  <a:cubicBezTo>
                    <a:pt x="10298" y="57242"/>
                    <a:pt x="-1506" y="42743"/>
                    <a:pt x="156" y="26521"/>
                  </a:cubicBezTo>
                  <a:cubicBezTo>
                    <a:pt x="1817" y="10306"/>
                    <a:pt x="16303" y="-1496"/>
                    <a:pt x="32519" y="154"/>
                  </a:cubicBezTo>
                  <a:cubicBezTo>
                    <a:pt x="48743" y="1805"/>
                    <a:pt x="60556" y="16295"/>
                    <a:pt x="58905" y="32519"/>
                  </a:cubicBezTo>
                  <a:cubicBezTo>
                    <a:pt x="58905" y="32526"/>
                    <a:pt x="58904" y="32532"/>
                    <a:pt x="58903" y="325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41386998-CC43-993E-0F1B-72E0BE601805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04549E59-1191-1E1D-E1F6-E42BC9DC2FEA}"/>
                </a:ext>
              </a:extLst>
            </p:cNvPr>
            <p:cNvSpPr/>
            <p:nvPr/>
          </p:nvSpPr>
          <p:spPr>
            <a:xfrm>
              <a:off x="5228910" y="-1104888"/>
              <a:ext cx="456533" cy="24765"/>
            </a:xfrm>
            <a:custGeom>
              <a:avLst/>
              <a:gdLst>
                <a:gd name="connsiteX0" fmla="*/ 456533 w 456533"/>
                <a:gd name="connsiteY0" fmla="*/ 1810 h 24765"/>
                <a:gd name="connsiteX1" fmla="*/ 439864 w 456533"/>
                <a:gd name="connsiteY1" fmla="*/ 24765 h 24765"/>
                <a:gd name="connsiteX2" fmla="*/ 439864 w 456533"/>
                <a:gd name="connsiteY2" fmla="*/ 24765 h 24765"/>
                <a:gd name="connsiteX3" fmla="*/ 8477 w 456533"/>
                <a:gd name="connsiteY3" fmla="*/ 23050 h 24765"/>
                <a:gd name="connsiteX4" fmla="*/ 0 w 456533"/>
                <a:gd name="connsiteY4" fmla="*/ 11621 h 24765"/>
                <a:gd name="connsiteX5" fmla="*/ 8477 w 456533"/>
                <a:gd name="connsiteY5" fmla="*/ 0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533" h="24765">
                  <a:moveTo>
                    <a:pt x="456533" y="1810"/>
                  </a:moveTo>
                  <a:cubicBezTo>
                    <a:pt x="456533" y="14478"/>
                    <a:pt x="449008" y="24765"/>
                    <a:pt x="439864" y="24765"/>
                  </a:cubicBezTo>
                  <a:lnTo>
                    <a:pt x="439864" y="24765"/>
                  </a:lnTo>
                  <a:lnTo>
                    <a:pt x="8477" y="23050"/>
                  </a:lnTo>
                  <a:cubicBezTo>
                    <a:pt x="3810" y="23050"/>
                    <a:pt x="0" y="17907"/>
                    <a:pt x="0" y="11621"/>
                  </a:cubicBezTo>
                  <a:cubicBezTo>
                    <a:pt x="0" y="5334"/>
                    <a:pt x="3810" y="0"/>
                    <a:pt x="8477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5" name="任意多边形: 形状 954">
              <a:extLst>
                <a:ext uri="{FF2B5EF4-FFF2-40B4-BE49-F238E27FC236}">
                  <a16:creationId xmlns:a16="http://schemas.microsoft.com/office/drawing/2014/main" id="{C3F037A5-CDED-EF6B-DA73-AE72B6170AB3}"/>
                </a:ext>
              </a:extLst>
            </p:cNvPr>
            <p:cNvSpPr/>
            <p:nvPr/>
          </p:nvSpPr>
          <p:spPr>
            <a:xfrm>
              <a:off x="5007071" y="-1104888"/>
              <a:ext cx="239174" cy="23145"/>
            </a:xfrm>
            <a:custGeom>
              <a:avLst/>
              <a:gdLst>
                <a:gd name="connsiteX0" fmla="*/ 227649 w 239174"/>
                <a:gd name="connsiteY0" fmla="*/ 23146 h 23145"/>
                <a:gd name="connsiteX1" fmla="*/ 20004 w 239174"/>
                <a:gd name="connsiteY1" fmla="*/ 23146 h 23145"/>
                <a:gd name="connsiteX2" fmla="*/ 2 w 239174"/>
                <a:gd name="connsiteY2" fmla="*/ 3143 h 23145"/>
                <a:gd name="connsiteX3" fmla="*/ 2 w 239174"/>
                <a:gd name="connsiteY3" fmla="*/ 3143 h 23145"/>
                <a:gd name="connsiteX4" fmla="*/ 2953 w 239174"/>
                <a:gd name="connsiteY4" fmla="*/ 1 h 23145"/>
                <a:gd name="connsiteX5" fmla="*/ 3050 w 239174"/>
                <a:gd name="connsiteY5" fmla="*/ 0 h 23145"/>
                <a:gd name="connsiteX6" fmla="*/ 227649 w 239174"/>
                <a:gd name="connsiteY6" fmla="*/ 0 h 23145"/>
                <a:gd name="connsiteX7" fmla="*/ 239175 w 239174"/>
                <a:gd name="connsiteY7" fmla="*/ 11525 h 23145"/>
                <a:gd name="connsiteX8" fmla="*/ 239174 w 239174"/>
                <a:gd name="connsiteY8" fmla="*/ 11621 h 23145"/>
                <a:gd name="connsiteX9" fmla="*/ 239174 w 239174"/>
                <a:gd name="connsiteY9" fmla="*/ 11621 h 23145"/>
                <a:gd name="connsiteX10" fmla="*/ 227649 w 239174"/>
                <a:gd name="connsiteY10" fmla="*/ 23146 h 2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174" h="23145">
                  <a:moveTo>
                    <a:pt x="227649" y="23146"/>
                  </a:moveTo>
                  <a:lnTo>
                    <a:pt x="20004" y="23146"/>
                  </a:lnTo>
                  <a:cubicBezTo>
                    <a:pt x="8957" y="23146"/>
                    <a:pt x="2" y="14190"/>
                    <a:pt x="2" y="3143"/>
                  </a:cubicBezTo>
                  <a:lnTo>
                    <a:pt x="2" y="3143"/>
                  </a:lnTo>
                  <a:cubicBezTo>
                    <a:pt x="-51" y="1461"/>
                    <a:pt x="1270" y="54"/>
                    <a:pt x="2953" y="1"/>
                  </a:cubicBezTo>
                  <a:cubicBezTo>
                    <a:pt x="2985" y="0"/>
                    <a:pt x="3017" y="0"/>
                    <a:pt x="3050" y="0"/>
                  </a:cubicBezTo>
                  <a:lnTo>
                    <a:pt x="227649" y="0"/>
                  </a:lnTo>
                  <a:cubicBezTo>
                    <a:pt x="234014" y="0"/>
                    <a:pt x="239174" y="5160"/>
                    <a:pt x="239175" y="11525"/>
                  </a:cubicBezTo>
                  <a:cubicBezTo>
                    <a:pt x="239175" y="11557"/>
                    <a:pt x="239175" y="11589"/>
                    <a:pt x="239174" y="11621"/>
                  </a:cubicBezTo>
                  <a:lnTo>
                    <a:pt x="239174" y="11621"/>
                  </a:lnTo>
                  <a:cubicBezTo>
                    <a:pt x="239174" y="17986"/>
                    <a:pt x="234014" y="23146"/>
                    <a:pt x="227649" y="23146"/>
                  </a:cubicBez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6" name="任意多边形: 形状 955">
              <a:extLst>
                <a:ext uri="{FF2B5EF4-FFF2-40B4-BE49-F238E27FC236}">
                  <a16:creationId xmlns:a16="http://schemas.microsoft.com/office/drawing/2014/main" id="{F8380CF6-52BD-3BD6-A6F3-6688E61B4B3B}"/>
                </a:ext>
              </a:extLst>
            </p:cNvPr>
            <p:cNvSpPr/>
            <p:nvPr/>
          </p:nvSpPr>
          <p:spPr>
            <a:xfrm>
              <a:off x="5074319" y="-1252144"/>
              <a:ext cx="82677" cy="89369"/>
            </a:xfrm>
            <a:custGeom>
              <a:avLst/>
              <a:gdLst>
                <a:gd name="connsiteX0" fmla="*/ 48196 w 82677"/>
                <a:gd name="connsiteY0" fmla="*/ 10096 h 89369"/>
                <a:gd name="connsiteX1" fmla="*/ 82677 w 82677"/>
                <a:gd name="connsiteY1" fmla="*/ 0 h 89369"/>
                <a:gd name="connsiteX2" fmla="*/ 79534 w 82677"/>
                <a:gd name="connsiteY2" fmla="*/ 84868 h 89369"/>
                <a:gd name="connsiteX3" fmla="*/ 0 w 82677"/>
                <a:gd name="connsiteY3" fmla="*/ 68008 h 89369"/>
                <a:gd name="connsiteX4" fmla="*/ 9525 w 82677"/>
                <a:gd name="connsiteY4" fmla="*/ 49435 h 89369"/>
                <a:gd name="connsiteX5" fmla="*/ 48196 w 82677"/>
                <a:gd name="connsiteY5" fmla="*/ 10096 h 8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677" h="89369">
                  <a:moveTo>
                    <a:pt x="48196" y="10096"/>
                  </a:moveTo>
                  <a:lnTo>
                    <a:pt x="82677" y="0"/>
                  </a:lnTo>
                  <a:lnTo>
                    <a:pt x="79534" y="84868"/>
                  </a:lnTo>
                  <a:cubicBezTo>
                    <a:pt x="79534" y="84868"/>
                    <a:pt x="4667" y="102489"/>
                    <a:pt x="0" y="68008"/>
                  </a:cubicBezTo>
                  <a:lnTo>
                    <a:pt x="9525" y="49435"/>
                  </a:lnTo>
                  <a:cubicBezTo>
                    <a:pt x="17812" y="33433"/>
                    <a:pt x="29242" y="14764"/>
                    <a:pt x="48196" y="10096"/>
                  </a:cubicBez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id="{297FD6C7-48B6-E59E-C114-5DEF3B23D053}"/>
                </a:ext>
              </a:extLst>
            </p:cNvPr>
            <p:cNvSpPr/>
            <p:nvPr/>
          </p:nvSpPr>
          <p:spPr>
            <a:xfrm>
              <a:off x="5153853" y="-1252144"/>
              <a:ext cx="54768" cy="84772"/>
            </a:xfrm>
            <a:custGeom>
              <a:avLst/>
              <a:gdLst>
                <a:gd name="connsiteX0" fmla="*/ 54769 w 54768"/>
                <a:gd name="connsiteY0" fmla="*/ 23527 h 84772"/>
                <a:gd name="connsiteX1" fmla="*/ 44577 w 54768"/>
                <a:gd name="connsiteY1" fmla="*/ 71152 h 84772"/>
                <a:gd name="connsiteX2" fmla="*/ 0 w 54768"/>
                <a:gd name="connsiteY2" fmla="*/ 84772 h 84772"/>
                <a:gd name="connsiteX3" fmla="*/ 3143 w 54768"/>
                <a:gd name="connsiteY3" fmla="*/ 0 h 84772"/>
                <a:gd name="connsiteX4" fmla="*/ 54769 w 54768"/>
                <a:gd name="connsiteY4" fmla="*/ 23527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768" h="84772">
                  <a:moveTo>
                    <a:pt x="54769" y="23527"/>
                  </a:moveTo>
                  <a:lnTo>
                    <a:pt x="44577" y="71152"/>
                  </a:lnTo>
                  <a:lnTo>
                    <a:pt x="0" y="84772"/>
                  </a:lnTo>
                  <a:lnTo>
                    <a:pt x="3143" y="0"/>
                  </a:lnTo>
                  <a:lnTo>
                    <a:pt x="54769" y="23527"/>
                  </a:lnTo>
                  <a:close/>
                </a:path>
              </a:pathLst>
            </a:custGeom>
            <a:solidFill>
              <a:srgbClr val="FF8B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8" name="任意多边形: 形状 957">
              <a:extLst>
                <a:ext uri="{FF2B5EF4-FFF2-40B4-BE49-F238E27FC236}">
                  <a16:creationId xmlns:a16="http://schemas.microsoft.com/office/drawing/2014/main" id="{BA584655-DCFD-B2CC-EBE2-4083F94A214F}"/>
                </a:ext>
              </a:extLst>
            </p:cNvPr>
            <p:cNvSpPr/>
            <p:nvPr/>
          </p:nvSpPr>
          <p:spPr>
            <a:xfrm>
              <a:off x="5222243" y="-416897"/>
              <a:ext cx="172116" cy="109251"/>
            </a:xfrm>
            <a:custGeom>
              <a:avLst/>
              <a:gdLst>
                <a:gd name="connsiteX0" fmla="*/ 0 w 172116"/>
                <a:gd name="connsiteY0" fmla="*/ 60770 h 109251"/>
                <a:gd name="connsiteX1" fmla="*/ 142875 w 172116"/>
                <a:gd name="connsiteY1" fmla="*/ 109252 h 109251"/>
                <a:gd name="connsiteX2" fmla="*/ 172117 w 172116"/>
                <a:gd name="connsiteY2" fmla="*/ 50197 h 109251"/>
                <a:gd name="connsiteX3" fmla="*/ 14097 w 172116"/>
                <a:gd name="connsiteY3" fmla="*/ 0 h 109251"/>
                <a:gd name="connsiteX4" fmla="*/ 0 w 172116"/>
                <a:gd name="connsiteY4" fmla="*/ 60770 h 10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116" h="109251">
                  <a:moveTo>
                    <a:pt x="0" y="60770"/>
                  </a:moveTo>
                  <a:lnTo>
                    <a:pt x="142875" y="109252"/>
                  </a:lnTo>
                  <a:lnTo>
                    <a:pt x="172117" y="50197"/>
                  </a:lnTo>
                  <a:lnTo>
                    <a:pt x="14097" y="0"/>
                  </a:lnTo>
                  <a:lnTo>
                    <a:pt x="0" y="60770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1388745A-782A-9E8E-1457-D53DFDA27B28}"/>
                </a:ext>
              </a:extLst>
            </p:cNvPr>
            <p:cNvSpPr/>
            <p:nvPr/>
          </p:nvSpPr>
          <p:spPr>
            <a:xfrm>
              <a:off x="5597052" y="-594252"/>
              <a:ext cx="167354" cy="134778"/>
            </a:xfrm>
            <a:custGeom>
              <a:avLst/>
              <a:gdLst>
                <a:gd name="connsiteX0" fmla="*/ 35623 w 167354"/>
                <a:gd name="connsiteY0" fmla="*/ 134779 h 134778"/>
                <a:gd name="connsiteX1" fmla="*/ 167354 w 167354"/>
                <a:gd name="connsiteY1" fmla="*/ 61246 h 134778"/>
                <a:gd name="connsiteX2" fmla="*/ 143161 w 167354"/>
                <a:gd name="connsiteY2" fmla="*/ 0 h 134778"/>
                <a:gd name="connsiteX3" fmla="*/ 0 w 167354"/>
                <a:gd name="connsiteY3" fmla="*/ 83629 h 134778"/>
                <a:gd name="connsiteX4" fmla="*/ 35623 w 167354"/>
                <a:gd name="connsiteY4" fmla="*/ 134779 h 13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354" h="134778">
                  <a:moveTo>
                    <a:pt x="35623" y="134779"/>
                  </a:moveTo>
                  <a:lnTo>
                    <a:pt x="167354" y="61246"/>
                  </a:lnTo>
                  <a:lnTo>
                    <a:pt x="143161" y="0"/>
                  </a:lnTo>
                  <a:lnTo>
                    <a:pt x="0" y="83629"/>
                  </a:lnTo>
                  <a:lnTo>
                    <a:pt x="35623" y="134779"/>
                  </a:lnTo>
                  <a:close/>
                </a:path>
              </a:pathLst>
            </a:custGeom>
            <a:solidFill>
              <a:srgbClr val="407B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9A644200-F739-02F3-141C-8291E75828BD}"/>
                </a:ext>
              </a:extLst>
            </p:cNvPr>
            <p:cNvSpPr/>
            <p:nvPr/>
          </p:nvSpPr>
          <p:spPr>
            <a:xfrm>
              <a:off x="5016768" y="-2019553"/>
              <a:ext cx="262746" cy="156185"/>
            </a:xfrm>
            <a:custGeom>
              <a:avLst/>
              <a:gdLst>
                <a:gd name="connsiteX0" fmla="*/ 237098 w 262746"/>
                <a:gd name="connsiteY0" fmla="*/ 147331 h 156185"/>
                <a:gd name="connsiteX1" fmla="*/ 262339 w 262746"/>
                <a:gd name="connsiteY1" fmla="*/ 113136 h 156185"/>
                <a:gd name="connsiteX2" fmla="*/ 240241 w 262746"/>
                <a:gd name="connsiteY2" fmla="*/ 81418 h 156185"/>
                <a:gd name="connsiteX3" fmla="*/ 214428 w 262746"/>
                <a:gd name="connsiteY3" fmla="*/ 23030 h 156185"/>
                <a:gd name="connsiteX4" fmla="*/ 157278 w 262746"/>
                <a:gd name="connsiteY4" fmla="*/ 18839 h 156185"/>
                <a:gd name="connsiteX5" fmla="*/ 105177 w 262746"/>
                <a:gd name="connsiteY5" fmla="*/ 11790 h 156185"/>
                <a:gd name="connsiteX6" fmla="*/ 50598 w 262746"/>
                <a:gd name="connsiteY6" fmla="*/ 16648 h 156185"/>
                <a:gd name="connsiteX7" fmla="*/ 44502 w 262746"/>
                <a:gd name="connsiteY7" fmla="*/ 35031 h 156185"/>
                <a:gd name="connsiteX8" fmla="*/ 3 w 262746"/>
                <a:gd name="connsiteY8" fmla="*/ 80632 h 156185"/>
                <a:gd name="connsiteX9" fmla="*/ 7545 w 262746"/>
                <a:gd name="connsiteY9" fmla="*/ 105040 h 156185"/>
                <a:gd name="connsiteX10" fmla="*/ 40502 w 262746"/>
                <a:gd name="connsiteY10" fmla="*/ 112089 h 156185"/>
                <a:gd name="connsiteX11" fmla="*/ 69934 w 262746"/>
                <a:gd name="connsiteY11" fmla="*/ 133710 h 156185"/>
                <a:gd name="connsiteX12" fmla="*/ 168423 w 262746"/>
                <a:gd name="connsiteY12" fmla="*/ 133710 h 156185"/>
                <a:gd name="connsiteX13" fmla="*/ 194807 w 262746"/>
                <a:gd name="connsiteY13" fmla="*/ 138949 h 156185"/>
                <a:gd name="connsiteX14" fmla="*/ 179853 w 262746"/>
                <a:gd name="connsiteY14" fmla="*/ 147236 h 156185"/>
                <a:gd name="connsiteX15" fmla="*/ 162898 w 262746"/>
                <a:gd name="connsiteY15" fmla="*/ 146379 h 156185"/>
                <a:gd name="connsiteX16" fmla="*/ 206141 w 262746"/>
                <a:gd name="connsiteY16" fmla="*/ 155237 h 156185"/>
                <a:gd name="connsiteX17" fmla="*/ 225953 w 262746"/>
                <a:gd name="connsiteY17" fmla="*/ 146569 h 156185"/>
                <a:gd name="connsiteX18" fmla="*/ 237098 w 262746"/>
                <a:gd name="connsiteY18" fmla="*/ 147331 h 156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2746" h="156185">
                  <a:moveTo>
                    <a:pt x="237098" y="147331"/>
                  </a:moveTo>
                  <a:cubicBezTo>
                    <a:pt x="256719" y="146188"/>
                    <a:pt x="264720" y="123042"/>
                    <a:pt x="262339" y="113136"/>
                  </a:cubicBezTo>
                  <a:cubicBezTo>
                    <a:pt x="259434" y="100067"/>
                    <a:pt x="251494" y="88671"/>
                    <a:pt x="240241" y="81418"/>
                  </a:cubicBezTo>
                  <a:cubicBezTo>
                    <a:pt x="246528" y="62368"/>
                    <a:pt x="238050" y="39127"/>
                    <a:pt x="214428" y="23030"/>
                  </a:cubicBezTo>
                  <a:cubicBezTo>
                    <a:pt x="197022" y="12964"/>
                    <a:pt x="175966" y="11420"/>
                    <a:pt x="157278" y="18839"/>
                  </a:cubicBezTo>
                  <a:cubicBezTo>
                    <a:pt x="157278" y="1599"/>
                    <a:pt x="125560" y="-9736"/>
                    <a:pt x="105177" y="11790"/>
                  </a:cubicBezTo>
                  <a:cubicBezTo>
                    <a:pt x="87921" y="1121"/>
                    <a:pt x="65698" y="3099"/>
                    <a:pt x="50598" y="16648"/>
                  </a:cubicBezTo>
                  <a:cubicBezTo>
                    <a:pt x="45371" y="21209"/>
                    <a:pt x="43035" y="28251"/>
                    <a:pt x="44502" y="35031"/>
                  </a:cubicBezTo>
                  <a:cubicBezTo>
                    <a:pt x="19622" y="35336"/>
                    <a:pt x="-301" y="55752"/>
                    <a:pt x="3" y="80632"/>
                  </a:cubicBezTo>
                  <a:cubicBezTo>
                    <a:pt x="110" y="89326"/>
                    <a:pt x="2729" y="97802"/>
                    <a:pt x="7545" y="105040"/>
                  </a:cubicBezTo>
                  <a:cubicBezTo>
                    <a:pt x="13927" y="114565"/>
                    <a:pt x="29072" y="114565"/>
                    <a:pt x="40502" y="112089"/>
                  </a:cubicBezTo>
                  <a:cubicBezTo>
                    <a:pt x="46892" y="123064"/>
                    <a:pt x="57551" y="130894"/>
                    <a:pt x="69934" y="133710"/>
                  </a:cubicBezTo>
                  <a:cubicBezTo>
                    <a:pt x="107558" y="146188"/>
                    <a:pt x="159279" y="134472"/>
                    <a:pt x="168423" y="133710"/>
                  </a:cubicBezTo>
                  <a:cubicBezTo>
                    <a:pt x="177562" y="132191"/>
                    <a:pt x="186941" y="134053"/>
                    <a:pt x="194807" y="138949"/>
                  </a:cubicBezTo>
                  <a:cubicBezTo>
                    <a:pt x="191313" y="143810"/>
                    <a:pt x="185826" y="146851"/>
                    <a:pt x="179853" y="147236"/>
                  </a:cubicBezTo>
                  <a:cubicBezTo>
                    <a:pt x="174190" y="147807"/>
                    <a:pt x="168474" y="147518"/>
                    <a:pt x="162898" y="146379"/>
                  </a:cubicBezTo>
                  <a:cubicBezTo>
                    <a:pt x="175637" y="154782"/>
                    <a:pt x="191124" y="157955"/>
                    <a:pt x="206141" y="155237"/>
                  </a:cubicBezTo>
                  <a:cubicBezTo>
                    <a:pt x="212586" y="151995"/>
                    <a:pt x="219199" y="149102"/>
                    <a:pt x="225953" y="146569"/>
                  </a:cubicBezTo>
                  <a:cubicBezTo>
                    <a:pt x="230526" y="145902"/>
                    <a:pt x="237574" y="147998"/>
                    <a:pt x="237098" y="147331"/>
                  </a:cubicBezTo>
                  <a:close/>
                </a:path>
              </a:pathLst>
            </a:cu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9" name="椭圆 968">
            <a:extLst>
              <a:ext uri="{FF2B5EF4-FFF2-40B4-BE49-F238E27FC236}">
                <a16:creationId xmlns:a16="http://schemas.microsoft.com/office/drawing/2014/main" id="{CB377CAB-8403-7624-B492-E44C5E4E8AC5}"/>
              </a:ext>
            </a:extLst>
          </p:cNvPr>
          <p:cNvSpPr/>
          <p:nvPr/>
        </p:nvSpPr>
        <p:spPr>
          <a:xfrm>
            <a:off x="2963470" y="3201799"/>
            <a:ext cx="733201" cy="733201"/>
          </a:xfrm>
          <a:prstGeom prst="ellipse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99CFF6-1F64-CAD0-F3D2-34B27E4F54DB}"/>
              </a:ext>
            </a:extLst>
          </p:cNvPr>
          <p:cNvSpPr txBox="1"/>
          <p:nvPr/>
        </p:nvSpPr>
        <p:spPr>
          <a:xfrm>
            <a:off x="3557557" y="2309129"/>
            <a:ext cx="1279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75000"/>
                  </a:schemeClr>
                </a:solidFill>
              </a:rPr>
              <a:t>PART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B3B222B-D009-F752-CFDD-9C6DA5CED151}"/>
              </a:ext>
            </a:extLst>
          </p:cNvPr>
          <p:cNvGrpSpPr/>
          <p:nvPr/>
        </p:nvGrpSpPr>
        <p:grpSpPr>
          <a:xfrm>
            <a:off x="3346916" y="2960143"/>
            <a:ext cx="5461000" cy="656734"/>
            <a:chOff x="1629026" y="2229143"/>
            <a:chExt cx="3807824" cy="656734"/>
          </a:xfrm>
        </p:grpSpPr>
        <p:sp>
          <p:nvSpPr>
            <p:cNvPr id="525" name="矩形: 圆角 524">
              <a:extLst>
                <a:ext uri="{FF2B5EF4-FFF2-40B4-BE49-F238E27FC236}">
                  <a16:creationId xmlns:a16="http://schemas.microsoft.com/office/drawing/2014/main" id="{52B80D5D-A83B-D431-3215-EFF5AD4E6E0E}"/>
                </a:ext>
              </a:extLst>
            </p:cNvPr>
            <p:cNvSpPr/>
            <p:nvPr/>
          </p:nvSpPr>
          <p:spPr>
            <a:xfrm>
              <a:off x="1629026" y="2229143"/>
              <a:ext cx="3807824" cy="656734"/>
            </a:xfrm>
            <a:prstGeom prst="roundRect">
              <a:avLst>
                <a:gd name="adj" fmla="val 9669"/>
              </a:avLst>
            </a:prstGeom>
            <a:solidFill>
              <a:srgbClr val="407BFF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文本框 523">
              <a:extLst>
                <a:ext uri="{FF2B5EF4-FFF2-40B4-BE49-F238E27FC236}">
                  <a16:creationId xmlns:a16="http://schemas.microsoft.com/office/drawing/2014/main" id="{CECF9340-14DB-5EB1-28EB-C00B532680C7}"/>
                </a:ext>
              </a:extLst>
            </p:cNvPr>
            <p:cNvSpPr txBox="1"/>
            <p:nvPr/>
          </p:nvSpPr>
          <p:spPr>
            <a:xfrm>
              <a:off x="2460042" y="2317717"/>
              <a:ext cx="217170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添加标题文本</a:t>
              </a:r>
              <a:endPara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D44EFF2-506B-48D1-B57B-387A73012DA9}"/>
                </a:ext>
              </a:extLst>
            </p:cNvPr>
            <p:cNvSpPr/>
            <p:nvPr/>
          </p:nvSpPr>
          <p:spPr>
            <a:xfrm>
              <a:off x="1629026" y="2229143"/>
              <a:ext cx="1332413" cy="358500"/>
            </a:xfrm>
            <a:custGeom>
              <a:avLst/>
              <a:gdLst>
                <a:gd name="connsiteX0" fmla="*/ 0 w 2097692"/>
                <a:gd name="connsiteY0" fmla="*/ 0 h 564406"/>
                <a:gd name="connsiteX1" fmla="*/ 2097692 w 2097692"/>
                <a:gd name="connsiteY1" fmla="*/ 0 h 564406"/>
                <a:gd name="connsiteX2" fmla="*/ 2064479 w 2097692"/>
                <a:gd name="connsiteY2" fmla="*/ 37144 h 564406"/>
                <a:gd name="connsiteX3" fmla="*/ 1990474 w 2097692"/>
                <a:gd name="connsiteY3" fmla="*/ 73830 h 564406"/>
                <a:gd name="connsiteX4" fmla="*/ 1380874 w 2097692"/>
                <a:gd name="connsiteY4" fmla="*/ 130980 h 564406"/>
                <a:gd name="connsiteX5" fmla="*/ 761749 w 2097692"/>
                <a:gd name="connsiteY5" fmla="*/ 550080 h 564406"/>
                <a:gd name="connsiteX6" fmla="*/ 172278 w 2097692"/>
                <a:gd name="connsiteY6" fmla="*/ 489024 h 564406"/>
                <a:gd name="connsiteX7" fmla="*/ 0 w 2097692"/>
                <a:gd name="connsiteY7" fmla="*/ 437684 h 564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97692" h="564406">
                  <a:moveTo>
                    <a:pt x="0" y="0"/>
                  </a:moveTo>
                  <a:lnTo>
                    <a:pt x="2097692" y="0"/>
                  </a:lnTo>
                  <a:lnTo>
                    <a:pt x="2064479" y="37144"/>
                  </a:lnTo>
                  <a:cubicBezTo>
                    <a:pt x="2045888" y="51109"/>
                    <a:pt x="2021827" y="63511"/>
                    <a:pt x="1990474" y="73830"/>
                  </a:cubicBezTo>
                  <a:cubicBezTo>
                    <a:pt x="1865061" y="115105"/>
                    <a:pt x="1585662" y="51605"/>
                    <a:pt x="1380874" y="130980"/>
                  </a:cubicBezTo>
                  <a:cubicBezTo>
                    <a:pt x="1176087" y="210355"/>
                    <a:pt x="998287" y="500867"/>
                    <a:pt x="761749" y="550080"/>
                  </a:cubicBezTo>
                  <a:cubicBezTo>
                    <a:pt x="584346" y="586990"/>
                    <a:pt x="381493" y="547550"/>
                    <a:pt x="172278" y="489024"/>
                  </a:cubicBezTo>
                  <a:lnTo>
                    <a:pt x="0" y="437684"/>
                  </a:lnTo>
                  <a:close/>
                </a:path>
              </a:pathLst>
            </a:custGeom>
            <a:solidFill>
              <a:srgbClr val="263238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58F1B27-5113-CC51-6AE7-5419637B45E5}"/>
              </a:ext>
            </a:extLst>
          </p:cNvPr>
          <p:cNvSpPr txBox="1"/>
          <p:nvPr/>
        </p:nvSpPr>
        <p:spPr>
          <a:xfrm>
            <a:off x="4160328" y="3789845"/>
            <a:ext cx="387134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336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id="{1B696478-994F-5ED5-B8EB-EEE0A94FF4C7}"/>
              </a:ext>
            </a:extLst>
          </p:cNvPr>
          <p:cNvSpPr/>
          <p:nvPr/>
        </p:nvSpPr>
        <p:spPr>
          <a:xfrm>
            <a:off x="1043972" y="1406539"/>
            <a:ext cx="4773018" cy="4773018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DEE09F-FED1-CA82-1B36-38F164D091C2}"/>
              </a:ext>
            </a:extLst>
          </p:cNvPr>
          <p:cNvSpPr txBox="1"/>
          <p:nvPr/>
        </p:nvSpPr>
        <p:spPr>
          <a:xfrm>
            <a:off x="1489659" y="360086"/>
            <a:ext cx="3459967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63238"/>
                </a:solidFill>
                <a:latin typeface="+mj-ea"/>
                <a:ea typeface="+mj-ea"/>
                <a:cs typeface="+mn-ea"/>
                <a:sym typeface="+mn-lt"/>
              </a:rPr>
              <a:t>单击此处添加标题文本</a:t>
            </a:r>
            <a:endParaRPr lang="en-US" altLang="zh-CN" sz="2400" b="1" dirty="0">
              <a:solidFill>
                <a:srgbClr val="263238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EA677D-A8DC-D7BE-68C0-70E24D425187}"/>
              </a:ext>
            </a:extLst>
          </p:cNvPr>
          <p:cNvSpPr txBox="1"/>
          <p:nvPr/>
        </p:nvSpPr>
        <p:spPr>
          <a:xfrm>
            <a:off x="353018" y="138899"/>
            <a:ext cx="10903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6897FBB5-78A7-080A-A212-A3772580B567}"/>
              </a:ext>
            </a:extLst>
          </p:cNvPr>
          <p:cNvSpPr/>
          <p:nvPr/>
        </p:nvSpPr>
        <p:spPr>
          <a:xfrm>
            <a:off x="797743" y="1026832"/>
            <a:ext cx="5532431" cy="5532431"/>
          </a:xfrm>
          <a:prstGeom prst="arc">
            <a:avLst>
              <a:gd name="adj1" fmla="val 18502436"/>
              <a:gd name="adj2" fmla="val 3539150"/>
            </a:avLst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五边形 8">
            <a:extLst>
              <a:ext uri="{FF2B5EF4-FFF2-40B4-BE49-F238E27FC236}">
                <a16:creationId xmlns:a16="http://schemas.microsoft.com/office/drawing/2014/main" id="{B4A2C3F3-B5D8-2D48-88DA-44C4E55F0E1C}"/>
              </a:ext>
            </a:extLst>
          </p:cNvPr>
          <p:cNvSpPr/>
          <p:nvPr/>
        </p:nvSpPr>
        <p:spPr>
          <a:xfrm>
            <a:off x="6267841" y="2311400"/>
            <a:ext cx="4115188" cy="698500"/>
          </a:xfrm>
          <a:prstGeom prst="homePlate">
            <a:avLst>
              <a:gd name="adj" fmla="val 45833"/>
            </a:avLst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2F590D6-5385-0E37-A10D-0957B0FD9F0C}"/>
              </a:ext>
            </a:extLst>
          </p:cNvPr>
          <p:cNvSpPr/>
          <p:nvPr/>
        </p:nvSpPr>
        <p:spPr>
          <a:xfrm>
            <a:off x="5816990" y="2209798"/>
            <a:ext cx="901702" cy="901702"/>
          </a:xfrm>
          <a:prstGeom prst="ellipse">
            <a:avLst/>
          </a:prstGeom>
          <a:solidFill>
            <a:srgbClr val="407BF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五边形 11">
            <a:extLst>
              <a:ext uri="{FF2B5EF4-FFF2-40B4-BE49-F238E27FC236}">
                <a16:creationId xmlns:a16="http://schemas.microsoft.com/office/drawing/2014/main" id="{5F393A10-9EFF-120C-CD3E-590D8E73D48E}"/>
              </a:ext>
            </a:extLst>
          </p:cNvPr>
          <p:cNvSpPr/>
          <p:nvPr/>
        </p:nvSpPr>
        <p:spPr>
          <a:xfrm>
            <a:off x="6579634" y="3418183"/>
            <a:ext cx="3803395" cy="698500"/>
          </a:xfrm>
          <a:prstGeom prst="homePlate">
            <a:avLst>
              <a:gd name="adj" fmla="val 45833"/>
            </a:avLst>
          </a:prstGeom>
          <a:solidFill>
            <a:srgbClr val="263238"/>
          </a:solidFill>
          <a:ln>
            <a:noFill/>
          </a:ln>
        </p:spPr>
        <p:txBody>
          <a:bodyPr lIns="91416" tIns="45708" rIns="91416" bIns="45708"/>
          <a:lstStyle/>
          <a:p>
            <a:endParaRPr lang="zh-CN" altLang="en-US" sz="2400">
              <a:solidFill>
                <a:schemeClr val="tx1"/>
              </a:solidFill>
              <a:cs typeface="+mn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45C93F8B-A1FE-67CF-D482-C31B1186C03A}"/>
              </a:ext>
            </a:extLst>
          </p:cNvPr>
          <p:cNvSpPr/>
          <p:nvPr/>
        </p:nvSpPr>
        <p:spPr>
          <a:xfrm>
            <a:off x="6128783" y="3316581"/>
            <a:ext cx="901702" cy="901702"/>
          </a:xfrm>
          <a:prstGeom prst="ellipse">
            <a:avLst/>
          </a:prstGeom>
          <a:solidFill>
            <a:srgbClr val="26323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箭头: 五边形 13">
            <a:extLst>
              <a:ext uri="{FF2B5EF4-FFF2-40B4-BE49-F238E27FC236}">
                <a16:creationId xmlns:a16="http://schemas.microsoft.com/office/drawing/2014/main" id="{33CCB97F-B99F-B00C-75AB-852D9856B1AB}"/>
              </a:ext>
            </a:extLst>
          </p:cNvPr>
          <p:cNvSpPr/>
          <p:nvPr/>
        </p:nvSpPr>
        <p:spPr>
          <a:xfrm>
            <a:off x="6267841" y="4524966"/>
            <a:ext cx="4115188" cy="698500"/>
          </a:xfrm>
          <a:prstGeom prst="homePlate">
            <a:avLst>
              <a:gd name="adj" fmla="val 45833"/>
            </a:avLst>
          </a:prstGeom>
          <a:solidFill>
            <a:srgbClr val="40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F100975-5508-B731-265A-142CFA040607}"/>
              </a:ext>
            </a:extLst>
          </p:cNvPr>
          <p:cNvSpPr/>
          <p:nvPr/>
        </p:nvSpPr>
        <p:spPr>
          <a:xfrm>
            <a:off x="5816990" y="4423364"/>
            <a:ext cx="901702" cy="901702"/>
          </a:xfrm>
          <a:prstGeom prst="ellipse">
            <a:avLst/>
          </a:prstGeom>
          <a:solidFill>
            <a:srgbClr val="407BF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CA5CE02-39CB-EDDD-4DD0-E989400F512D}"/>
              </a:ext>
            </a:extLst>
          </p:cNvPr>
          <p:cNvSpPr txBox="1"/>
          <p:nvPr/>
        </p:nvSpPr>
        <p:spPr>
          <a:xfrm>
            <a:off x="5913308" y="2341537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lt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+mj-lt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B5DBA-3CEA-06CD-A1F8-23085DDFD600}"/>
              </a:ext>
            </a:extLst>
          </p:cNvPr>
          <p:cNvSpPr txBox="1"/>
          <p:nvPr/>
        </p:nvSpPr>
        <p:spPr>
          <a:xfrm>
            <a:off x="6781025" y="2311400"/>
            <a:ext cx="32405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</a:rPr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5043E6B-36D8-6720-7E59-201F56DF9562}"/>
              </a:ext>
            </a:extLst>
          </p:cNvPr>
          <p:cNvSpPr txBox="1"/>
          <p:nvPr/>
        </p:nvSpPr>
        <p:spPr>
          <a:xfrm>
            <a:off x="5913308" y="4532298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lt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+mj-lt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54C91EA-7FE7-D7E9-87A4-37DB6820C418}"/>
              </a:ext>
            </a:extLst>
          </p:cNvPr>
          <p:cNvSpPr txBox="1"/>
          <p:nvPr/>
        </p:nvSpPr>
        <p:spPr>
          <a:xfrm>
            <a:off x="6781025" y="4524964"/>
            <a:ext cx="324050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</a:rPr>
              <a:t>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AADAED5-85FA-E88D-FF38-C1C596413868}"/>
              </a:ext>
            </a:extLst>
          </p:cNvPr>
          <p:cNvSpPr txBox="1"/>
          <p:nvPr/>
        </p:nvSpPr>
        <p:spPr>
          <a:xfrm>
            <a:off x="6217114" y="343709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+mj-lt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+mj-lt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5856999-B763-B2E7-4511-7A9D4C4AAB40}"/>
              </a:ext>
            </a:extLst>
          </p:cNvPr>
          <p:cNvSpPr txBox="1"/>
          <p:nvPr/>
        </p:nvSpPr>
        <p:spPr>
          <a:xfrm>
            <a:off x="7197891" y="3440984"/>
            <a:ext cx="282363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/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16811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60;#7441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60;#7441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60;#7441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60;#7441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60;#7441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60;#74411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060;#74411;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3468"/>
      </a:accent1>
      <a:accent2>
        <a:srgbClr val="055CAC"/>
      </a:accent2>
      <a:accent3>
        <a:srgbClr val="177FCE"/>
      </a:accent3>
      <a:accent4>
        <a:srgbClr val="237BBD"/>
      </a:accent4>
      <a:accent5>
        <a:srgbClr val="002C56"/>
      </a:accent5>
      <a:accent6>
        <a:srgbClr val="0668B9"/>
      </a:accent6>
      <a:hlink>
        <a:srgbClr val="4276AA"/>
      </a:hlink>
      <a:folHlink>
        <a:srgbClr val="BFBFBF"/>
      </a:folHlink>
    </a:clrScheme>
    <a:fontScheme name="luqecg0f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07BF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1764</Words>
  <Application>Microsoft Office PowerPoint</Application>
  <PresentationFormat>宽屏</PresentationFormat>
  <Paragraphs>221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阿里巴巴普惠体 2.0 55 Regular</vt:lpstr>
      <vt:lpstr>等线</vt:lpstr>
      <vt:lpstr>优设标题黑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流体几何插画风年终总结商务通用ppt模板</dc:title>
  <dc:creator>51PPT模板网</dc:creator>
  <cp:keywords>www.51pptmoban.com</cp:keywords>
  <dc:description>www.51pptmoban.com</dc:description>
  <cp:lastModifiedBy>Win user</cp:lastModifiedBy>
  <cp:revision>102</cp:revision>
  <dcterms:created xsi:type="dcterms:W3CDTF">2017-12-06T07:06:00Z</dcterms:created>
  <dcterms:modified xsi:type="dcterms:W3CDTF">2022-11-29T13:05:59Z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