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92" r:id="rId2"/>
    <p:sldId id="293" r:id="rId3"/>
    <p:sldId id="294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13" r:id="rId16"/>
    <p:sldId id="309" r:id="rId17"/>
    <p:sldId id="310" r:id="rId18"/>
    <p:sldId id="314" r:id="rId19"/>
    <p:sldId id="311" r:id="rId20"/>
    <p:sldId id="315" r:id="rId21"/>
    <p:sldId id="316" r:id="rId22"/>
    <p:sldId id="317" r:id="rId23"/>
    <p:sldId id="318" r:id="rId24"/>
    <p:sldId id="31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593D"/>
    <a:srgbClr val="C9533F"/>
    <a:srgbClr val="C2B8A8"/>
    <a:srgbClr val="50666B"/>
    <a:srgbClr val="898579"/>
    <a:srgbClr val="B9D4F1"/>
    <a:srgbClr val="FD6378"/>
    <a:srgbClr val="4C5374"/>
    <a:srgbClr val="3F3038"/>
    <a:srgbClr val="212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6" autoAdjust="0"/>
    <p:restoredTop sz="95694" autoAdjust="0"/>
  </p:normalViewPr>
  <p:slideViewPr>
    <p:cSldViewPr snapToGrid="0">
      <p:cViewPr>
        <p:scale>
          <a:sx n="25" d="100"/>
          <a:sy n="25" d="100"/>
        </p:scale>
        <p:origin x="3108" y="1638"/>
      </p:cViewPr>
      <p:guideLst>
        <p:guide pos="3840"/>
        <p:guide orient="horz" pos="2160"/>
        <p:guide pos="688"/>
        <p:guide pos="699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EBFF2-D3AC-412A-9A3F-C62F539DAA3A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43BB7-3B68-42B0-98D2-AF2CD6E253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650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43BB7-3B68-42B0-98D2-AF2CD6E2530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07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43BB7-3B68-42B0-98D2-AF2CD6E2530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333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43BB7-3B68-42B0-98D2-AF2CD6E2530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09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43BB7-3B68-42B0-98D2-AF2CD6E2530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89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43BB7-3B68-42B0-98D2-AF2CD6E2530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541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43BB7-3B68-42B0-98D2-AF2CD6E2530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505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743BB7-3B68-42B0-98D2-AF2CD6E2530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469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F1C4F5-1F05-4782-9DE0-30641FBEC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79717C8-7F9D-4A7B-9008-5B95AC7E5D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3259A66-1FD3-4122-8977-7DF709D0EB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032B6-3F58-4EA6-B831-274B997A1AA6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8C433B-08A1-4F17-BB33-80BE159C2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FBAE71C-0313-4253-9679-8FD4060EF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E8A08-6CCD-4209-B579-2B0455066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060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703E02F-BAC1-2051-2130-85118DC67F77}"/>
              </a:ext>
            </a:extLst>
          </p:cNvPr>
          <p:cNvGrpSpPr/>
          <p:nvPr userDrawn="1"/>
        </p:nvGrpSpPr>
        <p:grpSpPr>
          <a:xfrm>
            <a:off x="8890000" y="5096162"/>
            <a:ext cx="3302000" cy="3302000"/>
            <a:chOff x="138186" y="-1682108"/>
            <a:chExt cx="4778742" cy="477874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52176506-46BE-F714-2CDE-585DAB9C933A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A229757C-BA33-586D-DB05-E93368A64EC9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565004C0-69D5-1B1F-35C2-B2998A116221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" name="圆: 空心 6">
              <a:extLst>
                <a:ext uri="{FF2B5EF4-FFF2-40B4-BE49-F238E27FC236}">
                  <a16:creationId xmlns:a16="http://schemas.microsoft.com/office/drawing/2014/main" id="{4804CDC9-B46C-3807-E7AC-85CBD6E39F18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12500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id="{540F1A25-6D8D-AF44-9B5E-50FF514BB65F}"/>
                </a:ext>
              </a:extLst>
            </p:cNvPr>
            <p:cNvSpPr/>
            <p:nvPr/>
          </p:nvSpPr>
          <p:spPr>
            <a:xfrm>
              <a:off x="2049683" y="229389"/>
              <a:ext cx="955748" cy="955748"/>
            </a:xfrm>
            <a:prstGeom prst="donut">
              <a:avLst>
                <a:gd name="adj" fmla="val 44910"/>
              </a:avLst>
            </a:prstGeom>
            <a:solidFill>
              <a:srgbClr val="FE593D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4DD69F99-AE26-BD36-80BE-55155CC1110E}"/>
              </a:ext>
            </a:extLst>
          </p:cNvPr>
          <p:cNvSpPr/>
          <p:nvPr userDrawn="1"/>
        </p:nvSpPr>
        <p:spPr>
          <a:xfrm>
            <a:off x="3108847" y="6636324"/>
            <a:ext cx="9292637" cy="2216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3000">
                <a:srgbClr val="FE593D"/>
              </a:gs>
              <a:gs pos="100000">
                <a:srgbClr val="FF0000"/>
              </a:gs>
            </a:gsLst>
            <a:lin ang="0" scaled="1"/>
            <a:tileRect/>
          </a:gradFill>
          <a:ln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74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18E9FB8-51A2-4DB3-BEFA-3F5AEEA80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58D04EE-36F9-4054-9649-201BAC0293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F21C458-6B0B-4F05-A0B9-6A5062C395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032B6-3F58-4EA6-B831-274B997A1AA6}" type="datetimeFigureOut">
              <a:rPr lang="zh-CN" altLang="en-US" smtClean="0"/>
              <a:t>2022/11/30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136602-C233-475F-84E9-B555D35E01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96E5FA-BD58-4CDE-9A9B-32309D5A27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E8A08-6CCD-4209-B579-2B0455066D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18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</p:sldLayoutIdLst>
  <mc:AlternateContent xmlns:mc="http://schemas.openxmlformats.org/markup-compatibility/2006" xmlns:p14="http://schemas.microsoft.com/office/powerpoint/2010/main">
    <mc:Choice Requires="p14">
      <p:transition spd="slow" p14:dur="3400" advClick="0" advTm="6000">
        <p14:reveal/>
      </p:transition>
    </mc:Choice>
    <mc:Fallback xmlns="">
      <p:transition spd="slow" advClick="0" advTm="6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22C5064-890E-AD73-267B-1B92CD3258D1}"/>
              </a:ext>
            </a:extLst>
          </p:cNvPr>
          <p:cNvSpPr/>
          <p:nvPr/>
        </p:nvSpPr>
        <p:spPr>
          <a:xfrm>
            <a:off x="1146629" y="3424390"/>
            <a:ext cx="6734628" cy="380773"/>
          </a:xfrm>
          <a:prstGeom prst="roundRect">
            <a:avLst>
              <a:gd name="adj" fmla="val 0"/>
            </a:avLst>
          </a:prstGeom>
          <a:gradFill flip="none" rotWithShape="1">
            <a:gsLst>
              <a:gs pos="23000">
                <a:srgbClr val="FE593D"/>
              </a:gs>
              <a:gs pos="100000">
                <a:srgbClr val="EDEBE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4C332DF-FCC3-9AE5-4B72-BC58FDBC17C3}"/>
              </a:ext>
            </a:extLst>
          </p:cNvPr>
          <p:cNvGrpSpPr/>
          <p:nvPr/>
        </p:nvGrpSpPr>
        <p:grpSpPr>
          <a:xfrm>
            <a:off x="-2389371" y="-2608519"/>
            <a:ext cx="4778742" cy="4778742"/>
            <a:chOff x="138186" y="-1682108"/>
            <a:chExt cx="4778742" cy="4778742"/>
          </a:xfrm>
        </p:grpSpPr>
        <p:sp>
          <p:nvSpPr>
            <p:cNvPr id="23" name="圆: 空心 22">
              <a:extLst>
                <a:ext uri="{FF2B5EF4-FFF2-40B4-BE49-F238E27FC236}">
                  <a16:creationId xmlns:a16="http://schemas.microsoft.com/office/drawing/2014/main" id="{B56A06AC-0DB2-6338-5583-E84267B39135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圆: 空心 23">
              <a:extLst>
                <a:ext uri="{FF2B5EF4-FFF2-40B4-BE49-F238E27FC236}">
                  <a16:creationId xmlns:a16="http://schemas.microsoft.com/office/drawing/2014/main" id="{6DD4C9E9-6239-4B16-6F4D-A736397409D4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5" name="圆: 空心 24">
              <a:extLst>
                <a:ext uri="{FF2B5EF4-FFF2-40B4-BE49-F238E27FC236}">
                  <a16:creationId xmlns:a16="http://schemas.microsoft.com/office/drawing/2014/main" id="{93386AE5-F7FD-9DEA-5B3E-6DD13FF81AAB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圆: 空心 25">
              <a:extLst>
                <a:ext uri="{FF2B5EF4-FFF2-40B4-BE49-F238E27FC236}">
                  <a16:creationId xmlns:a16="http://schemas.microsoft.com/office/drawing/2014/main" id="{2D9AD603-443E-AD6E-65D3-7D36AAF6A805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39408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7BD7ED2-349C-E920-8765-F833B9FD426E}"/>
              </a:ext>
            </a:extLst>
          </p:cNvPr>
          <p:cNvGrpSpPr/>
          <p:nvPr/>
        </p:nvGrpSpPr>
        <p:grpSpPr>
          <a:xfrm>
            <a:off x="4737101" y="-219148"/>
            <a:ext cx="14628628" cy="14628628"/>
            <a:chOff x="138186" y="-1682108"/>
            <a:chExt cx="4778742" cy="477874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EB68BB27-2F25-9A38-4BAC-E9A92E5FF071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圆: 空心 3">
              <a:extLst>
                <a:ext uri="{FF2B5EF4-FFF2-40B4-BE49-F238E27FC236}">
                  <a16:creationId xmlns:a16="http://schemas.microsoft.com/office/drawing/2014/main" id="{A1257807-8864-3912-28AA-8CD7E6E65634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6308BE19-36E3-668E-3410-C88DEF481417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EDE0B32B-DA03-CB22-B4C7-35FE5036CAB1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12500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id="{D630266A-5A7A-F27D-C7C9-4085562ABE54}"/>
                </a:ext>
              </a:extLst>
            </p:cNvPr>
            <p:cNvSpPr/>
            <p:nvPr/>
          </p:nvSpPr>
          <p:spPr>
            <a:xfrm>
              <a:off x="2049683" y="229389"/>
              <a:ext cx="955748" cy="955748"/>
            </a:xfrm>
            <a:prstGeom prst="donut">
              <a:avLst>
                <a:gd name="adj" fmla="val 44910"/>
              </a:avLst>
            </a:prstGeom>
            <a:solidFill>
              <a:srgbClr val="FE593D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BD9C26C2-3035-4F53-4AA9-8300206ED0BB}"/>
              </a:ext>
            </a:extLst>
          </p:cNvPr>
          <p:cNvSpPr/>
          <p:nvPr/>
        </p:nvSpPr>
        <p:spPr>
          <a:xfrm>
            <a:off x="10014835" y="4484869"/>
            <a:ext cx="1147435" cy="1147435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E1D2CBD-610F-BC5F-2A91-66F6EF73B8B2}"/>
              </a:ext>
            </a:extLst>
          </p:cNvPr>
          <p:cNvSpPr/>
          <p:nvPr/>
        </p:nvSpPr>
        <p:spPr>
          <a:xfrm>
            <a:off x="11104090" y="2485650"/>
            <a:ext cx="640321" cy="64032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A9ED8EF-4364-D40F-C428-BF05D778E5AE}"/>
              </a:ext>
            </a:extLst>
          </p:cNvPr>
          <p:cNvSpPr/>
          <p:nvPr/>
        </p:nvSpPr>
        <p:spPr>
          <a:xfrm>
            <a:off x="8413163" y="3268919"/>
            <a:ext cx="320161" cy="32016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217C781-697E-5140-5CC2-ED85BCC132C4}"/>
              </a:ext>
            </a:extLst>
          </p:cNvPr>
          <p:cNvSpPr txBox="1"/>
          <p:nvPr/>
        </p:nvSpPr>
        <p:spPr>
          <a:xfrm>
            <a:off x="955749" y="589819"/>
            <a:ext cx="4442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FE593D"/>
                </a:solidFill>
                <a:cs typeface="+mn-ea"/>
                <a:sym typeface="+mn-lt"/>
              </a:rPr>
              <a:t>2023</a:t>
            </a:r>
            <a:endParaRPr lang="zh-CN" altLang="en-US" sz="13800" b="1" dirty="0">
              <a:solidFill>
                <a:srgbClr val="FE593D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4992A3-CC1C-CB2B-D1DB-41EB4F230D89}"/>
              </a:ext>
            </a:extLst>
          </p:cNvPr>
          <p:cNvSpPr txBox="1"/>
          <p:nvPr/>
        </p:nvSpPr>
        <p:spPr>
          <a:xfrm>
            <a:off x="1088107" y="4428911"/>
            <a:ext cx="37075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2022.12</a:t>
            </a:r>
            <a:endParaRPr lang="zh-CN" altLang="en-US" sz="14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6BBE69-7F67-E33A-D65B-FA9354DDD217}"/>
              </a:ext>
            </a:extLst>
          </p:cNvPr>
          <p:cNvSpPr txBox="1"/>
          <p:nvPr/>
        </p:nvSpPr>
        <p:spPr>
          <a:xfrm>
            <a:off x="982977" y="2504489"/>
            <a:ext cx="70143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300" dirty="0">
                <a:solidFill>
                  <a:srgbClr val="5F5F5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扁平几何风工作汇报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EE4046B-5C92-51EE-C74B-30DD4BCF5193}"/>
              </a:ext>
            </a:extLst>
          </p:cNvPr>
          <p:cNvSpPr txBox="1"/>
          <p:nvPr/>
        </p:nvSpPr>
        <p:spPr>
          <a:xfrm>
            <a:off x="1359009" y="3449602"/>
            <a:ext cx="4551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bg1"/>
                </a:solidFill>
                <a:cs typeface="+mn-ea"/>
                <a:sym typeface="+mn-lt"/>
              </a:rPr>
              <a:t>Flat geometric wind work report</a:t>
            </a:r>
            <a:endParaRPr lang="zh-CN" altLang="en-US" sz="1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7281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008A64F-98F3-A255-51C9-7CABDBDEB892}"/>
              </a:ext>
            </a:extLst>
          </p:cNvPr>
          <p:cNvSpPr/>
          <p:nvPr/>
        </p:nvSpPr>
        <p:spPr>
          <a:xfrm>
            <a:off x="4074988" y="1422399"/>
            <a:ext cx="4042024" cy="4042024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8176CEC7-9B73-473F-7C5C-2D57BA171C20}"/>
              </a:ext>
            </a:extLst>
          </p:cNvPr>
          <p:cNvSpPr>
            <a:spLocks/>
          </p:cNvSpPr>
          <p:nvPr/>
        </p:nvSpPr>
        <p:spPr bwMode="auto">
          <a:xfrm>
            <a:off x="6694818" y="2204194"/>
            <a:ext cx="576270" cy="490790"/>
          </a:xfrm>
          <a:custGeom>
            <a:avLst/>
            <a:gdLst/>
            <a:ahLst/>
            <a:cxnLst/>
            <a:rect l="0" t="0" r="r" b="b"/>
            <a:pathLst>
              <a:path w="4999037" h="4260141">
                <a:moveTo>
                  <a:pt x="1900345" y="3557911"/>
                </a:moveTo>
                <a:lnTo>
                  <a:pt x="3097730" y="3557911"/>
                </a:lnTo>
                <a:lnTo>
                  <a:pt x="3102535" y="3590573"/>
                </a:lnTo>
                <a:lnTo>
                  <a:pt x="3107340" y="3623235"/>
                </a:lnTo>
                <a:lnTo>
                  <a:pt x="3113106" y="3656858"/>
                </a:lnTo>
                <a:lnTo>
                  <a:pt x="3119833" y="3691441"/>
                </a:lnTo>
                <a:lnTo>
                  <a:pt x="3126560" y="3717378"/>
                </a:lnTo>
                <a:lnTo>
                  <a:pt x="3134248" y="3744276"/>
                </a:lnTo>
                <a:lnTo>
                  <a:pt x="3140975" y="3769253"/>
                </a:lnTo>
                <a:lnTo>
                  <a:pt x="3148663" y="3795190"/>
                </a:lnTo>
                <a:lnTo>
                  <a:pt x="3158272" y="3821127"/>
                </a:lnTo>
                <a:lnTo>
                  <a:pt x="3166921" y="3846104"/>
                </a:lnTo>
                <a:lnTo>
                  <a:pt x="3177492" y="3871081"/>
                </a:lnTo>
                <a:lnTo>
                  <a:pt x="3189024" y="3895097"/>
                </a:lnTo>
                <a:lnTo>
                  <a:pt x="3200556" y="3919113"/>
                </a:lnTo>
                <a:lnTo>
                  <a:pt x="3213048" y="3941208"/>
                </a:lnTo>
                <a:lnTo>
                  <a:pt x="3226502" y="3964263"/>
                </a:lnTo>
                <a:lnTo>
                  <a:pt x="3240917" y="3984437"/>
                </a:lnTo>
                <a:lnTo>
                  <a:pt x="3256293" y="4004610"/>
                </a:lnTo>
                <a:lnTo>
                  <a:pt x="3271668" y="4024784"/>
                </a:lnTo>
                <a:lnTo>
                  <a:pt x="3288966" y="4042075"/>
                </a:lnTo>
                <a:lnTo>
                  <a:pt x="3306264" y="4058406"/>
                </a:lnTo>
                <a:lnTo>
                  <a:pt x="3318757" y="4069934"/>
                </a:lnTo>
                <a:lnTo>
                  <a:pt x="3331249" y="4079540"/>
                </a:lnTo>
                <a:lnTo>
                  <a:pt x="3344703" y="4089147"/>
                </a:lnTo>
                <a:lnTo>
                  <a:pt x="3358157" y="4097793"/>
                </a:lnTo>
                <a:lnTo>
                  <a:pt x="3372572" y="4106438"/>
                </a:lnTo>
                <a:lnTo>
                  <a:pt x="3386026" y="4114123"/>
                </a:lnTo>
                <a:lnTo>
                  <a:pt x="3402362" y="4121809"/>
                </a:lnTo>
                <a:lnTo>
                  <a:pt x="3417738" y="4127573"/>
                </a:lnTo>
                <a:lnTo>
                  <a:pt x="3433114" y="4133336"/>
                </a:lnTo>
                <a:lnTo>
                  <a:pt x="3450411" y="4138140"/>
                </a:lnTo>
                <a:lnTo>
                  <a:pt x="3467709" y="4142943"/>
                </a:lnTo>
                <a:lnTo>
                  <a:pt x="3485007" y="4145825"/>
                </a:lnTo>
                <a:lnTo>
                  <a:pt x="3504227" y="4148707"/>
                </a:lnTo>
                <a:lnTo>
                  <a:pt x="3523446" y="4151589"/>
                </a:lnTo>
                <a:lnTo>
                  <a:pt x="3543627" y="4152549"/>
                </a:lnTo>
                <a:lnTo>
                  <a:pt x="3564769" y="4152549"/>
                </a:lnTo>
                <a:lnTo>
                  <a:pt x="3564769" y="4260141"/>
                </a:lnTo>
                <a:lnTo>
                  <a:pt x="1434268" y="4260141"/>
                </a:lnTo>
                <a:lnTo>
                  <a:pt x="1434268" y="4152549"/>
                </a:lnTo>
                <a:lnTo>
                  <a:pt x="1455409" y="4152549"/>
                </a:lnTo>
                <a:lnTo>
                  <a:pt x="1474629" y="4151589"/>
                </a:lnTo>
                <a:lnTo>
                  <a:pt x="1493849" y="4148707"/>
                </a:lnTo>
                <a:lnTo>
                  <a:pt x="1513068" y="4145825"/>
                </a:lnTo>
                <a:lnTo>
                  <a:pt x="1530366" y="4142943"/>
                </a:lnTo>
                <a:lnTo>
                  <a:pt x="1547664" y="4138140"/>
                </a:lnTo>
                <a:lnTo>
                  <a:pt x="1564962" y="4133336"/>
                </a:lnTo>
                <a:lnTo>
                  <a:pt x="1581298" y="4127573"/>
                </a:lnTo>
                <a:lnTo>
                  <a:pt x="1596674" y="4121809"/>
                </a:lnTo>
                <a:lnTo>
                  <a:pt x="1612050" y="4114123"/>
                </a:lnTo>
                <a:lnTo>
                  <a:pt x="1626465" y="4106438"/>
                </a:lnTo>
                <a:lnTo>
                  <a:pt x="1639918" y="4097793"/>
                </a:lnTo>
                <a:lnTo>
                  <a:pt x="1653372" y="4089147"/>
                </a:lnTo>
                <a:lnTo>
                  <a:pt x="1666826" y="4079540"/>
                </a:lnTo>
                <a:lnTo>
                  <a:pt x="1679319" y="4069934"/>
                </a:lnTo>
                <a:lnTo>
                  <a:pt x="1691811" y="4058406"/>
                </a:lnTo>
                <a:lnTo>
                  <a:pt x="1703343" y="4047839"/>
                </a:lnTo>
                <a:lnTo>
                  <a:pt x="1715836" y="4036311"/>
                </a:lnTo>
                <a:lnTo>
                  <a:pt x="1726407" y="4024784"/>
                </a:lnTo>
                <a:lnTo>
                  <a:pt x="1736978" y="4012295"/>
                </a:lnTo>
                <a:lnTo>
                  <a:pt x="1757158" y="3985397"/>
                </a:lnTo>
                <a:lnTo>
                  <a:pt x="1776378" y="3956578"/>
                </a:lnTo>
                <a:lnTo>
                  <a:pt x="1793676" y="3926798"/>
                </a:lnTo>
                <a:lnTo>
                  <a:pt x="1809052" y="3895097"/>
                </a:lnTo>
                <a:lnTo>
                  <a:pt x="1824427" y="3863396"/>
                </a:lnTo>
                <a:lnTo>
                  <a:pt x="1837881" y="3829773"/>
                </a:lnTo>
                <a:lnTo>
                  <a:pt x="1849413" y="3795190"/>
                </a:lnTo>
                <a:lnTo>
                  <a:pt x="1859984" y="3761568"/>
                </a:lnTo>
                <a:lnTo>
                  <a:pt x="1868632" y="3726984"/>
                </a:lnTo>
                <a:lnTo>
                  <a:pt x="1878242" y="3692401"/>
                </a:lnTo>
                <a:lnTo>
                  <a:pt x="1884969" y="3657818"/>
                </a:lnTo>
                <a:lnTo>
                  <a:pt x="1890735" y="3623235"/>
                </a:lnTo>
                <a:lnTo>
                  <a:pt x="1896501" y="3590573"/>
                </a:lnTo>
                <a:lnTo>
                  <a:pt x="1900345" y="3557911"/>
                </a:lnTo>
                <a:close/>
                <a:moveTo>
                  <a:pt x="344993" y="345832"/>
                </a:moveTo>
                <a:lnTo>
                  <a:pt x="344993" y="3036592"/>
                </a:lnTo>
                <a:lnTo>
                  <a:pt x="4655005" y="3036592"/>
                </a:lnTo>
                <a:lnTo>
                  <a:pt x="4655005" y="345832"/>
                </a:lnTo>
                <a:lnTo>
                  <a:pt x="344993" y="345832"/>
                </a:lnTo>
                <a:close/>
                <a:moveTo>
                  <a:pt x="142226" y="0"/>
                </a:moveTo>
                <a:lnTo>
                  <a:pt x="4857773" y="0"/>
                </a:lnTo>
                <a:lnTo>
                  <a:pt x="4872187" y="961"/>
                </a:lnTo>
                <a:lnTo>
                  <a:pt x="4885641" y="2882"/>
                </a:lnTo>
                <a:lnTo>
                  <a:pt x="4899095" y="6725"/>
                </a:lnTo>
                <a:lnTo>
                  <a:pt x="4913510" y="10567"/>
                </a:lnTo>
                <a:lnTo>
                  <a:pt x="4925042" y="17292"/>
                </a:lnTo>
                <a:lnTo>
                  <a:pt x="4936573" y="24016"/>
                </a:lnTo>
                <a:lnTo>
                  <a:pt x="4947144" y="32662"/>
                </a:lnTo>
                <a:lnTo>
                  <a:pt x="4957715" y="42268"/>
                </a:lnTo>
                <a:lnTo>
                  <a:pt x="4967325" y="51875"/>
                </a:lnTo>
                <a:lnTo>
                  <a:pt x="4975974" y="62442"/>
                </a:lnTo>
                <a:lnTo>
                  <a:pt x="4982701" y="73970"/>
                </a:lnTo>
                <a:lnTo>
                  <a:pt x="4988466" y="87419"/>
                </a:lnTo>
                <a:lnTo>
                  <a:pt x="4993271" y="99907"/>
                </a:lnTo>
                <a:lnTo>
                  <a:pt x="4996154" y="113356"/>
                </a:lnTo>
                <a:lnTo>
                  <a:pt x="4999037" y="127766"/>
                </a:lnTo>
                <a:lnTo>
                  <a:pt x="4999037" y="142175"/>
                </a:lnTo>
                <a:lnTo>
                  <a:pt x="4999037" y="3238327"/>
                </a:lnTo>
                <a:lnTo>
                  <a:pt x="4999037" y="3253697"/>
                </a:lnTo>
                <a:lnTo>
                  <a:pt x="4996154" y="3268106"/>
                </a:lnTo>
                <a:lnTo>
                  <a:pt x="4993271" y="3281555"/>
                </a:lnTo>
                <a:lnTo>
                  <a:pt x="4988466" y="3295004"/>
                </a:lnTo>
                <a:lnTo>
                  <a:pt x="4982701" y="3307493"/>
                </a:lnTo>
                <a:lnTo>
                  <a:pt x="4975974" y="3319021"/>
                </a:lnTo>
                <a:lnTo>
                  <a:pt x="4967325" y="3329588"/>
                </a:lnTo>
                <a:lnTo>
                  <a:pt x="4957715" y="3339194"/>
                </a:lnTo>
                <a:lnTo>
                  <a:pt x="4947144" y="3349761"/>
                </a:lnTo>
                <a:lnTo>
                  <a:pt x="4936573" y="3357446"/>
                </a:lnTo>
                <a:lnTo>
                  <a:pt x="4925042" y="3364171"/>
                </a:lnTo>
                <a:lnTo>
                  <a:pt x="4913510" y="3369935"/>
                </a:lnTo>
                <a:lnTo>
                  <a:pt x="4899095" y="3374738"/>
                </a:lnTo>
                <a:lnTo>
                  <a:pt x="4885641" y="3378580"/>
                </a:lnTo>
                <a:lnTo>
                  <a:pt x="4872187" y="3380502"/>
                </a:lnTo>
                <a:lnTo>
                  <a:pt x="4857773" y="3381462"/>
                </a:lnTo>
                <a:lnTo>
                  <a:pt x="142226" y="3381462"/>
                </a:lnTo>
                <a:lnTo>
                  <a:pt x="127811" y="3380502"/>
                </a:lnTo>
                <a:lnTo>
                  <a:pt x="113396" y="3378580"/>
                </a:lnTo>
                <a:lnTo>
                  <a:pt x="99942" y="3374738"/>
                </a:lnTo>
                <a:lnTo>
                  <a:pt x="86489" y="3369935"/>
                </a:lnTo>
                <a:lnTo>
                  <a:pt x="73996" y="3364171"/>
                </a:lnTo>
                <a:lnTo>
                  <a:pt x="62464" y="3357446"/>
                </a:lnTo>
                <a:lnTo>
                  <a:pt x="51893" y="3349761"/>
                </a:lnTo>
                <a:lnTo>
                  <a:pt x="42283" y="3339194"/>
                </a:lnTo>
                <a:lnTo>
                  <a:pt x="31713" y="3329588"/>
                </a:lnTo>
                <a:lnTo>
                  <a:pt x="24025" y="3319021"/>
                </a:lnTo>
                <a:lnTo>
                  <a:pt x="17298" y="3307493"/>
                </a:lnTo>
                <a:lnTo>
                  <a:pt x="11532" y="3295004"/>
                </a:lnTo>
                <a:lnTo>
                  <a:pt x="6727" y="3281555"/>
                </a:lnTo>
                <a:lnTo>
                  <a:pt x="2883" y="3268106"/>
                </a:lnTo>
                <a:lnTo>
                  <a:pt x="961" y="3253697"/>
                </a:lnTo>
                <a:lnTo>
                  <a:pt x="0" y="3238327"/>
                </a:lnTo>
                <a:lnTo>
                  <a:pt x="0" y="142175"/>
                </a:lnTo>
                <a:lnTo>
                  <a:pt x="961" y="127766"/>
                </a:lnTo>
                <a:lnTo>
                  <a:pt x="2883" y="113356"/>
                </a:lnTo>
                <a:lnTo>
                  <a:pt x="6727" y="99907"/>
                </a:lnTo>
                <a:lnTo>
                  <a:pt x="11532" y="87419"/>
                </a:lnTo>
                <a:lnTo>
                  <a:pt x="17298" y="73970"/>
                </a:lnTo>
                <a:lnTo>
                  <a:pt x="24025" y="62442"/>
                </a:lnTo>
                <a:lnTo>
                  <a:pt x="31713" y="51875"/>
                </a:lnTo>
                <a:lnTo>
                  <a:pt x="42283" y="42268"/>
                </a:lnTo>
                <a:lnTo>
                  <a:pt x="51893" y="32662"/>
                </a:lnTo>
                <a:lnTo>
                  <a:pt x="62464" y="24016"/>
                </a:lnTo>
                <a:lnTo>
                  <a:pt x="73996" y="17292"/>
                </a:lnTo>
                <a:lnTo>
                  <a:pt x="86489" y="10567"/>
                </a:lnTo>
                <a:lnTo>
                  <a:pt x="99942" y="6725"/>
                </a:lnTo>
                <a:lnTo>
                  <a:pt x="113396" y="2882"/>
                </a:lnTo>
                <a:lnTo>
                  <a:pt x="127811" y="961"/>
                </a:lnTo>
                <a:lnTo>
                  <a:pt x="14222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bIns="396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1E88A37A-00CE-6A96-54D0-7F14211694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1558" y="3794853"/>
            <a:ext cx="501431" cy="494745"/>
          </a:xfrm>
          <a:custGeom>
            <a:avLst/>
            <a:gdLst/>
            <a:ahLst/>
            <a:cxnLst/>
            <a:rect l="0" t="0" r="r" b="b"/>
            <a:pathLst>
              <a:path w="1622425" h="1601788">
                <a:moveTo>
                  <a:pt x="1477962" y="927100"/>
                </a:moveTo>
                <a:lnTo>
                  <a:pt x="1622425" y="927100"/>
                </a:lnTo>
                <a:lnTo>
                  <a:pt x="1622425" y="1293813"/>
                </a:lnTo>
                <a:lnTo>
                  <a:pt x="1477962" y="1293813"/>
                </a:lnTo>
                <a:lnTo>
                  <a:pt x="1477962" y="927100"/>
                </a:lnTo>
                <a:close/>
                <a:moveTo>
                  <a:pt x="1477962" y="463550"/>
                </a:moveTo>
                <a:lnTo>
                  <a:pt x="1622425" y="463550"/>
                </a:lnTo>
                <a:lnTo>
                  <a:pt x="1622425" y="830263"/>
                </a:lnTo>
                <a:lnTo>
                  <a:pt x="1477962" y="830263"/>
                </a:lnTo>
                <a:lnTo>
                  <a:pt x="1477962" y="463550"/>
                </a:lnTo>
                <a:close/>
                <a:moveTo>
                  <a:pt x="871932" y="418865"/>
                </a:moveTo>
                <a:lnTo>
                  <a:pt x="866214" y="419183"/>
                </a:lnTo>
                <a:lnTo>
                  <a:pt x="859861" y="419183"/>
                </a:lnTo>
                <a:lnTo>
                  <a:pt x="848426" y="420453"/>
                </a:lnTo>
                <a:lnTo>
                  <a:pt x="837309" y="422359"/>
                </a:lnTo>
                <a:lnTo>
                  <a:pt x="826509" y="424582"/>
                </a:lnTo>
                <a:lnTo>
                  <a:pt x="815709" y="427440"/>
                </a:lnTo>
                <a:lnTo>
                  <a:pt x="805862" y="430298"/>
                </a:lnTo>
                <a:lnTo>
                  <a:pt x="796650" y="433473"/>
                </a:lnTo>
                <a:lnTo>
                  <a:pt x="787439" y="436649"/>
                </a:lnTo>
                <a:lnTo>
                  <a:pt x="771874" y="443000"/>
                </a:lnTo>
                <a:lnTo>
                  <a:pt x="766792" y="444906"/>
                </a:lnTo>
                <a:lnTo>
                  <a:pt x="762027" y="446811"/>
                </a:lnTo>
                <a:lnTo>
                  <a:pt x="757262" y="449034"/>
                </a:lnTo>
                <a:lnTo>
                  <a:pt x="752498" y="451257"/>
                </a:lnTo>
                <a:lnTo>
                  <a:pt x="748051" y="454115"/>
                </a:lnTo>
                <a:lnTo>
                  <a:pt x="743921" y="456655"/>
                </a:lnTo>
                <a:lnTo>
                  <a:pt x="739792" y="459831"/>
                </a:lnTo>
                <a:lnTo>
                  <a:pt x="735345" y="463324"/>
                </a:lnTo>
                <a:lnTo>
                  <a:pt x="731533" y="466817"/>
                </a:lnTo>
                <a:lnTo>
                  <a:pt x="728039" y="470628"/>
                </a:lnTo>
                <a:lnTo>
                  <a:pt x="724545" y="474757"/>
                </a:lnTo>
                <a:lnTo>
                  <a:pt x="721051" y="479202"/>
                </a:lnTo>
                <a:lnTo>
                  <a:pt x="718192" y="483966"/>
                </a:lnTo>
                <a:lnTo>
                  <a:pt x="715333" y="488729"/>
                </a:lnTo>
                <a:lnTo>
                  <a:pt x="712792" y="493810"/>
                </a:lnTo>
                <a:lnTo>
                  <a:pt x="710251" y="499526"/>
                </a:lnTo>
                <a:lnTo>
                  <a:pt x="708028" y="504925"/>
                </a:lnTo>
                <a:lnTo>
                  <a:pt x="706122" y="510959"/>
                </a:lnTo>
                <a:lnTo>
                  <a:pt x="704216" y="517310"/>
                </a:lnTo>
                <a:lnTo>
                  <a:pt x="702628" y="523979"/>
                </a:lnTo>
                <a:lnTo>
                  <a:pt x="701357" y="530648"/>
                </a:lnTo>
                <a:lnTo>
                  <a:pt x="700404" y="537952"/>
                </a:lnTo>
                <a:lnTo>
                  <a:pt x="699769" y="545256"/>
                </a:lnTo>
                <a:lnTo>
                  <a:pt x="699451" y="553512"/>
                </a:lnTo>
                <a:lnTo>
                  <a:pt x="699451" y="561451"/>
                </a:lnTo>
                <a:lnTo>
                  <a:pt x="699451" y="570025"/>
                </a:lnTo>
                <a:lnTo>
                  <a:pt x="700087" y="578600"/>
                </a:lnTo>
                <a:lnTo>
                  <a:pt x="700722" y="587809"/>
                </a:lnTo>
                <a:lnTo>
                  <a:pt x="701992" y="597018"/>
                </a:lnTo>
                <a:lnTo>
                  <a:pt x="703263" y="607180"/>
                </a:lnTo>
                <a:lnTo>
                  <a:pt x="705169" y="617025"/>
                </a:lnTo>
                <a:lnTo>
                  <a:pt x="707392" y="627504"/>
                </a:lnTo>
                <a:lnTo>
                  <a:pt x="708028" y="630998"/>
                </a:lnTo>
                <a:lnTo>
                  <a:pt x="708028" y="634173"/>
                </a:lnTo>
                <a:lnTo>
                  <a:pt x="707710" y="637666"/>
                </a:lnTo>
                <a:lnTo>
                  <a:pt x="707392" y="640524"/>
                </a:lnTo>
                <a:lnTo>
                  <a:pt x="706757" y="643065"/>
                </a:lnTo>
                <a:lnTo>
                  <a:pt x="705804" y="645605"/>
                </a:lnTo>
                <a:lnTo>
                  <a:pt x="703263" y="650051"/>
                </a:lnTo>
                <a:lnTo>
                  <a:pt x="701039" y="654815"/>
                </a:lnTo>
                <a:lnTo>
                  <a:pt x="699134" y="658626"/>
                </a:lnTo>
                <a:lnTo>
                  <a:pt x="698498" y="660531"/>
                </a:lnTo>
                <a:lnTo>
                  <a:pt x="697863" y="662436"/>
                </a:lnTo>
                <a:lnTo>
                  <a:pt x="697545" y="664342"/>
                </a:lnTo>
                <a:lnTo>
                  <a:pt x="697545" y="666247"/>
                </a:lnTo>
                <a:lnTo>
                  <a:pt x="699134" y="688794"/>
                </a:lnTo>
                <a:lnTo>
                  <a:pt x="700404" y="702132"/>
                </a:lnTo>
                <a:lnTo>
                  <a:pt x="701039" y="709436"/>
                </a:lnTo>
                <a:lnTo>
                  <a:pt x="702310" y="716104"/>
                </a:lnTo>
                <a:lnTo>
                  <a:pt x="703581" y="723408"/>
                </a:lnTo>
                <a:lnTo>
                  <a:pt x="705487" y="729760"/>
                </a:lnTo>
                <a:lnTo>
                  <a:pt x="707075" y="736111"/>
                </a:lnTo>
                <a:lnTo>
                  <a:pt x="709298" y="742145"/>
                </a:lnTo>
                <a:lnTo>
                  <a:pt x="711839" y="747226"/>
                </a:lnTo>
                <a:lnTo>
                  <a:pt x="714698" y="751989"/>
                </a:lnTo>
                <a:lnTo>
                  <a:pt x="716286" y="753894"/>
                </a:lnTo>
                <a:lnTo>
                  <a:pt x="718192" y="755800"/>
                </a:lnTo>
                <a:lnTo>
                  <a:pt x="719780" y="757705"/>
                </a:lnTo>
                <a:lnTo>
                  <a:pt x="722322" y="759293"/>
                </a:lnTo>
                <a:lnTo>
                  <a:pt x="725816" y="760563"/>
                </a:lnTo>
                <a:lnTo>
                  <a:pt x="731533" y="762151"/>
                </a:lnTo>
                <a:lnTo>
                  <a:pt x="736933" y="763104"/>
                </a:lnTo>
                <a:lnTo>
                  <a:pt x="738839" y="763421"/>
                </a:lnTo>
                <a:lnTo>
                  <a:pt x="739792" y="763104"/>
                </a:lnTo>
                <a:lnTo>
                  <a:pt x="745827" y="831062"/>
                </a:lnTo>
                <a:lnTo>
                  <a:pt x="747098" y="833603"/>
                </a:lnTo>
                <a:lnTo>
                  <a:pt x="748368" y="835826"/>
                </a:lnTo>
                <a:lnTo>
                  <a:pt x="749639" y="838049"/>
                </a:lnTo>
                <a:lnTo>
                  <a:pt x="751227" y="839954"/>
                </a:lnTo>
                <a:lnTo>
                  <a:pt x="754404" y="843765"/>
                </a:lnTo>
                <a:lnTo>
                  <a:pt x="757898" y="847576"/>
                </a:lnTo>
                <a:lnTo>
                  <a:pt x="761074" y="851386"/>
                </a:lnTo>
                <a:lnTo>
                  <a:pt x="762662" y="853609"/>
                </a:lnTo>
                <a:lnTo>
                  <a:pt x="763933" y="855832"/>
                </a:lnTo>
                <a:lnTo>
                  <a:pt x="765204" y="858373"/>
                </a:lnTo>
                <a:lnTo>
                  <a:pt x="766474" y="861548"/>
                </a:lnTo>
                <a:lnTo>
                  <a:pt x="767427" y="865042"/>
                </a:lnTo>
                <a:lnTo>
                  <a:pt x="768380" y="868852"/>
                </a:lnTo>
                <a:lnTo>
                  <a:pt x="751545" y="872663"/>
                </a:lnTo>
                <a:lnTo>
                  <a:pt x="744874" y="887271"/>
                </a:lnTo>
                <a:lnTo>
                  <a:pt x="740745" y="895528"/>
                </a:lnTo>
                <a:lnTo>
                  <a:pt x="736298" y="904102"/>
                </a:lnTo>
                <a:lnTo>
                  <a:pt x="731533" y="912358"/>
                </a:lnTo>
                <a:lnTo>
                  <a:pt x="726451" y="919980"/>
                </a:lnTo>
                <a:lnTo>
                  <a:pt x="723910" y="923156"/>
                </a:lnTo>
                <a:lnTo>
                  <a:pt x="721051" y="926014"/>
                </a:lnTo>
                <a:lnTo>
                  <a:pt x="718510" y="928555"/>
                </a:lnTo>
                <a:lnTo>
                  <a:pt x="715969" y="930778"/>
                </a:lnTo>
                <a:lnTo>
                  <a:pt x="680393" y="940622"/>
                </a:lnTo>
                <a:lnTo>
                  <a:pt x="648628" y="953960"/>
                </a:lnTo>
                <a:lnTo>
                  <a:pt x="615911" y="967932"/>
                </a:lnTo>
                <a:lnTo>
                  <a:pt x="551747" y="995243"/>
                </a:lnTo>
                <a:lnTo>
                  <a:pt x="544123" y="998101"/>
                </a:lnTo>
                <a:lnTo>
                  <a:pt x="537135" y="1000641"/>
                </a:lnTo>
                <a:lnTo>
                  <a:pt x="522524" y="1006040"/>
                </a:lnTo>
                <a:lnTo>
                  <a:pt x="507912" y="1011121"/>
                </a:lnTo>
                <a:lnTo>
                  <a:pt x="500924" y="1013979"/>
                </a:lnTo>
                <a:lnTo>
                  <a:pt x="493936" y="1016837"/>
                </a:lnTo>
                <a:lnTo>
                  <a:pt x="487583" y="1020648"/>
                </a:lnTo>
                <a:lnTo>
                  <a:pt x="481548" y="1024141"/>
                </a:lnTo>
                <a:lnTo>
                  <a:pt x="475512" y="1027952"/>
                </a:lnTo>
                <a:lnTo>
                  <a:pt x="470430" y="1032398"/>
                </a:lnTo>
                <a:lnTo>
                  <a:pt x="467889" y="1034938"/>
                </a:lnTo>
                <a:lnTo>
                  <a:pt x="465665" y="1037796"/>
                </a:lnTo>
                <a:lnTo>
                  <a:pt x="463442" y="1040337"/>
                </a:lnTo>
                <a:lnTo>
                  <a:pt x="461218" y="1043195"/>
                </a:lnTo>
                <a:lnTo>
                  <a:pt x="459313" y="1046370"/>
                </a:lnTo>
                <a:lnTo>
                  <a:pt x="457407" y="1049546"/>
                </a:lnTo>
                <a:lnTo>
                  <a:pt x="456136" y="1052722"/>
                </a:lnTo>
                <a:lnTo>
                  <a:pt x="454548" y="1056850"/>
                </a:lnTo>
                <a:lnTo>
                  <a:pt x="454230" y="1082573"/>
                </a:lnTo>
                <a:lnTo>
                  <a:pt x="453595" y="1116234"/>
                </a:lnTo>
                <a:lnTo>
                  <a:pt x="452960" y="1151484"/>
                </a:lnTo>
                <a:lnTo>
                  <a:pt x="452642" y="1167997"/>
                </a:lnTo>
                <a:lnTo>
                  <a:pt x="452960" y="1182605"/>
                </a:lnTo>
                <a:lnTo>
                  <a:pt x="1276928" y="1182605"/>
                </a:lnTo>
                <a:lnTo>
                  <a:pt x="1277245" y="1167997"/>
                </a:lnTo>
                <a:lnTo>
                  <a:pt x="1276928" y="1151484"/>
                </a:lnTo>
                <a:lnTo>
                  <a:pt x="1276292" y="1116234"/>
                </a:lnTo>
                <a:lnTo>
                  <a:pt x="1275339" y="1082573"/>
                </a:lnTo>
                <a:lnTo>
                  <a:pt x="1275022" y="1056850"/>
                </a:lnTo>
                <a:lnTo>
                  <a:pt x="1273751" y="1052722"/>
                </a:lnTo>
                <a:lnTo>
                  <a:pt x="1272163" y="1049546"/>
                </a:lnTo>
                <a:lnTo>
                  <a:pt x="1270257" y="1046370"/>
                </a:lnTo>
                <a:lnTo>
                  <a:pt x="1268669" y="1043195"/>
                </a:lnTo>
                <a:lnTo>
                  <a:pt x="1266445" y="1040337"/>
                </a:lnTo>
                <a:lnTo>
                  <a:pt x="1264222" y="1037796"/>
                </a:lnTo>
                <a:lnTo>
                  <a:pt x="1261998" y="1034938"/>
                </a:lnTo>
                <a:lnTo>
                  <a:pt x="1259775" y="1032398"/>
                </a:lnTo>
                <a:lnTo>
                  <a:pt x="1254057" y="1027952"/>
                </a:lnTo>
                <a:lnTo>
                  <a:pt x="1248340" y="1024141"/>
                </a:lnTo>
                <a:lnTo>
                  <a:pt x="1242304" y="1020648"/>
                </a:lnTo>
                <a:lnTo>
                  <a:pt x="1235634" y="1016837"/>
                </a:lnTo>
                <a:lnTo>
                  <a:pt x="1228963" y="1013979"/>
                </a:lnTo>
                <a:lnTo>
                  <a:pt x="1221658" y="1011121"/>
                </a:lnTo>
                <a:lnTo>
                  <a:pt x="1207681" y="1006040"/>
                </a:lnTo>
                <a:lnTo>
                  <a:pt x="1192752" y="1000641"/>
                </a:lnTo>
                <a:lnTo>
                  <a:pt x="1185446" y="998101"/>
                </a:lnTo>
                <a:lnTo>
                  <a:pt x="1178458" y="995243"/>
                </a:lnTo>
                <a:lnTo>
                  <a:pt x="1113659" y="967932"/>
                </a:lnTo>
                <a:lnTo>
                  <a:pt x="1080941" y="953960"/>
                </a:lnTo>
                <a:lnTo>
                  <a:pt x="1049177" y="940622"/>
                </a:lnTo>
                <a:lnTo>
                  <a:pt x="1013601" y="930778"/>
                </a:lnTo>
                <a:lnTo>
                  <a:pt x="1011060" y="928555"/>
                </a:lnTo>
                <a:lnTo>
                  <a:pt x="1008519" y="926014"/>
                </a:lnTo>
                <a:lnTo>
                  <a:pt x="1005977" y="923156"/>
                </a:lnTo>
                <a:lnTo>
                  <a:pt x="1003436" y="919980"/>
                </a:lnTo>
                <a:lnTo>
                  <a:pt x="998036" y="912358"/>
                </a:lnTo>
                <a:lnTo>
                  <a:pt x="993589" y="904102"/>
                </a:lnTo>
                <a:lnTo>
                  <a:pt x="989142" y="895528"/>
                </a:lnTo>
                <a:lnTo>
                  <a:pt x="985013" y="887271"/>
                </a:lnTo>
                <a:lnTo>
                  <a:pt x="978025" y="872663"/>
                </a:lnTo>
                <a:lnTo>
                  <a:pt x="955790" y="869487"/>
                </a:lnTo>
                <a:lnTo>
                  <a:pt x="956107" y="865359"/>
                </a:lnTo>
                <a:lnTo>
                  <a:pt x="956743" y="861231"/>
                </a:lnTo>
                <a:lnTo>
                  <a:pt x="957696" y="857738"/>
                </a:lnTo>
                <a:lnTo>
                  <a:pt x="958649" y="854562"/>
                </a:lnTo>
                <a:lnTo>
                  <a:pt x="960237" y="852021"/>
                </a:lnTo>
                <a:lnTo>
                  <a:pt x="961507" y="849481"/>
                </a:lnTo>
                <a:lnTo>
                  <a:pt x="965319" y="845035"/>
                </a:lnTo>
                <a:lnTo>
                  <a:pt x="968813" y="840272"/>
                </a:lnTo>
                <a:lnTo>
                  <a:pt x="972307" y="835826"/>
                </a:lnTo>
                <a:lnTo>
                  <a:pt x="973895" y="833603"/>
                </a:lnTo>
                <a:lnTo>
                  <a:pt x="975484" y="830745"/>
                </a:lnTo>
                <a:lnTo>
                  <a:pt x="977072" y="827887"/>
                </a:lnTo>
                <a:lnTo>
                  <a:pt x="978025" y="824393"/>
                </a:lnTo>
                <a:lnTo>
                  <a:pt x="978978" y="821218"/>
                </a:lnTo>
                <a:lnTo>
                  <a:pt x="979613" y="818042"/>
                </a:lnTo>
                <a:lnTo>
                  <a:pt x="980566" y="811373"/>
                </a:lnTo>
                <a:lnTo>
                  <a:pt x="981201" y="804069"/>
                </a:lnTo>
                <a:lnTo>
                  <a:pt x="981837" y="797083"/>
                </a:lnTo>
                <a:lnTo>
                  <a:pt x="982154" y="789779"/>
                </a:lnTo>
                <a:lnTo>
                  <a:pt x="983107" y="783110"/>
                </a:lnTo>
                <a:lnTo>
                  <a:pt x="983742" y="779935"/>
                </a:lnTo>
                <a:lnTo>
                  <a:pt x="984695" y="776759"/>
                </a:lnTo>
                <a:lnTo>
                  <a:pt x="985966" y="773266"/>
                </a:lnTo>
                <a:lnTo>
                  <a:pt x="987236" y="770408"/>
                </a:lnTo>
                <a:lnTo>
                  <a:pt x="988507" y="768502"/>
                </a:lnTo>
                <a:lnTo>
                  <a:pt x="989778" y="766915"/>
                </a:lnTo>
                <a:lnTo>
                  <a:pt x="991366" y="765327"/>
                </a:lnTo>
                <a:lnTo>
                  <a:pt x="992636" y="764056"/>
                </a:lnTo>
                <a:lnTo>
                  <a:pt x="996131" y="761834"/>
                </a:lnTo>
                <a:lnTo>
                  <a:pt x="999942" y="759928"/>
                </a:lnTo>
                <a:lnTo>
                  <a:pt x="1003436" y="758023"/>
                </a:lnTo>
                <a:lnTo>
                  <a:pt x="1006930" y="755800"/>
                </a:lnTo>
                <a:lnTo>
                  <a:pt x="1010107" y="753259"/>
                </a:lnTo>
                <a:lnTo>
                  <a:pt x="1011695" y="751989"/>
                </a:lnTo>
                <a:lnTo>
                  <a:pt x="1012966" y="750401"/>
                </a:lnTo>
                <a:lnTo>
                  <a:pt x="1014871" y="746908"/>
                </a:lnTo>
                <a:lnTo>
                  <a:pt x="1017095" y="743097"/>
                </a:lnTo>
                <a:lnTo>
                  <a:pt x="1019001" y="738651"/>
                </a:lnTo>
                <a:lnTo>
                  <a:pt x="1020589" y="734523"/>
                </a:lnTo>
                <a:lnTo>
                  <a:pt x="1023130" y="725631"/>
                </a:lnTo>
                <a:lnTo>
                  <a:pt x="1024718" y="717057"/>
                </a:lnTo>
                <a:lnTo>
                  <a:pt x="1025989" y="709753"/>
                </a:lnTo>
                <a:lnTo>
                  <a:pt x="1026942" y="701814"/>
                </a:lnTo>
                <a:lnTo>
                  <a:pt x="1027895" y="693875"/>
                </a:lnTo>
                <a:lnTo>
                  <a:pt x="1028213" y="685618"/>
                </a:lnTo>
                <a:lnTo>
                  <a:pt x="1027895" y="677362"/>
                </a:lnTo>
                <a:lnTo>
                  <a:pt x="1027577" y="673233"/>
                </a:lnTo>
                <a:lnTo>
                  <a:pt x="1026942" y="669105"/>
                </a:lnTo>
                <a:lnTo>
                  <a:pt x="1025989" y="665294"/>
                </a:lnTo>
                <a:lnTo>
                  <a:pt x="1025036" y="661484"/>
                </a:lnTo>
                <a:lnTo>
                  <a:pt x="1023766" y="657673"/>
                </a:lnTo>
                <a:lnTo>
                  <a:pt x="1022177" y="654180"/>
                </a:lnTo>
                <a:lnTo>
                  <a:pt x="1019001" y="647511"/>
                </a:lnTo>
                <a:lnTo>
                  <a:pt x="1015824" y="642747"/>
                </a:lnTo>
                <a:lnTo>
                  <a:pt x="1014871" y="640207"/>
                </a:lnTo>
                <a:lnTo>
                  <a:pt x="1013919" y="637349"/>
                </a:lnTo>
                <a:lnTo>
                  <a:pt x="1012966" y="633856"/>
                </a:lnTo>
                <a:lnTo>
                  <a:pt x="1012330" y="629410"/>
                </a:lnTo>
                <a:lnTo>
                  <a:pt x="1012013" y="626234"/>
                </a:lnTo>
                <a:lnTo>
                  <a:pt x="1012013" y="622106"/>
                </a:lnTo>
                <a:lnTo>
                  <a:pt x="1012330" y="612261"/>
                </a:lnTo>
                <a:lnTo>
                  <a:pt x="1012966" y="601147"/>
                </a:lnTo>
                <a:lnTo>
                  <a:pt x="1013919" y="588762"/>
                </a:lnTo>
                <a:lnTo>
                  <a:pt x="1016460" y="566215"/>
                </a:lnTo>
                <a:lnTo>
                  <a:pt x="1017095" y="557323"/>
                </a:lnTo>
                <a:lnTo>
                  <a:pt x="1017413" y="551607"/>
                </a:lnTo>
                <a:lnTo>
                  <a:pt x="1017730" y="534141"/>
                </a:lnTo>
                <a:lnTo>
                  <a:pt x="1017413" y="527472"/>
                </a:lnTo>
                <a:lnTo>
                  <a:pt x="1016777" y="521756"/>
                </a:lnTo>
                <a:lnTo>
                  <a:pt x="1015824" y="516040"/>
                </a:lnTo>
                <a:lnTo>
                  <a:pt x="1014236" y="509371"/>
                </a:lnTo>
                <a:lnTo>
                  <a:pt x="1010424" y="492222"/>
                </a:lnTo>
                <a:lnTo>
                  <a:pt x="1008836" y="488412"/>
                </a:lnTo>
                <a:lnTo>
                  <a:pt x="1006930" y="483966"/>
                </a:lnTo>
                <a:lnTo>
                  <a:pt x="1004707" y="478567"/>
                </a:lnTo>
                <a:lnTo>
                  <a:pt x="1001530" y="473169"/>
                </a:lnTo>
                <a:lnTo>
                  <a:pt x="997401" y="467770"/>
                </a:lnTo>
                <a:lnTo>
                  <a:pt x="995495" y="465547"/>
                </a:lnTo>
                <a:lnTo>
                  <a:pt x="993272" y="463324"/>
                </a:lnTo>
                <a:lnTo>
                  <a:pt x="991048" y="460784"/>
                </a:lnTo>
                <a:lnTo>
                  <a:pt x="988825" y="459196"/>
                </a:lnTo>
                <a:lnTo>
                  <a:pt x="962143" y="454750"/>
                </a:lnTo>
                <a:lnTo>
                  <a:pt x="945943" y="439825"/>
                </a:lnTo>
                <a:lnTo>
                  <a:pt x="939908" y="436331"/>
                </a:lnTo>
                <a:lnTo>
                  <a:pt x="933555" y="433156"/>
                </a:lnTo>
                <a:lnTo>
                  <a:pt x="927202" y="430298"/>
                </a:lnTo>
                <a:lnTo>
                  <a:pt x="921167" y="427757"/>
                </a:lnTo>
                <a:lnTo>
                  <a:pt x="915131" y="425534"/>
                </a:lnTo>
                <a:lnTo>
                  <a:pt x="908778" y="423629"/>
                </a:lnTo>
                <a:lnTo>
                  <a:pt x="902426" y="422041"/>
                </a:lnTo>
                <a:lnTo>
                  <a:pt x="896390" y="421088"/>
                </a:lnTo>
                <a:lnTo>
                  <a:pt x="890038" y="420136"/>
                </a:lnTo>
                <a:lnTo>
                  <a:pt x="884002" y="419501"/>
                </a:lnTo>
                <a:lnTo>
                  <a:pt x="878285" y="419183"/>
                </a:lnTo>
                <a:lnTo>
                  <a:pt x="871932" y="418865"/>
                </a:lnTo>
                <a:close/>
                <a:moveTo>
                  <a:pt x="1477962" y="0"/>
                </a:moveTo>
                <a:lnTo>
                  <a:pt x="1622425" y="0"/>
                </a:lnTo>
                <a:lnTo>
                  <a:pt x="1622425" y="366713"/>
                </a:lnTo>
                <a:lnTo>
                  <a:pt x="1477962" y="366713"/>
                </a:lnTo>
                <a:lnTo>
                  <a:pt x="1477962" y="0"/>
                </a:lnTo>
                <a:close/>
                <a:moveTo>
                  <a:pt x="326855" y="0"/>
                </a:moveTo>
                <a:lnTo>
                  <a:pt x="1403350" y="0"/>
                </a:lnTo>
                <a:lnTo>
                  <a:pt x="1403350" y="1601788"/>
                </a:lnTo>
                <a:lnTo>
                  <a:pt x="326855" y="1601788"/>
                </a:lnTo>
                <a:lnTo>
                  <a:pt x="326855" y="0"/>
                </a:lnTo>
                <a:close/>
                <a:moveTo>
                  <a:pt x="90211" y="0"/>
                </a:moveTo>
                <a:lnTo>
                  <a:pt x="94975" y="0"/>
                </a:lnTo>
                <a:lnTo>
                  <a:pt x="212503" y="0"/>
                </a:lnTo>
                <a:lnTo>
                  <a:pt x="212503" y="1601788"/>
                </a:lnTo>
                <a:lnTo>
                  <a:pt x="94975" y="1601788"/>
                </a:lnTo>
                <a:lnTo>
                  <a:pt x="90211" y="1601788"/>
                </a:lnTo>
                <a:lnTo>
                  <a:pt x="85446" y="1601471"/>
                </a:lnTo>
                <a:lnTo>
                  <a:pt x="80681" y="1600835"/>
                </a:lnTo>
                <a:lnTo>
                  <a:pt x="75917" y="1599883"/>
                </a:lnTo>
                <a:lnTo>
                  <a:pt x="71470" y="1598930"/>
                </a:lnTo>
                <a:lnTo>
                  <a:pt x="67023" y="1597660"/>
                </a:lnTo>
                <a:lnTo>
                  <a:pt x="62258" y="1596072"/>
                </a:lnTo>
                <a:lnTo>
                  <a:pt x="58129" y="1594484"/>
                </a:lnTo>
                <a:lnTo>
                  <a:pt x="53999" y="1592261"/>
                </a:lnTo>
                <a:lnTo>
                  <a:pt x="49870" y="1590356"/>
                </a:lnTo>
                <a:lnTo>
                  <a:pt x="45740" y="1587815"/>
                </a:lnTo>
                <a:lnTo>
                  <a:pt x="41929" y="1585592"/>
                </a:lnTo>
                <a:lnTo>
                  <a:pt x="38117" y="1583052"/>
                </a:lnTo>
                <a:lnTo>
                  <a:pt x="34623" y="1580194"/>
                </a:lnTo>
                <a:lnTo>
                  <a:pt x="31446" y="1577336"/>
                </a:lnTo>
                <a:lnTo>
                  <a:pt x="27635" y="1573843"/>
                </a:lnTo>
                <a:lnTo>
                  <a:pt x="24776" y="1570667"/>
                </a:lnTo>
                <a:lnTo>
                  <a:pt x="21917" y="1567174"/>
                </a:lnTo>
                <a:lnTo>
                  <a:pt x="19058" y="1563681"/>
                </a:lnTo>
                <a:lnTo>
                  <a:pt x="16517" y="1559870"/>
                </a:lnTo>
                <a:lnTo>
                  <a:pt x="13976" y="1556059"/>
                </a:lnTo>
                <a:lnTo>
                  <a:pt x="11435" y="1551931"/>
                </a:lnTo>
                <a:lnTo>
                  <a:pt x="9211" y="1548120"/>
                </a:lnTo>
                <a:lnTo>
                  <a:pt x="7306" y="1543992"/>
                </a:lnTo>
                <a:lnTo>
                  <a:pt x="5717" y="1539228"/>
                </a:lnTo>
                <a:lnTo>
                  <a:pt x="4447" y="1535100"/>
                </a:lnTo>
                <a:lnTo>
                  <a:pt x="3176" y="1530654"/>
                </a:lnTo>
                <a:lnTo>
                  <a:pt x="1906" y="1525891"/>
                </a:lnTo>
                <a:lnTo>
                  <a:pt x="1270" y="1521127"/>
                </a:lnTo>
                <a:lnTo>
                  <a:pt x="635" y="1516364"/>
                </a:lnTo>
                <a:lnTo>
                  <a:pt x="317" y="1511600"/>
                </a:lnTo>
                <a:lnTo>
                  <a:pt x="0" y="1506837"/>
                </a:lnTo>
                <a:lnTo>
                  <a:pt x="0" y="94951"/>
                </a:lnTo>
                <a:lnTo>
                  <a:pt x="317" y="90188"/>
                </a:lnTo>
                <a:lnTo>
                  <a:pt x="635" y="85424"/>
                </a:lnTo>
                <a:lnTo>
                  <a:pt x="1270" y="80661"/>
                </a:lnTo>
                <a:lnTo>
                  <a:pt x="1906" y="75580"/>
                </a:lnTo>
                <a:lnTo>
                  <a:pt x="3176" y="71134"/>
                </a:lnTo>
                <a:lnTo>
                  <a:pt x="4447" y="66688"/>
                </a:lnTo>
                <a:lnTo>
                  <a:pt x="5717" y="62560"/>
                </a:lnTo>
                <a:lnTo>
                  <a:pt x="7306" y="57796"/>
                </a:lnTo>
                <a:lnTo>
                  <a:pt x="9211" y="53668"/>
                </a:lnTo>
                <a:lnTo>
                  <a:pt x="11435" y="49857"/>
                </a:lnTo>
                <a:lnTo>
                  <a:pt x="13976" y="45729"/>
                </a:lnTo>
                <a:lnTo>
                  <a:pt x="16517" y="41601"/>
                </a:lnTo>
                <a:lnTo>
                  <a:pt x="19058" y="38107"/>
                </a:lnTo>
                <a:lnTo>
                  <a:pt x="21917" y="34614"/>
                </a:lnTo>
                <a:lnTo>
                  <a:pt x="24776" y="31121"/>
                </a:lnTo>
                <a:lnTo>
                  <a:pt x="27635" y="27945"/>
                </a:lnTo>
                <a:lnTo>
                  <a:pt x="31446" y="24452"/>
                </a:lnTo>
                <a:lnTo>
                  <a:pt x="34623" y="21594"/>
                </a:lnTo>
                <a:lnTo>
                  <a:pt x="38117" y="18736"/>
                </a:lnTo>
                <a:lnTo>
                  <a:pt x="41929" y="16195"/>
                </a:lnTo>
                <a:lnTo>
                  <a:pt x="45740" y="13655"/>
                </a:lnTo>
                <a:lnTo>
                  <a:pt x="49870" y="11432"/>
                </a:lnTo>
                <a:lnTo>
                  <a:pt x="53999" y="9527"/>
                </a:lnTo>
                <a:lnTo>
                  <a:pt x="58129" y="7304"/>
                </a:lnTo>
                <a:lnTo>
                  <a:pt x="62258" y="5716"/>
                </a:lnTo>
                <a:lnTo>
                  <a:pt x="67023" y="4128"/>
                </a:lnTo>
                <a:lnTo>
                  <a:pt x="71470" y="2858"/>
                </a:lnTo>
                <a:lnTo>
                  <a:pt x="75917" y="1905"/>
                </a:lnTo>
                <a:lnTo>
                  <a:pt x="80681" y="952"/>
                </a:lnTo>
                <a:lnTo>
                  <a:pt x="85446" y="317"/>
                </a:lnTo>
                <a:lnTo>
                  <a:pt x="9021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93C7965-64CE-1126-E526-45B011686330}"/>
              </a:ext>
            </a:extLst>
          </p:cNvPr>
          <p:cNvSpPr/>
          <p:nvPr/>
        </p:nvSpPr>
        <p:spPr>
          <a:xfrm>
            <a:off x="6382551" y="2688834"/>
            <a:ext cx="1164878" cy="620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484146-4FC5-C245-76D5-B1F6A50B0D7C}"/>
              </a:ext>
            </a:extLst>
          </p:cNvPr>
          <p:cNvSpPr/>
          <p:nvPr/>
        </p:nvSpPr>
        <p:spPr>
          <a:xfrm>
            <a:off x="4714212" y="4331458"/>
            <a:ext cx="1216122" cy="620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单击此处添加描述文本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91E6C79-F6F1-9823-EE58-7FC74827503A}"/>
              </a:ext>
            </a:extLst>
          </p:cNvPr>
          <p:cNvGrpSpPr/>
          <p:nvPr/>
        </p:nvGrpSpPr>
        <p:grpSpPr>
          <a:xfrm>
            <a:off x="3428895" y="928911"/>
            <a:ext cx="5239658" cy="5239659"/>
            <a:chOff x="5834738" y="928911"/>
            <a:chExt cx="5239658" cy="5239659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0E08509-F244-E72D-9AFE-BFF6603BC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454566" y="3548740"/>
              <a:ext cx="2619830" cy="2619830"/>
            </a:xfrm>
            <a:custGeom>
              <a:avLst/>
              <a:gdLst>
                <a:gd name="connsiteX0" fmla="*/ 0 w 2619830"/>
                <a:gd name="connsiteY0" fmla="*/ 0 h 2619830"/>
                <a:gd name="connsiteX1" fmla="*/ 2619830 w 2619830"/>
                <a:gd name="connsiteY1" fmla="*/ 0 h 2619830"/>
                <a:gd name="connsiteX2" fmla="*/ 1852500 w 2619830"/>
                <a:gd name="connsiteY2" fmla="*/ 1852500 h 2619830"/>
                <a:gd name="connsiteX3" fmla="*/ 0 w 2619830"/>
                <a:gd name="connsiteY3" fmla="*/ 2619830 h 2619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19830" h="2619830">
                  <a:moveTo>
                    <a:pt x="0" y="0"/>
                  </a:moveTo>
                  <a:lnTo>
                    <a:pt x="2619830" y="0"/>
                  </a:lnTo>
                  <a:cubicBezTo>
                    <a:pt x="2619830" y="694822"/>
                    <a:pt x="2343813" y="1361187"/>
                    <a:pt x="1852500" y="1852500"/>
                  </a:cubicBezTo>
                  <a:cubicBezTo>
                    <a:pt x="1361186" y="2343814"/>
                    <a:pt x="694822" y="2619831"/>
                    <a:pt x="0" y="2619830"/>
                  </a:cubicBezTo>
                  <a:close/>
                </a:path>
              </a:pathLst>
            </a:cu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2FC36DE0-338C-A457-9627-D3BF047312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34738" y="928911"/>
              <a:ext cx="2619830" cy="2619827"/>
            </a:xfrm>
            <a:custGeom>
              <a:avLst/>
              <a:gdLst>
                <a:gd name="connsiteX0" fmla="*/ 2619830 w 2619830"/>
                <a:gd name="connsiteY0" fmla="*/ 1 h 2619827"/>
                <a:gd name="connsiteX1" fmla="*/ 2619830 w 2619830"/>
                <a:gd name="connsiteY1" fmla="*/ 2619827 h 2619827"/>
                <a:gd name="connsiteX2" fmla="*/ 0 w 2619830"/>
                <a:gd name="connsiteY2" fmla="*/ 2619827 h 2619827"/>
                <a:gd name="connsiteX3" fmla="*/ 12820 w 2619830"/>
                <a:gd name="connsiteY3" fmla="*/ 2360893 h 2619827"/>
                <a:gd name="connsiteX4" fmla="*/ 767330 w 2619830"/>
                <a:gd name="connsiteY4" fmla="*/ 767331 h 2619827"/>
                <a:gd name="connsiteX5" fmla="*/ 2619830 w 2619830"/>
                <a:gd name="connsiteY5" fmla="*/ 1 h 2619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19830" h="2619827">
                  <a:moveTo>
                    <a:pt x="2619830" y="1"/>
                  </a:moveTo>
                  <a:lnTo>
                    <a:pt x="2619830" y="2619827"/>
                  </a:lnTo>
                  <a:lnTo>
                    <a:pt x="0" y="2619827"/>
                  </a:lnTo>
                  <a:lnTo>
                    <a:pt x="12820" y="2360893"/>
                  </a:lnTo>
                  <a:cubicBezTo>
                    <a:pt x="72369" y="1761153"/>
                    <a:pt x="337431" y="1197230"/>
                    <a:pt x="767330" y="767331"/>
                  </a:cubicBezTo>
                  <a:cubicBezTo>
                    <a:pt x="1258644" y="276017"/>
                    <a:pt x="1925008" y="0"/>
                    <a:pt x="2619830" y="1"/>
                  </a:cubicBezTo>
                  <a:close/>
                </a:path>
              </a:pathLst>
            </a:custGeom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4ED8990-3C56-5871-CFD0-D925A00E7388}"/>
              </a:ext>
            </a:extLst>
          </p:cNvPr>
          <p:cNvGrpSpPr/>
          <p:nvPr/>
        </p:nvGrpSpPr>
        <p:grpSpPr>
          <a:xfrm>
            <a:off x="8117012" y="1814756"/>
            <a:ext cx="3377808" cy="848136"/>
            <a:chOff x="546100" y="4386745"/>
            <a:chExt cx="3377808" cy="84813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13226FE-1A3D-2080-97FD-2F590EA51565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83773B4-CF97-33DD-915A-9FA1ECB67313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A9B466A-6127-712A-30FC-DFE8E0866CF0}"/>
              </a:ext>
            </a:extLst>
          </p:cNvPr>
          <p:cNvGrpSpPr/>
          <p:nvPr/>
        </p:nvGrpSpPr>
        <p:grpSpPr>
          <a:xfrm>
            <a:off x="1116519" y="4858655"/>
            <a:ext cx="3365109" cy="848136"/>
            <a:chOff x="558799" y="4386745"/>
            <a:chExt cx="3365109" cy="84813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206B1F5-6438-D432-C4BE-7A0E5E6C3DF7}"/>
                </a:ext>
              </a:extLst>
            </p:cNvPr>
            <p:cNvSpPr txBox="1"/>
            <p:nvPr/>
          </p:nvSpPr>
          <p:spPr>
            <a:xfrm>
              <a:off x="2351763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BC831DC-EDAA-46E1-A46D-F6923EA9F8F7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372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1822A7B-EF92-260D-9E60-209422618938}"/>
              </a:ext>
            </a:extLst>
          </p:cNvPr>
          <p:cNvSpPr/>
          <p:nvPr/>
        </p:nvSpPr>
        <p:spPr>
          <a:xfrm flipV="1">
            <a:off x="5819235" y="669654"/>
            <a:ext cx="6848890" cy="6848890"/>
          </a:xfrm>
          <a:prstGeom prst="ellipse">
            <a:avLst/>
          </a:prstGeom>
          <a:solidFill>
            <a:srgbClr val="FE593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D6135C4-5722-9FD8-D610-7B58AFCC1FBB}"/>
              </a:ext>
            </a:extLst>
          </p:cNvPr>
          <p:cNvSpPr/>
          <p:nvPr/>
        </p:nvSpPr>
        <p:spPr>
          <a:xfrm>
            <a:off x="6309196" y="1159667"/>
            <a:ext cx="6474623" cy="6474623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B9C8BFF1-473B-E839-5177-89598BBB3D3A}"/>
              </a:ext>
            </a:extLst>
          </p:cNvPr>
          <p:cNvSpPr/>
          <p:nvPr/>
        </p:nvSpPr>
        <p:spPr>
          <a:xfrm>
            <a:off x="6902244" y="1681317"/>
            <a:ext cx="5288528" cy="5176683"/>
          </a:xfrm>
          <a:custGeom>
            <a:avLst/>
            <a:gdLst>
              <a:gd name="connsiteX0" fmla="*/ 3111911 w 5288528"/>
              <a:gd name="connsiteY0" fmla="*/ 0 h 5176683"/>
              <a:gd name="connsiteX1" fmla="*/ 5091375 w 5288528"/>
              <a:gd name="connsiteY1" fmla="*/ 710609 h 5176683"/>
              <a:gd name="connsiteX2" fmla="*/ 5288528 w 5288528"/>
              <a:gd name="connsiteY2" fmla="*/ 889794 h 5176683"/>
              <a:gd name="connsiteX3" fmla="*/ 5288528 w 5288528"/>
              <a:gd name="connsiteY3" fmla="*/ 5176683 h 5176683"/>
              <a:gd name="connsiteX4" fmla="*/ 788142 w 5288528"/>
              <a:gd name="connsiteY4" fmla="*/ 5176683 h 5176683"/>
              <a:gd name="connsiteX5" fmla="*/ 710609 w 5288528"/>
              <a:gd name="connsiteY5" fmla="*/ 5091376 h 5176683"/>
              <a:gd name="connsiteX6" fmla="*/ 0 w 5288528"/>
              <a:gd name="connsiteY6" fmla="*/ 3111911 h 5176683"/>
              <a:gd name="connsiteX7" fmla="*/ 3111911 w 5288528"/>
              <a:gd name="connsiteY7" fmla="*/ 0 h 5176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8528" h="5176683">
                <a:moveTo>
                  <a:pt x="3111911" y="0"/>
                </a:moveTo>
                <a:cubicBezTo>
                  <a:pt x="3863825" y="0"/>
                  <a:pt x="4553454" y="266677"/>
                  <a:pt x="5091375" y="710609"/>
                </a:cubicBezTo>
                <a:lnTo>
                  <a:pt x="5288528" y="889794"/>
                </a:lnTo>
                <a:lnTo>
                  <a:pt x="5288528" y="5176683"/>
                </a:lnTo>
                <a:lnTo>
                  <a:pt x="788142" y="5176683"/>
                </a:lnTo>
                <a:lnTo>
                  <a:pt x="710609" y="5091376"/>
                </a:lnTo>
                <a:cubicBezTo>
                  <a:pt x="266677" y="4553454"/>
                  <a:pt x="0" y="3863825"/>
                  <a:pt x="0" y="3111911"/>
                </a:cubicBezTo>
                <a:cubicBezTo>
                  <a:pt x="0" y="1393250"/>
                  <a:pt x="1393250" y="0"/>
                  <a:pt x="3111911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7363E68-35B4-4200-A5CB-6DFCAAB113B0}"/>
              </a:ext>
            </a:extLst>
          </p:cNvPr>
          <p:cNvSpPr txBox="1"/>
          <p:nvPr/>
        </p:nvSpPr>
        <p:spPr>
          <a:xfrm>
            <a:off x="1410694" y="1667747"/>
            <a:ext cx="35269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23000">
                      <a:srgbClr val="FE593D"/>
                    </a:gs>
                    <a:gs pos="100000">
                      <a:srgbClr val="FF000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A2D4B0-143D-4EB7-1085-3B240AAD050F}"/>
              </a:ext>
            </a:extLst>
          </p:cNvPr>
          <p:cNvSpPr txBox="1"/>
          <p:nvPr/>
        </p:nvSpPr>
        <p:spPr>
          <a:xfrm>
            <a:off x="1410694" y="2213323"/>
            <a:ext cx="3657602" cy="128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5FE2903-E4F4-F6D0-B8D6-618B769CF91A}"/>
              </a:ext>
            </a:extLst>
          </p:cNvPr>
          <p:cNvSpPr txBox="1"/>
          <p:nvPr/>
        </p:nvSpPr>
        <p:spPr>
          <a:xfrm>
            <a:off x="1410694" y="3556190"/>
            <a:ext cx="3657602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... ...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3BBD138-121D-052B-0F07-5ED7EA1169FD}"/>
              </a:ext>
            </a:extLst>
          </p:cNvPr>
          <p:cNvSpPr txBox="1"/>
          <p:nvPr/>
        </p:nvSpPr>
        <p:spPr>
          <a:xfrm>
            <a:off x="1410694" y="4171935"/>
            <a:ext cx="3657602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... ...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6B47F0D-374A-1BBD-5A53-7F405F8E7101}"/>
              </a:ext>
            </a:extLst>
          </p:cNvPr>
          <p:cNvSpPr txBox="1"/>
          <p:nvPr/>
        </p:nvSpPr>
        <p:spPr>
          <a:xfrm>
            <a:off x="1410694" y="4787680"/>
            <a:ext cx="3657602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... ...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69BD927C-F60B-8424-4F9B-D83E160D0DF4}"/>
              </a:ext>
            </a:extLst>
          </p:cNvPr>
          <p:cNvSpPr/>
          <p:nvPr/>
        </p:nvSpPr>
        <p:spPr>
          <a:xfrm>
            <a:off x="6902244" y="872435"/>
            <a:ext cx="736580" cy="736580"/>
          </a:xfrm>
          <a:prstGeom prst="ellipse">
            <a:avLst/>
          </a:prstGeom>
          <a:solidFill>
            <a:srgbClr val="FE593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A9631197-9C15-B727-08AF-CF27C535115A}"/>
              </a:ext>
            </a:extLst>
          </p:cNvPr>
          <p:cNvSpPr/>
          <p:nvPr/>
        </p:nvSpPr>
        <p:spPr>
          <a:xfrm>
            <a:off x="5945592" y="642821"/>
            <a:ext cx="276765" cy="276765"/>
          </a:xfrm>
          <a:prstGeom prst="ellipse">
            <a:avLst/>
          </a:prstGeom>
          <a:solidFill>
            <a:srgbClr val="FE593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311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C2AA6B5-0022-7A6F-3BFB-E87B3936E9DE}"/>
              </a:ext>
            </a:extLst>
          </p:cNvPr>
          <p:cNvSpPr/>
          <p:nvPr/>
        </p:nvSpPr>
        <p:spPr>
          <a:xfrm>
            <a:off x="6369486" y="2265680"/>
            <a:ext cx="7232213" cy="2326639"/>
          </a:xfrm>
          <a:prstGeom prst="roundRect">
            <a:avLst>
              <a:gd name="adj" fmla="val 50000"/>
            </a:avLst>
          </a:prstGeom>
          <a:solidFill>
            <a:srgbClr val="FE593D"/>
          </a:solidFill>
          <a:ln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E3196D0C-2216-ED95-8898-662EEFBC172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9367" y="6824"/>
            <a:ext cx="3414713" cy="6822600"/>
          </a:xfrm>
          <a:custGeom>
            <a:avLst/>
            <a:gdLst>
              <a:gd name="connsiteX0" fmla="*/ 3207656 w 3414713"/>
              <a:gd name="connsiteY0" fmla="*/ 0 h 6822600"/>
              <a:gd name="connsiteX1" fmla="*/ 3414713 w 3414713"/>
              <a:gd name="connsiteY1" fmla="*/ 0 h 6822600"/>
              <a:gd name="connsiteX2" fmla="*/ 3414713 w 3414713"/>
              <a:gd name="connsiteY2" fmla="*/ 1700531 h 6822600"/>
              <a:gd name="connsiteX3" fmla="*/ 1707357 w 3414713"/>
              <a:gd name="connsiteY3" fmla="*/ 3407887 h 6822600"/>
              <a:gd name="connsiteX4" fmla="*/ 3414713 w 3414713"/>
              <a:gd name="connsiteY4" fmla="*/ 5115243 h 6822600"/>
              <a:gd name="connsiteX5" fmla="*/ 3414713 w 3414713"/>
              <a:gd name="connsiteY5" fmla="*/ 6822600 h 6822600"/>
              <a:gd name="connsiteX6" fmla="*/ 0 w 3414713"/>
              <a:gd name="connsiteY6" fmla="*/ 3407887 h 6822600"/>
              <a:gd name="connsiteX7" fmla="*/ 3065578 w 3414713"/>
              <a:gd name="connsiteY7" fmla="*/ 10804 h 682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4713" h="6822600">
                <a:moveTo>
                  <a:pt x="3207656" y="0"/>
                </a:moveTo>
                <a:lnTo>
                  <a:pt x="3414713" y="0"/>
                </a:lnTo>
                <a:lnTo>
                  <a:pt x="3414713" y="1700531"/>
                </a:lnTo>
                <a:cubicBezTo>
                  <a:pt x="2471766" y="1700531"/>
                  <a:pt x="1707357" y="2464940"/>
                  <a:pt x="1707357" y="3407887"/>
                </a:cubicBezTo>
                <a:cubicBezTo>
                  <a:pt x="1707357" y="4350834"/>
                  <a:pt x="2471766" y="5115243"/>
                  <a:pt x="3414713" y="5115243"/>
                </a:cubicBezTo>
                <a:lnTo>
                  <a:pt x="3414713" y="6822600"/>
                </a:lnTo>
                <a:cubicBezTo>
                  <a:pt x="1528819" y="6822600"/>
                  <a:pt x="0" y="5293781"/>
                  <a:pt x="0" y="3407887"/>
                </a:cubicBezTo>
                <a:cubicBezTo>
                  <a:pt x="0" y="1639862"/>
                  <a:pt x="1343688" y="185671"/>
                  <a:pt x="3065578" y="10804"/>
                </a:cubicBezTo>
                <a:close/>
              </a:path>
            </a:pathLst>
          </a:cu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50081B7C-D680-3F74-2FBD-53F63EB350B2}"/>
              </a:ext>
            </a:extLst>
          </p:cNvPr>
          <p:cNvSpPr/>
          <p:nvPr/>
        </p:nvSpPr>
        <p:spPr>
          <a:xfrm>
            <a:off x="3704088" y="1457308"/>
            <a:ext cx="1037955" cy="1037955"/>
          </a:xfrm>
          <a:prstGeom prst="ellipse">
            <a:avLst/>
          </a:prstGeom>
          <a:solidFill>
            <a:schemeClr val="bg1"/>
          </a:solidFill>
          <a:ln w="25400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85C11ED-5846-BDF5-A2D4-9702745B612F}"/>
              </a:ext>
            </a:extLst>
          </p:cNvPr>
          <p:cNvGrpSpPr/>
          <p:nvPr/>
        </p:nvGrpSpPr>
        <p:grpSpPr>
          <a:xfrm>
            <a:off x="7649359" y="922158"/>
            <a:ext cx="3377808" cy="848136"/>
            <a:chOff x="546100" y="4386745"/>
            <a:chExt cx="3377808" cy="84813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E29DCEE-FB10-ABE0-130F-CB3C5D7EC771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143D993-762C-C4D2-B822-BD294C57D8DA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5FC06F7-8DE7-C964-AFFE-8C36BC3C5F46}"/>
              </a:ext>
            </a:extLst>
          </p:cNvPr>
          <p:cNvGrpSpPr/>
          <p:nvPr/>
        </p:nvGrpSpPr>
        <p:grpSpPr>
          <a:xfrm>
            <a:off x="7649359" y="5143072"/>
            <a:ext cx="3377808" cy="848136"/>
            <a:chOff x="546100" y="4386745"/>
            <a:chExt cx="3377808" cy="84813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E043730-77B4-BEE0-9EFA-9A5D8FB8BDDE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88B02CB-4A58-CBDE-6B0F-A68FAF0D644E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9E93CCD4-B937-7CF0-E3BD-9AAC03D1887B}"/>
              </a:ext>
            </a:extLst>
          </p:cNvPr>
          <p:cNvSpPr/>
          <p:nvPr/>
        </p:nvSpPr>
        <p:spPr>
          <a:xfrm>
            <a:off x="7134165" y="869992"/>
            <a:ext cx="492035" cy="492035"/>
          </a:xfrm>
          <a:prstGeom prst="ellipse">
            <a:avLst/>
          </a:prstGeom>
          <a:solidFill>
            <a:srgbClr val="FE593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D8B99E8-8C49-0E79-B666-042D660675E1}"/>
              </a:ext>
            </a:extLst>
          </p:cNvPr>
          <p:cNvSpPr/>
          <p:nvPr/>
        </p:nvSpPr>
        <p:spPr>
          <a:xfrm>
            <a:off x="7134165" y="5312349"/>
            <a:ext cx="492035" cy="492035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BD93271-7B74-DB4A-BE5E-2015D1D1C425}"/>
              </a:ext>
            </a:extLst>
          </p:cNvPr>
          <p:cNvSpPr txBox="1"/>
          <p:nvPr/>
        </p:nvSpPr>
        <p:spPr>
          <a:xfrm>
            <a:off x="7134165" y="2775262"/>
            <a:ext cx="35269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1B4A77D-705D-F41B-9D41-A592B54F5B40}"/>
              </a:ext>
            </a:extLst>
          </p:cNvPr>
          <p:cNvSpPr txBox="1"/>
          <p:nvPr/>
        </p:nvSpPr>
        <p:spPr>
          <a:xfrm>
            <a:off x="7134164" y="3196218"/>
            <a:ext cx="396563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bg1"/>
                </a:solidFill>
              </a:rPr>
              <a:t>200</a:t>
            </a:r>
            <a:r>
              <a:rPr lang="zh-CN" altLang="en-US" sz="105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bg1"/>
                </a:solidFill>
              </a:rPr>
              <a:t>5</a:t>
            </a:r>
            <a:r>
              <a:rPr lang="zh-CN" altLang="en-US" sz="1050" dirty="0">
                <a:solidFill>
                  <a:schemeClr val="bg1"/>
                </a:solidFill>
              </a:rPr>
              <a:t>分钟之内。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9229548-0650-09E2-DF17-D099600F3109}"/>
              </a:ext>
            </a:extLst>
          </p:cNvPr>
          <p:cNvGrpSpPr/>
          <p:nvPr/>
        </p:nvGrpSpPr>
        <p:grpSpPr>
          <a:xfrm>
            <a:off x="763508" y="1552217"/>
            <a:ext cx="2927881" cy="848136"/>
            <a:chOff x="-427304" y="4386745"/>
            <a:chExt cx="2927881" cy="84813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D256A70-9EAB-1DE5-FC6B-898045F828E3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B6B75DF-9F4F-A57F-7FE9-5B532CBE277D}"/>
                </a:ext>
              </a:extLst>
            </p:cNvPr>
            <p:cNvSpPr txBox="1"/>
            <p:nvPr/>
          </p:nvSpPr>
          <p:spPr>
            <a:xfrm>
              <a:off x="-427304" y="4680498"/>
              <a:ext cx="2912546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C68E205-3669-B5C8-CFA4-02AD2D410388}"/>
              </a:ext>
            </a:extLst>
          </p:cNvPr>
          <p:cNvGrpSpPr/>
          <p:nvPr/>
        </p:nvGrpSpPr>
        <p:grpSpPr>
          <a:xfrm>
            <a:off x="3925646" y="1722141"/>
            <a:ext cx="586164" cy="531934"/>
            <a:chOff x="3925646" y="1722141"/>
            <a:chExt cx="586164" cy="531934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970D1156-6342-06E7-52D8-E2B67EEF41B1}"/>
                </a:ext>
              </a:extLst>
            </p:cNvPr>
            <p:cNvSpPr/>
            <p:nvPr/>
          </p:nvSpPr>
          <p:spPr>
            <a:xfrm>
              <a:off x="4142426" y="2092423"/>
              <a:ext cx="62726" cy="62726"/>
            </a:xfrm>
            <a:custGeom>
              <a:avLst/>
              <a:gdLst>
                <a:gd name="connsiteX0" fmla="*/ 62727 w 62726"/>
                <a:gd name="connsiteY0" fmla="*/ 31363 h 62726"/>
                <a:gd name="connsiteX1" fmla="*/ 31363 w 62726"/>
                <a:gd name="connsiteY1" fmla="*/ 62727 h 62726"/>
                <a:gd name="connsiteX2" fmla="*/ 0 w 62726"/>
                <a:gd name="connsiteY2" fmla="*/ 31363 h 62726"/>
                <a:gd name="connsiteX3" fmla="*/ 31363 w 62726"/>
                <a:gd name="connsiteY3" fmla="*/ 0 h 62726"/>
                <a:gd name="connsiteX4" fmla="*/ 62727 w 62726"/>
                <a:gd name="connsiteY4" fmla="*/ 31363 h 6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26" h="62726">
                  <a:moveTo>
                    <a:pt x="62727" y="31363"/>
                  </a:moveTo>
                  <a:cubicBezTo>
                    <a:pt x="62727" y="48685"/>
                    <a:pt x="48685" y="62727"/>
                    <a:pt x="31363" y="62727"/>
                  </a:cubicBezTo>
                  <a:cubicBezTo>
                    <a:pt x="14042" y="62727"/>
                    <a:pt x="0" y="48685"/>
                    <a:pt x="0" y="31363"/>
                  </a:cubicBezTo>
                  <a:cubicBezTo>
                    <a:pt x="0" y="14042"/>
                    <a:pt x="14042" y="0"/>
                    <a:pt x="31363" y="0"/>
                  </a:cubicBezTo>
                  <a:cubicBezTo>
                    <a:pt x="48685" y="0"/>
                    <a:pt x="62727" y="14042"/>
                    <a:pt x="62727" y="31363"/>
                  </a:cubicBezTo>
                  <a:close/>
                </a:path>
              </a:pathLst>
            </a:custGeom>
            <a:solidFill>
              <a:srgbClr val="FE593D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959A523-5ADF-2A25-8DD1-A8669DD58B02}"/>
                </a:ext>
              </a:extLst>
            </p:cNvPr>
            <p:cNvSpPr/>
            <p:nvPr/>
          </p:nvSpPr>
          <p:spPr>
            <a:xfrm>
              <a:off x="4111132" y="2163785"/>
              <a:ext cx="124348" cy="62657"/>
            </a:xfrm>
            <a:custGeom>
              <a:avLst/>
              <a:gdLst>
                <a:gd name="connsiteX0" fmla="*/ 124348 w 124348"/>
                <a:gd name="connsiteY0" fmla="*/ 62658 h 62657"/>
                <a:gd name="connsiteX1" fmla="*/ 124348 w 124348"/>
                <a:gd name="connsiteY1" fmla="*/ 31294 h 62657"/>
                <a:gd name="connsiteX2" fmla="*/ 118131 w 124348"/>
                <a:gd name="connsiteY2" fmla="*/ 18790 h 62657"/>
                <a:gd name="connsiteX3" fmla="*/ 87804 w 124348"/>
                <a:gd name="connsiteY3" fmla="*/ 3869 h 62657"/>
                <a:gd name="connsiteX4" fmla="*/ 62174 w 124348"/>
                <a:gd name="connsiteY4" fmla="*/ 0 h 62657"/>
                <a:gd name="connsiteX5" fmla="*/ 36545 w 124348"/>
                <a:gd name="connsiteY5" fmla="*/ 3869 h 62657"/>
                <a:gd name="connsiteX6" fmla="*/ 6217 w 124348"/>
                <a:gd name="connsiteY6" fmla="*/ 18790 h 62657"/>
                <a:gd name="connsiteX7" fmla="*/ 0 w 124348"/>
                <a:gd name="connsiteY7" fmla="*/ 31294 h 62657"/>
                <a:gd name="connsiteX8" fmla="*/ 0 w 124348"/>
                <a:gd name="connsiteY8" fmla="*/ 62658 h 6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48" h="62657">
                  <a:moveTo>
                    <a:pt x="124348" y="62658"/>
                  </a:moveTo>
                  <a:lnTo>
                    <a:pt x="124348" y="31294"/>
                  </a:lnTo>
                  <a:cubicBezTo>
                    <a:pt x="124246" y="26407"/>
                    <a:pt x="121966" y="21821"/>
                    <a:pt x="118131" y="18790"/>
                  </a:cubicBezTo>
                  <a:cubicBezTo>
                    <a:pt x="109118" y="11843"/>
                    <a:pt x="98806" y="6770"/>
                    <a:pt x="87804" y="3869"/>
                  </a:cubicBezTo>
                  <a:cubicBezTo>
                    <a:pt x="79499" y="1319"/>
                    <a:pt x="70861" y="15"/>
                    <a:pt x="62174" y="0"/>
                  </a:cubicBezTo>
                  <a:cubicBezTo>
                    <a:pt x="53496" y="134"/>
                    <a:pt x="44875" y="1435"/>
                    <a:pt x="36545" y="3869"/>
                  </a:cubicBezTo>
                  <a:cubicBezTo>
                    <a:pt x="25664" y="7090"/>
                    <a:pt x="15409" y="12136"/>
                    <a:pt x="6217" y="18790"/>
                  </a:cubicBezTo>
                  <a:cubicBezTo>
                    <a:pt x="2382" y="21821"/>
                    <a:pt x="102" y="26407"/>
                    <a:pt x="0" y="31294"/>
                  </a:cubicBezTo>
                  <a:lnTo>
                    <a:pt x="0" y="62658"/>
                  </a:lnTo>
                  <a:close/>
                </a:path>
              </a:pathLst>
            </a:custGeom>
            <a:solidFill>
              <a:srgbClr val="FE593D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9FEBCE4-A39D-EB9F-DF93-ABBA017B303C}"/>
                </a:ext>
              </a:extLst>
            </p:cNvPr>
            <p:cNvSpPr/>
            <p:nvPr/>
          </p:nvSpPr>
          <p:spPr>
            <a:xfrm>
              <a:off x="4279624" y="2092423"/>
              <a:ext cx="62726" cy="62726"/>
            </a:xfrm>
            <a:custGeom>
              <a:avLst/>
              <a:gdLst>
                <a:gd name="connsiteX0" fmla="*/ 62727 w 62726"/>
                <a:gd name="connsiteY0" fmla="*/ 31363 h 62726"/>
                <a:gd name="connsiteX1" fmla="*/ 31363 w 62726"/>
                <a:gd name="connsiteY1" fmla="*/ 62727 h 62726"/>
                <a:gd name="connsiteX2" fmla="*/ 0 w 62726"/>
                <a:gd name="connsiteY2" fmla="*/ 31363 h 62726"/>
                <a:gd name="connsiteX3" fmla="*/ 31363 w 62726"/>
                <a:gd name="connsiteY3" fmla="*/ 0 h 62726"/>
                <a:gd name="connsiteX4" fmla="*/ 62727 w 62726"/>
                <a:gd name="connsiteY4" fmla="*/ 31363 h 6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26" h="62726">
                  <a:moveTo>
                    <a:pt x="62727" y="31363"/>
                  </a:moveTo>
                  <a:cubicBezTo>
                    <a:pt x="62727" y="48685"/>
                    <a:pt x="48685" y="62727"/>
                    <a:pt x="31363" y="62727"/>
                  </a:cubicBezTo>
                  <a:cubicBezTo>
                    <a:pt x="14042" y="62727"/>
                    <a:pt x="0" y="48685"/>
                    <a:pt x="0" y="31363"/>
                  </a:cubicBezTo>
                  <a:cubicBezTo>
                    <a:pt x="0" y="14042"/>
                    <a:pt x="14042" y="0"/>
                    <a:pt x="31363" y="0"/>
                  </a:cubicBezTo>
                  <a:cubicBezTo>
                    <a:pt x="48685" y="0"/>
                    <a:pt x="62727" y="14042"/>
                    <a:pt x="62727" y="31363"/>
                  </a:cubicBezTo>
                  <a:close/>
                </a:path>
              </a:pathLst>
            </a:custGeom>
            <a:solidFill>
              <a:srgbClr val="FE593D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E686B9A-BB69-E399-4E2C-8880B5379A6F}"/>
                </a:ext>
              </a:extLst>
            </p:cNvPr>
            <p:cNvSpPr/>
            <p:nvPr/>
          </p:nvSpPr>
          <p:spPr>
            <a:xfrm>
              <a:off x="4249297" y="2163785"/>
              <a:ext cx="124348" cy="62657"/>
            </a:xfrm>
            <a:custGeom>
              <a:avLst/>
              <a:gdLst>
                <a:gd name="connsiteX0" fmla="*/ 124348 w 124348"/>
                <a:gd name="connsiteY0" fmla="*/ 62658 h 62657"/>
                <a:gd name="connsiteX1" fmla="*/ 124348 w 124348"/>
                <a:gd name="connsiteY1" fmla="*/ 31294 h 62657"/>
                <a:gd name="connsiteX2" fmla="*/ 118131 w 124348"/>
                <a:gd name="connsiteY2" fmla="*/ 18790 h 62657"/>
                <a:gd name="connsiteX3" fmla="*/ 87804 w 124348"/>
                <a:gd name="connsiteY3" fmla="*/ 3869 h 62657"/>
                <a:gd name="connsiteX4" fmla="*/ 62174 w 124348"/>
                <a:gd name="connsiteY4" fmla="*/ 0 h 62657"/>
                <a:gd name="connsiteX5" fmla="*/ 36545 w 124348"/>
                <a:gd name="connsiteY5" fmla="*/ 3869 h 62657"/>
                <a:gd name="connsiteX6" fmla="*/ 6217 w 124348"/>
                <a:gd name="connsiteY6" fmla="*/ 18790 h 62657"/>
                <a:gd name="connsiteX7" fmla="*/ 0 w 124348"/>
                <a:gd name="connsiteY7" fmla="*/ 31294 h 62657"/>
                <a:gd name="connsiteX8" fmla="*/ 0 w 124348"/>
                <a:gd name="connsiteY8" fmla="*/ 62658 h 6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48" h="62657">
                  <a:moveTo>
                    <a:pt x="124348" y="62658"/>
                  </a:moveTo>
                  <a:lnTo>
                    <a:pt x="124348" y="31294"/>
                  </a:lnTo>
                  <a:cubicBezTo>
                    <a:pt x="124246" y="26407"/>
                    <a:pt x="121966" y="21821"/>
                    <a:pt x="118131" y="18790"/>
                  </a:cubicBezTo>
                  <a:cubicBezTo>
                    <a:pt x="109118" y="11843"/>
                    <a:pt x="98806" y="6770"/>
                    <a:pt x="87804" y="3869"/>
                  </a:cubicBezTo>
                  <a:cubicBezTo>
                    <a:pt x="79499" y="1319"/>
                    <a:pt x="70861" y="15"/>
                    <a:pt x="62174" y="0"/>
                  </a:cubicBezTo>
                  <a:cubicBezTo>
                    <a:pt x="53496" y="134"/>
                    <a:pt x="44875" y="1435"/>
                    <a:pt x="36545" y="3869"/>
                  </a:cubicBezTo>
                  <a:cubicBezTo>
                    <a:pt x="25664" y="7090"/>
                    <a:pt x="15409" y="12136"/>
                    <a:pt x="6217" y="18790"/>
                  </a:cubicBezTo>
                  <a:cubicBezTo>
                    <a:pt x="2382" y="21821"/>
                    <a:pt x="102" y="26407"/>
                    <a:pt x="0" y="31294"/>
                  </a:cubicBezTo>
                  <a:lnTo>
                    <a:pt x="0" y="62658"/>
                  </a:lnTo>
                  <a:close/>
                </a:path>
              </a:pathLst>
            </a:custGeom>
            <a:solidFill>
              <a:srgbClr val="FE593D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C976459-976F-3BF3-E662-EFA3070CAFF4}"/>
                </a:ext>
              </a:extLst>
            </p:cNvPr>
            <p:cNvSpPr/>
            <p:nvPr/>
          </p:nvSpPr>
          <p:spPr>
            <a:xfrm>
              <a:off x="4417789" y="2092423"/>
              <a:ext cx="62726" cy="62726"/>
            </a:xfrm>
            <a:custGeom>
              <a:avLst/>
              <a:gdLst>
                <a:gd name="connsiteX0" fmla="*/ 62727 w 62726"/>
                <a:gd name="connsiteY0" fmla="*/ 31363 h 62726"/>
                <a:gd name="connsiteX1" fmla="*/ 31363 w 62726"/>
                <a:gd name="connsiteY1" fmla="*/ 62727 h 62726"/>
                <a:gd name="connsiteX2" fmla="*/ 0 w 62726"/>
                <a:gd name="connsiteY2" fmla="*/ 31363 h 62726"/>
                <a:gd name="connsiteX3" fmla="*/ 31363 w 62726"/>
                <a:gd name="connsiteY3" fmla="*/ 0 h 62726"/>
                <a:gd name="connsiteX4" fmla="*/ 62727 w 62726"/>
                <a:gd name="connsiteY4" fmla="*/ 31363 h 62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726" h="62726">
                  <a:moveTo>
                    <a:pt x="62727" y="31363"/>
                  </a:moveTo>
                  <a:cubicBezTo>
                    <a:pt x="62727" y="48685"/>
                    <a:pt x="48685" y="62727"/>
                    <a:pt x="31363" y="62727"/>
                  </a:cubicBezTo>
                  <a:cubicBezTo>
                    <a:pt x="14042" y="62727"/>
                    <a:pt x="0" y="48685"/>
                    <a:pt x="0" y="31363"/>
                  </a:cubicBezTo>
                  <a:cubicBezTo>
                    <a:pt x="0" y="14042"/>
                    <a:pt x="14042" y="0"/>
                    <a:pt x="31363" y="0"/>
                  </a:cubicBezTo>
                  <a:cubicBezTo>
                    <a:pt x="48685" y="0"/>
                    <a:pt x="62727" y="14042"/>
                    <a:pt x="62727" y="31363"/>
                  </a:cubicBezTo>
                  <a:close/>
                </a:path>
              </a:pathLst>
            </a:custGeom>
            <a:solidFill>
              <a:srgbClr val="FE593D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0655A7A-6E16-AABB-CAC8-E65418F57570}"/>
                </a:ext>
              </a:extLst>
            </p:cNvPr>
            <p:cNvSpPr/>
            <p:nvPr/>
          </p:nvSpPr>
          <p:spPr>
            <a:xfrm>
              <a:off x="4387462" y="2163785"/>
              <a:ext cx="124348" cy="62657"/>
            </a:xfrm>
            <a:custGeom>
              <a:avLst/>
              <a:gdLst>
                <a:gd name="connsiteX0" fmla="*/ 124348 w 124348"/>
                <a:gd name="connsiteY0" fmla="*/ 62658 h 62657"/>
                <a:gd name="connsiteX1" fmla="*/ 124348 w 124348"/>
                <a:gd name="connsiteY1" fmla="*/ 31294 h 62657"/>
                <a:gd name="connsiteX2" fmla="*/ 118131 w 124348"/>
                <a:gd name="connsiteY2" fmla="*/ 18790 h 62657"/>
                <a:gd name="connsiteX3" fmla="*/ 87804 w 124348"/>
                <a:gd name="connsiteY3" fmla="*/ 3869 h 62657"/>
                <a:gd name="connsiteX4" fmla="*/ 62174 w 124348"/>
                <a:gd name="connsiteY4" fmla="*/ 0 h 62657"/>
                <a:gd name="connsiteX5" fmla="*/ 36545 w 124348"/>
                <a:gd name="connsiteY5" fmla="*/ 3869 h 62657"/>
                <a:gd name="connsiteX6" fmla="*/ 6217 w 124348"/>
                <a:gd name="connsiteY6" fmla="*/ 18790 h 62657"/>
                <a:gd name="connsiteX7" fmla="*/ 0 w 124348"/>
                <a:gd name="connsiteY7" fmla="*/ 31294 h 62657"/>
                <a:gd name="connsiteX8" fmla="*/ 0 w 124348"/>
                <a:gd name="connsiteY8" fmla="*/ 62658 h 62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348" h="62657">
                  <a:moveTo>
                    <a:pt x="124348" y="62658"/>
                  </a:moveTo>
                  <a:lnTo>
                    <a:pt x="124348" y="31294"/>
                  </a:lnTo>
                  <a:cubicBezTo>
                    <a:pt x="124246" y="26407"/>
                    <a:pt x="121966" y="21821"/>
                    <a:pt x="118131" y="18790"/>
                  </a:cubicBezTo>
                  <a:cubicBezTo>
                    <a:pt x="109118" y="11843"/>
                    <a:pt x="98806" y="6770"/>
                    <a:pt x="87804" y="3869"/>
                  </a:cubicBezTo>
                  <a:cubicBezTo>
                    <a:pt x="79499" y="1319"/>
                    <a:pt x="70861" y="15"/>
                    <a:pt x="62174" y="0"/>
                  </a:cubicBezTo>
                  <a:cubicBezTo>
                    <a:pt x="53496" y="134"/>
                    <a:pt x="44875" y="1435"/>
                    <a:pt x="36545" y="3869"/>
                  </a:cubicBezTo>
                  <a:cubicBezTo>
                    <a:pt x="25664" y="7090"/>
                    <a:pt x="15409" y="12136"/>
                    <a:pt x="6217" y="18790"/>
                  </a:cubicBezTo>
                  <a:cubicBezTo>
                    <a:pt x="2382" y="21821"/>
                    <a:pt x="102" y="26407"/>
                    <a:pt x="0" y="31294"/>
                  </a:cubicBezTo>
                  <a:lnTo>
                    <a:pt x="0" y="62658"/>
                  </a:lnTo>
                  <a:close/>
                </a:path>
              </a:pathLst>
            </a:custGeom>
            <a:solidFill>
              <a:srgbClr val="FE593D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8570FFBB-4C0F-FE0C-3E27-40269F985295}"/>
                </a:ext>
              </a:extLst>
            </p:cNvPr>
            <p:cNvSpPr/>
            <p:nvPr/>
          </p:nvSpPr>
          <p:spPr>
            <a:xfrm>
              <a:off x="3997423" y="1792743"/>
              <a:ext cx="82069" cy="82069"/>
            </a:xfrm>
            <a:custGeom>
              <a:avLst/>
              <a:gdLst>
                <a:gd name="connsiteX0" fmla="*/ 82070 w 82069"/>
                <a:gd name="connsiteY0" fmla="*/ 41035 h 82069"/>
                <a:gd name="connsiteX1" fmla="*/ 41035 w 82069"/>
                <a:gd name="connsiteY1" fmla="*/ 82070 h 82069"/>
                <a:gd name="connsiteX2" fmla="*/ 0 w 82069"/>
                <a:gd name="connsiteY2" fmla="*/ 41035 h 82069"/>
                <a:gd name="connsiteX3" fmla="*/ 41035 w 82069"/>
                <a:gd name="connsiteY3" fmla="*/ 0 h 82069"/>
                <a:gd name="connsiteX4" fmla="*/ 82070 w 82069"/>
                <a:gd name="connsiteY4" fmla="*/ 41035 h 8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069" h="82069">
                  <a:moveTo>
                    <a:pt x="82070" y="41035"/>
                  </a:moveTo>
                  <a:cubicBezTo>
                    <a:pt x="82070" y="63698"/>
                    <a:pt x="63698" y="82070"/>
                    <a:pt x="41035" y="82070"/>
                  </a:cubicBezTo>
                  <a:cubicBezTo>
                    <a:pt x="18372" y="82070"/>
                    <a:pt x="0" y="63698"/>
                    <a:pt x="0" y="41035"/>
                  </a:cubicBezTo>
                  <a:cubicBezTo>
                    <a:pt x="0" y="18372"/>
                    <a:pt x="18372" y="0"/>
                    <a:pt x="41035" y="0"/>
                  </a:cubicBezTo>
                  <a:cubicBezTo>
                    <a:pt x="63698" y="0"/>
                    <a:pt x="82070" y="18372"/>
                    <a:pt x="82070" y="41035"/>
                  </a:cubicBezTo>
                  <a:close/>
                </a:path>
              </a:pathLst>
            </a:custGeom>
            <a:solidFill>
              <a:srgbClr val="FE593D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6871225-F72A-FB02-AE42-9D7505150F1F}"/>
                </a:ext>
              </a:extLst>
            </p:cNvPr>
            <p:cNvSpPr/>
            <p:nvPr/>
          </p:nvSpPr>
          <p:spPr>
            <a:xfrm>
              <a:off x="3925646" y="1814956"/>
              <a:ext cx="357809" cy="439119"/>
            </a:xfrm>
            <a:custGeom>
              <a:avLst/>
              <a:gdLst>
                <a:gd name="connsiteX0" fmla="*/ 354807 w 357809"/>
                <a:gd name="connsiteY0" fmla="*/ 3002 h 439119"/>
                <a:gd name="connsiteX1" fmla="*/ 340162 w 357809"/>
                <a:gd name="connsiteY1" fmla="*/ 3002 h 439119"/>
                <a:gd name="connsiteX2" fmla="*/ 250907 w 357809"/>
                <a:gd name="connsiteY2" fmla="*/ 92257 h 439119"/>
                <a:gd name="connsiteX3" fmla="*/ 230804 w 357809"/>
                <a:gd name="connsiteY3" fmla="*/ 97369 h 439119"/>
                <a:gd name="connsiteX4" fmla="*/ 203586 w 357809"/>
                <a:gd name="connsiteY4" fmla="*/ 140960 h 439119"/>
                <a:gd name="connsiteX5" fmla="*/ 195849 w 357809"/>
                <a:gd name="connsiteY5" fmla="*/ 108008 h 439119"/>
                <a:gd name="connsiteX6" fmla="*/ 189700 w 357809"/>
                <a:gd name="connsiteY6" fmla="*/ 96678 h 439119"/>
                <a:gd name="connsiteX7" fmla="*/ 146593 w 357809"/>
                <a:gd name="connsiteY7" fmla="*/ 74157 h 439119"/>
                <a:gd name="connsiteX8" fmla="*/ 112812 w 357809"/>
                <a:gd name="connsiteY8" fmla="*/ 70082 h 439119"/>
                <a:gd name="connsiteX9" fmla="*/ 78961 w 357809"/>
                <a:gd name="connsiteY9" fmla="*/ 75194 h 439119"/>
                <a:gd name="connsiteX10" fmla="*/ 35923 w 357809"/>
                <a:gd name="connsiteY10" fmla="*/ 97714 h 439119"/>
                <a:gd name="connsiteX11" fmla="*/ 29775 w 357809"/>
                <a:gd name="connsiteY11" fmla="*/ 109044 h 439119"/>
                <a:gd name="connsiteX12" fmla="*/ 0 w 357809"/>
                <a:gd name="connsiteY12" fmla="*/ 236156 h 439119"/>
                <a:gd name="connsiteX13" fmla="*/ 20725 w 357809"/>
                <a:gd name="connsiteY13" fmla="*/ 256880 h 439119"/>
                <a:gd name="connsiteX14" fmla="*/ 40206 w 357809"/>
                <a:gd name="connsiteY14" fmla="*/ 241544 h 439119"/>
                <a:gd name="connsiteX15" fmla="*/ 61760 w 357809"/>
                <a:gd name="connsiteY15" fmla="*/ 152359 h 439119"/>
                <a:gd name="connsiteX16" fmla="*/ 61760 w 357809"/>
                <a:gd name="connsiteY16" fmla="*/ 439120 h 439119"/>
                <a:gd name="connsiteX17" fmla="*/ 102587 w 357809"/>
                <a:gd name="connsiteY17" fmla="*/ 439120 h 439119"/>
                <a:gd name="connsiteX18" fmla="*/ 102587 w 357809"/>
                <a:gd name="connsiteY18" fmla="*/ 254601 h 439119"/>
                <a:gd name="connsiteX19" fmla="*/ 123312 w 357809"/>
                <a:gd name="connsiteY19" fmla="*/ 254601 h 439119"/>
                <a:gd name="connsiteX20" fmla="*/ 123312 w 357809"/>
                <a:gd name="connsiteY20" fmla="*/ 439120 h 439119"/>
                <a:gd name="connsiteX21" fmla="*/ 164071 w 357809"/>
                <a:gd name="connsiteY21" fmla="*/ 439120 h 439119"/>
                <a:gd name="connsiteX22" fmla="*/ 164071 w 357809"/>
                <a:gd name="connsiteY22" fmla="*/ 151046 h 439119"/>
                <a:gd name="connsiteX23" fmla="*/ 171670 w 357809"/>
                <a:gd name="connsiteY23" fmla="*/ 183515 h 439119"/>
                <a:gd name="connsiteX24" fmla="*/ 175746 w 357809"/>
                <a:gd name="connsiteY24" fmla="*/ 188696 h 439119"/>
                <a:gd name="connsiteX25" fmla="*/ 203379 w 357809"/>
                <a:gd name="connsiteY25" fmla="*/ 198437 h 439119"/>
                <a:gd name="connsiteX26" fmla="*/ 219958 w 357809"/>
                <a:gd name="connsiteY26" fmla="*/ 190907 h 439119"/>
                <a:gd name="connsiteX27" fmla="*/ 262099 w 357809"/>
                <a:gd name="connsiteY27" fmla="*/ 121824 h 439119"/>
                <a:gd name="connsiteX28" fmla="*/ 264931 w 357809"/>
                <a:gd name="connsiteY28" fmla="*/ 107524 h 439119"/>
                <a:gd name="connsiteX29" fmla="*/ 354738 w 357809"/>
                <a:gd name="connsiteY29" fmla="*/ 17717 h 439119"/>
                <a:gd name="connsiteX30" fmla="*/ 354807 w 357809"/>
                <a:gd name="connsiteY30" fmla="*/ 3002 h 43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57809" h="439119">
                  <a:moveTo>
                    <a:pt x="354807" y="3002"/>
                  </a:moveTo>
                  <a:cubicBezTo>
                    <a:pt x="350746" y="-1001"/>
                    <a:pt x="344223" y="-1001"/>
                    <a:pt x="340162" y="3002"/>
                  </a:cubicBezTo>
                  <a:lnTo>
                    <a:pt x="250907" y="92257"/>
                  </a:lnTo>
                  <a:cubicBezTo>
                    <a:pt x="243775" y="90244"/>
                    <a:pt x="236109" y="92193"/>
                    <a:pt x="230804" y="97369"/>
                  </a:cubicBezTo>
                  <a:cubicBezTo>
                    <a:pt x="229354" y="98820"/>
                    <a:pt x="203586" y="140960"/>
                    <a:pt x="203586" y="140960"/>
                  </a:cubicBezTo>
                  <a:lnTo>
                    <a:pt x="195849" y="108008"/>
                  </a:lnTo>
                  <a:cubicBezTo>
                    <a:pt x="194824" y="103759"/>
                    <a:pt x="192705" y="99853"/>
                    <a:pt x="189700" y="96678"/>
                  </a:cubicBezTo>
                  <a:cubicBezTo>
                    <a:pt x="176968" y="86386"/>
                    <a:pt x="162314" y="78730"/>
                    <a:pt x="146593" y="74157"/>
                  </a:cubicBezTo>
                  <a:cubicBezTo>
                    <a:pt x="135479" y="71780"/>
                    <a:pt x="124172" y="70416"/>
                    <a:pt x="112812" y="70082"/>
                  </a:cubicBezTo>
                  <a:cubicBezTo>
                    <a:pt x="101350" y="70258"/>
                    <a:pt x="89964" y="71978"/>
                    <a:pt x="78961" y="75194"/>
                  </a:cubicBezTo>
                  <a:cubicBezTo>
                    <a:pt x="63098" y="79352"/>
                    <a:pt x="48383" y="87052"/>
                    <a:pt x="35923" y="97714"/>
                  </a:cubicBezTo>
                  <a:cubicBezTo>
                    <a:pt x="32892" y="100869"/>
                    <a:pt x="30768" y="104783"/>
                    <a:pt x="29775" y="109044"/>
                  </a:cubicBezTo>
                  <a:cubicBezTo>
                    <a:pt x="29775" y="109044"/>
                    <a:pt x="0" y="234083"/>
                    <a:pt x="0" y="236156"/>
                  </a:cubicBezTo>
                  <a:cubicBezTo>
                    <a:pt x="0" y="247602"/>
                    <a:pt x="9279" y="256880"/>
                    <a:pt x="20725" y="256880"/>
                  </a:cubicBezTo>
                  <a:cubicBezTo>
                    <a:pt x="29897" y="256645"/>
                    <a:pt x="37823" y="250405"/>
                    <a:pt x="40206" y="241544"/>
                  </a:cubicBezTo>
                  <a:lnTo>
                    <a:pt x="61760" y="152359"/>
                  </a:lnTo>
                  <a:lnTo>
                    <a:pt x="61760" y="439120"/>
                  </a:lnTo>
                  <a:lnTo>
                    <a:pt x="102587" y="439120"/>
                  </a:lnTo>
                  <a:lnTo>
                    <a:pt x="102587" y="254601"/>
                  </a:lnTo>
                  <a:lnTo>
                    <a:pt x="123312" y="254601"/>
                  </a:lnTo>
                  <a:lnTo>
                    <a:pt x="123312" y="439120"/>
                  </a:lnTo>
                  <a:lnTo>
                    <a:pt x="164071" y="439120"/>
                  </a:lnTo>
                  <a:lnTo>
                    <a:pt x="164071" y="151046"/>
                  </a:lnTo>
                  <a:lnTo>
                    <a:pt x="171670" y="183515"/>
                  </a:lnTo>
                  <a:cubicBezTo>
                    <a:pt x="172197" y="185759"/>
                    <a:pt x="173688" y="187656"/>
                    <a:pt x="175746" y="188696"/>
                  </a:cubicBezTo>
                  <a:cubicBezTo>
                    <a:pt x="183689" y="194793"/>
                    <a:pt x="193367" y="198204"/>
                    <a:pt x="203379" y="198437"/>
                  </a:cubicBezTo>
                  <a:cubicBezTo>
                    <a:pt x="209897" y="199349"/>
                    <a:pt x="216356" y="196415"/>
                    <a:pt x="219958" y="190907"/>
                  </a:cubicBezTo>
                  <a:lnTo>
                    <a:pt x="262099" y="121824"/>
                  </a:lnTo>
                  <a:cubicBezTo>
                    <a:pt x="264792" y="117577"/>
                    <a:pt x="265803" y="112477"/>
                    <a:pt x="264931" y="107524"/>
                  </a:cubicBezTo>
                  <a:lnTo>
                    <a:pt x="354738" y="17717"/>
                  </a:lnTo>
                  <a:cubicBezTo>
                    <a:pt x="358806" y="13667"/>
                    <a:pt x="358837" y="7091"/>
                    <a:pt x="354807" y="3002"/>
                  </a:cubicBezTo>
                  <a:close/>
                </a:path>
              </a:pathLst>
            </a:custGeom>
            <a:solidFill>
              <a:srgbClr val="FE593D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93A900C-91C9-0CBC-FA9B-30FE7FDF0212}"/>
                </a:ext>
              </a:extLst>
            </p:cNvPr>
            <p:cNvSpPr/>
            <p:nvPr/>
          </p:nvSpPr>
          <p:spPr>
            <a:xfrm>
              <a:off x="4055866" y="1722141"/>
              <a:ext cx="393769" cy="283237"/>
            </a:xfrm>
            <a:custGeom>
              <a:avLst/>
              <a:gdLst>
                <a:gd name="connsiteX0" fmla="*/ 366137 w 393769"/>
                <a:gd name="connsiteY0" fmla="*/ 0 h 283237"/>
                <a:gd name="connsiteX1" fmla="*/ 27633 w 393769"/>
                <a:gd name="connsiteY1" fmla="*/ 0 h 283237"/>
                <a:gd name="connsiteX2" fmla="*/ 0 w 393769"/>
                <a:gd name="connsiteY2" fmla="*/ 27633 h 283237"/>
                <a:gd name="connsiteX3" fmla="*/ 0 w 393769"/>
                <a:gd name="connsiteY3" fmla="*/ 52503 h 283237"/>
                <a:gd name="connsiteX4" fmla="*/ 27633 w 393769"/>
                <a:gd name="connsiteY4" fmla="*/ 69082 h 283237"/>
                <a:gd name="connsiteX5" fmla="*/ 27633 w 393769"/>
                <a:gd name="connsiteY5" fmla="*/ 27633 h 283237"/>
                <a:gd name="connsiteX6" fmla="*/ 366137 w 393769"/>
                <a:gd name="connsiteY6" fmla="*/ 27633 h 283237"/>
                <a:gd name="connsiteX7" fmla="*/ 366137 w 393769"/>
                <a:gd name="connsiteY7" fmla="*/ 255605 h 283237"/>
                <a:gd name="connsiteX8" fmla="*/ 130358 w 393769"/>
                <a:gd name="connsiteY8" fmla="*/ 255605 h 283237"/>
                <a:gd name="connsiteX9" fmla="*/ 113502 w 393769"/>
                <a:gd name="connsiteY9" fmla="*/ 283238 h 283237"/>
                <a:gd name="connsiteX10" fmla="*/ 366137 w 393769"/>
                <a:gd name="connsiteY10" fmla="*/ 283238 h 283237"/>
                <a:gd name="connsiteX11" fmla="*/ 393770 w 393769"/>
                <a:gd name="connsiteY11" fmla="*/ 255605 h 283237"/>
                <a:gd name="connsiteX12" fmla="*/ 393770 w 393769"/>
                <a:gd name="connsiteY12" fmla="*/ 27633 h 283237"/>
                <a:gd name="connsiteX13" fmla="*/ 366137 w 393769"/>
                <a:gd name="connsiteY13" fmla="*/ 0 h 28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93769" h="283237">
                  <a:moveTo>
                    <a:pt x="366137" y="0"/>
                  </a:moveTo>
                  <a:lnTo>
                    <a:pt x="27633" y="0"/>
                  </a:lnTo>
                  <a:cubicBezTo>
                    <a:pt x="12372" y="0"/>
                    <a:pt x="0" y="12372"/>
                    <a:pt x="0" y="27633"/>
                  </a:cubicBezTo>
                  <a:lnTo>
                    <a:pt x="0" y="52503"/>
                  </a:lnTo>
                  <a:cubicBezTo>
                    <a:pt x="10563" y="55378"/>
                    <a:pt x="20125" y="61116"/>
                    <a:pt x="27633" y="69082"/>
                  </a:cubicBezTo>
                  <a:lnTo>
                    <a:pt x="27633" y="27633"/>
                  </a:lnTo>
                  <a:lnTo>
                    <a:pt x="366137" y="27633"/>
                  </a:lnTo>
                  <a:lnTo>
                    <a:pt x="366137" y="255605"/>
                  </a:lnTo>
                  <a:lnTo>
                    <a:pt x="130358" y="255605"/>
                  </a:lnTo>
                  <a:lnTo>
                    <a:pt x="113502" y="283238"/>
                  </a:lnTo>
                  <a:lnTo>
                    <a:pt x="366137" y="283238"/>
                  </a:lnTo>
                  <a:cubicBezTo>
                    <a:pt x="381398" y="283238"/>
                    <a:pt x="393770" y="270866"/>
                    <a:pt x="393770" y="255605"/>
                  </a:cubicBezTo>
                  <a:lnTo>
                    <a:pt x="393770" y="27633"/>
                  </a:lnTo>
                  <a:cubicBezTo>
                    <a:pt x="393770" y="12372"/>
                    <a:pt x="381398" y="0"/>
                    <a:pt x="366137" y="0"/>
                  </a:cubicBezTo>
                  <a:close/>
                </a:path>
              </a:pathLst>
            </a:custGeom>
            <a:solidFill>
              <a:srgbClr val="FE593D"/>
            </a:solidFill>
            <a:ln w="68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:a16="http://schemas.microsoft.com/office/drawing/2014/main" id="{820C0CD0-33CD-79D2-D08A-51A132F7ED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086188" y="3207934"/>
            <a:ext cx="3414713" cy="6822600"/>
          </a:xfrm>
          <a:custGeom>
            <a:avLst/>
            <a:gdLst>
              <a:gd name="connsiteX0" fmla="*/ 3207656 w 3414713"/>
              <a:gd name="connsiteY0" fmla="*/ 0 h 6822600"/>
              <a:gd name="connsiteX1" fmla="*/ 3414713 w 3414713"/>
              <a:gd name="connsiteY1" fmla="*/ 0 h 6822600"/>
              <a:gd name="connsiteX2" fmla="*/ 3414713 w 3414713"/>
              <a:gd name="connsiteY2" fmla="*/ 1700531 h 6822600"/>
              <a:gd name="connsiteX3" fmla="*/ 1707357 w 3414713"/>
              <a:gd name="connsiteY3" fmla="*/ 3407887 h 6822600"/>
              <a:gd name="connsiteX4" fmla="*/ 3414713 w 3414713"/>
              <a:gd name="connsiteY4" fmla="*/ 5115243 h 6822600"/>
              <a:gd name="connsiteX5" fmla="*/ 3414713 w 3414713"/>
              <a:gd name="connsiteY5" fmla="*/ 6822600 h 6822600"/>
              <a:gd name="connsiteX6" fmla="*/ 0 w 3414713"/>
              <a:gd name="connsiteY6" fmla="*/ 3407887 h 6822600"/>
              <a:gd name="connsiteX7" fmla="*/ 3065578 w 3414713"/>
              <a:gd name="connsiteY7" fmla="*/ 10804 h 682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14713" h="6822600">
                <a:moveTo>
                  <a:pt x="3207656" y="0"/>
                </a:moveTo>
                <a:lnTo>
                  <a:pt x="3414713" y="0"/>
                </a:lnTo>
                <a:lnTo>
                  <a:pt x="3414713" y="1700531"/>
                </a:lnTo>
                <a:cubicBezTo>
                  <a:pt x="2471766" y="1700531"/>
                  <a:pt x="1707357" y="2464940"/>
                  <a:pt x="1707357" y="3407887"/>
                </a:cubicBezTo>
                <a:cubicBezTo>
                  <a:pt x="1707357" y="4350834"/>
                  <a:pt x="2471766" y="5115243"/>
                  <a:pt x="3414713" y="5115243"/>
                </a:cubicBezTo>
                <a:lnTo>
                  <a:pt x="3414713" y="6822600"/>
                </a:lnTo>
                <a:cubicBezTo>
                  <a:pt x="1528819" y="6822600"/>
                  <a:pt x="0" y="5293781"/>
                  <a:pt x="0" y="3407887"/>
                </a:cubicBezTo>
                <a:cubicBezTo>
                  <a:pt x="0" y="1639862"/>
                  <a:pt x="1343688" y="185671"/>
                  <a:pt x="3065578" y="1080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5383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7BD7ED2-349C-E920-8765-F833B9FD426E}"/>
              </a:ext>
            </a:extLst>
          </p:cNvPr>
          <p:cNvGrpSpPr/>
          <p:nvPr/>
        </p:nvGrpSpPr>
        <p:grpSpPr>
          <a:xfrm>
            <a:off x="351615" y="3015944"/>
            <a:ext cx="11488770" cy="11488770"/>
            <a:chOff x="138186" y="-1682108"/>
            <a:chExt cx="4778742" cy="477874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EB68BB27-2F25-9A38-4BAC-E9A92E5FF071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圆: 空心 3">
              <a:extLst>
                <a:ext uri="{FF2B5EF4-FFF2-40B4-BE49-F238E27FC236}">
                  <a16:creationId xmlns:a16="http://schemas.microsoft.com/office/drawing/2014/main" id="{A1257807-8864-3912-28AA-8CD7E6E65634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6308BE19-36E3-668E-3410-C88DEF481417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EDE0B32B-DA03-CB22-B4C7-35FE5036CAB1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12500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id="{D630266A-5A7A-F27D-C7C9-4085562ABE54}"/>
                </a:ext>
              </a:extLst>
            </p:cNvPr>
            <p:cNvSpPr/>
            <p:nvPr/>
          </p:nvSpPr>
          <p:spPr>
            <a:xfrm>
              <a:off x="2049683" y="229389"/>
              <a:ext cx="955748" cy="955748"/>
            </a:xfrm>
            <a:prstGeom prst="donut">
              <a:avLst>
                <a:gd name="adj" fmla="val 44910"/>
              </a:avLst>
            </a:prstGeom>
            <a:solidFill>
              <a:srgbClr val="FE593D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AE1D2CBD-610F-BC5F-2A91-66F6EF73B8B2}"/>
              </a:ext>
            </a:extLst>
          </p:cNvPr>
          <p:cNvSpPr/>
          <p:nvPr/>
        </p:nvSpPr>
        <p:spPr>
          <a:xfrm>
            <a:off x="8643973" y="5845292"/>
            <a:ext cx="640321" cy="64032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A9ED8EF-4364-D40F-C428-BF05D778E5AE}"/>
              </a:ext>
            </a:extLst>
          </p:cNvPr>
          <p:cNvSpPr/>
          <p:nvPr/>
        </p:nvSpPr>
        <p:spPr>
          <a:xfrm>
            <a:off x="4937648" y="5223025"/>
            <a:ext cx="320161" cy="32016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644982C-6C3D-DD0C-232B-1C7B9BDBB32F}"/>
              </a:ext>
            </a:extLst>
          </p:cNvPr>
          <p:cNvGrpSpPr/>
          <p:nvPr/>
        </p:nvGrpSpPr>
        <p:grpSpPr>
          <a:xfrm>
            <a:off x="2947309" y="397688"/>
            <a:ext cx="5929992" cy="2903019"/>
            <a:chOff x="63529" y="98201"/>
            <a:chExt cx="5929992" cy="290301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BAB8597-EB8F-9B0B-881B-5267DFC30F32}"/>
                </a:ext>
              </a:extLst>
            </p:cNvPr>
            <p:cNvSpPr txBox="1"/>
            <p:nvPr/>
          </p:nvSpPr>
          <p:spPr>
            <a:xfrm>
              <a:off x="1606052" y="98201"/>
              <a:ext cx="343496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spc="300" dirty="0">
                  <a:solidFill>
                    <a:schemeClr val="bg1">
                      <a:lumMod val="5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16600" spc="300" dirty="0">
                <a:solidFill>
                  <a:schemeClr val="bg1">
                    <a:lumMod val="5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E86C8EA-3D5B-6815-B85D-CFA0B4B9A36B}"/>
                </a:ext>
              </a:extLst>
            </p:cNvPr>
            <p:cNvSpPr/>
            <p:nvPr/>
          </p:nvSpPr>
          <p:spPr>
            <a:xfrm>
              <a:off x="63529" y="2235882"/>
              <a:ext cx="5929992" cy="7653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3000">
                  <a:srgbClr val="FE593D"/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solidFill>
                <a:srgbClr val="FE59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35902D1-77DA-55DB-D0B0-A2D29AD2D7CB}"/>
                </a:ext>
              </a:extLst>
            </p:cNvPr>
            <p:cNvSpPr txBox="1"/>
            <p:nvPr/>
          </p:nvSpPr>
          <p:spPr>
            <a:xfrm>
              <a:off x="1383418" y="2374086"/>
              <a:ext cx="365760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ED481564-30AE-E7BD-BAEA-6F8104C79FEE}"/>
              </a:ext>
            </a:extLst>
          </p:cNvPr>
          <p:cNvSpPr/>
          <p:nvPr/>
        </p:nvSpPr>
        <p:spPr>
          <a:xfrm>
            <a:off x="11584988" y="1787497"/>
            <a:ext cx="886115" cy="886115"/>
          </a:xfrm>
          <a:prstGeom prst="ellipse">
            <a:avLst/>
          </a:prstGeom>
          <a:solidFill>
            <a:srgbClr val="FE593D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92134FAC-D44B-AF90-8B04-CAFC3EDB5620}"/>
              </a:ext>
            </a:extLst>
          </p:cNvPr>
          <p:cNvSpPr/>
          <p:nvPr/>
        </p:nvSpPr>
        <p:spPr>
          <a:xfrm>
            <a:off x="8199850" y="725255"/>
            <a:ext cx="680788" cy="680788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99E55BC-8204-80C6-98F5-BD033D40DE87}"/>
              </a:ext>
            </a:extLst>
          </p:cNvPr>
          <p:cNvSpPr/>
          <p:nvPr/>
        </p:nvSpPr>
        <p:spPr>
          <a:xfrm>
            <a:off x="1804494" y="2980050"/>
            <a:ext cx="372667" cy="372667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962E87-468F-A7E0-1316-D63AADF63DB6}"/>
              </a:ext>
            </a:extLst>
          </p:cNvPr>
          <p:cNvSpPr txBox="1"/>
          <p:nvPr/>
        </p:nvSpPr>
        <p:spPr>
          <a:xfrm>
            <a:off x="2222500" y="3666833"/>
            <a:ext cx="7747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03011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0CE1CD19-510B-1C76-9B66-D454B8BA0AEE}"/>
              </a:ext>
            </a:extLst>
          </p:cNvPr>
          <p:cNvCxnSpPr>
            <a:stCxn id="21" idx="6"/>
          </p:cNvCxnSpPr>
          <p:nvPr/>
        </p:nvCxnSpPr>
        <p:spPr>
          <a:xfrm>
            <a:off x="3108847" y="3429000"/>
            <a:ext cx="9616553" cy="0"/>
          </a:xfrm>
          <a:prstGeom prst="line">
            <a:avLst/>
          </a:prstGeom>
          <a:ln w="1016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8719F3DE-6D26-F2B2-BE7A-6890AB6F53FF}"/>
              </a:ext>
            </a:extLst>
          </p:cNvPr>
          <p:cNvSpPr/>
          <p:nvPr/>
        </p:nvSpPr>
        <p:spPr>
          <a:xfrm>
            <a:off x="1069513" y="2409333"/>
            <a:ext cx="2039334" cy="2039334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82B2EF2-B1D5-80EF-E5BB-689E63BC0DC4}"/>
              </a:ext>
            </a:extLst>
          </p:cNvPr>
          <p:cNvSpPr/>
          <p:nvPr/>
        </p:nvSpPr>
        <p:spPr>
          <a:xfrm>
            <a:off x="5554392" y="2887393"/>
            <a:ext cx="1083213" cy="1083213"/>
          </a:xfrm>
          <a:prstGeom prst="ellipse">
            <a:avLst/>
          </a:prstGeom>
          <a:solidFill>
            <a:schemeClr val="bg1"/>
          </a:solidFill>
          <a:ln w="28575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1EF7C4A-8151-DC22-6602-33DC480B56FF}"/>
              </a:ext>
            </a:extLst>
          </p:cNvPr>
          <p:cNvSpPr/>
          <p:nvPr/>
        </p:nvSpPr>
        <p:spPr>
          <a:xfrm>
            <a:off x="8541543" y="2887393"/>
            <a:ext cx="1083213" cy="1083213"/>
          </a:xfrm>
          <a:prstGeom prst="ellipse">
            <a:avLst/>
          </a:prstGeom>
          <a:solidFill>
            <a:srgbClr val="FE593D"/>
          </a:solidFill>
          <a:ln w="28575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4E1D613-9A48-0125-0650-371C62597772}"/>
              </a:ext>
            </a:extLst>
          </p:cNvPr>
          <p:cNvGrpSpPr/>
          <p:nvPr/>
        </p:nvGrpSpPr>
        <p:grpSpPr>
          <a:xfrm>
            <a:off x="1697574" y="3162300"/>
            <a:ext cx="776287" cy="533400"/>
            <a:chOff x="1697574" y="3162300"/>
            <a:chExt cx="776287" cy="533400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A1AE41B-0F34-19E0-34CA-82B7B2C5B3E4}"/>
                </a:ext>
              </a:extLst>
            </p:cNvPr>
            <p:cNvSpPr/>
            <p:nvPr/>
          </p:nvSpPr>
          <p:spPr>
            <a:xfrm>
              <a:off x="1926174" y="3162300"/>
              <a:ext cx="319087" cy="533400"/>
            </a:xfrm>
            <a:custGeom>
              <a:avLst/>
              <a:gdLst>
                <a:gd name="connsiteX0" fmla="*/ 119063 w 319087"/>
                <a:gd name="connsiteY0" fmla="*/ 0 h 533400"/>
                <a:gd name="connsiteX1" fmla="*/ 0 w 319087"/>
                <a:gd name="connsiteY1" fmla="*/ 0 h 533400"/>
                <a:gd name="connsiteX2" fmla="*/ 200025 w 319087"/>
                <a:gd name="connsiteY2" fmla="*/ 266700 h 533400"/>
                <a:gd name="connsiteX3" fmla="*/ 0 w 319087"/>
                <a:gd name="connsiteY3" fmla="*/ 533400 h 533400"/>
                <a:gd name="connsiteX4" fmla="*/ 119063 w 319087"/>
                <a:gd name="connsiteY4" fmla="*/ 533400 h 533400"/>
                <a:gd name="connsiteX5" fmla="*/ 319088 w 319087"/>
                <a:gd name="connsiteY5" fmla="*/ 266700 h 533400"/>
                <a:gd name="connsiteX6" fmla="*/ 119063 w 319087"/>
                <a:gd name="connsiteY6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119063" y="0"/>
                  </a:move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E58FE4A-9393-8FCD-6D3A-EBA54525DED0}"/>
                </a:ext>
              </a:extLst>
            </p:cNvPr>
            <p:cNvSpPr/>
            <p:nvPr/>
          </p:nvSpPr>
          <p:spPr>
            <a:xfrm>
              <a:off x="1697574" y="3162300"/>
              <a:ext cx="319087" cy="533400"/>
            </a:xfrm>
            <a:custGeom>
              <a:avLst/>
              <a:gdLst>
                <a:gd name="connsiteX0" fmla="*/ 0 w 319087"/>
                <a:gd name="connsiteY0" fmla="*/ 533400 h 533400"/>
                <a:gd name="connsiteX1" fmla="*/ 119063 w 319087"/>
                <a:gd name="connsiteY1" fmla="*/ 533400 h 533400"/>
                <a:gd name="connsiteX2" fmla="*/ 319088 w 319087"/>
                <a:gd name="connsiteY2" fmla="*/ 266700 h 533400"/>
                <a:gd name="connsiteX3" fmla="*/ 119063 w 319087"/>
                <a:gd name="connsiteY3" fmla="*/ 0 h 533400"/>
                <a:gd name="connsiteX4" fmla="*/ 0 w 319087"/>
                <a:gd name="connsiteY4" fmla="*/ 0 h 533400"/>
                <a:gd name="connsiteX5" fmla="*/ 200025 w 319087"/>
                <a:gd name="connsiteY5" fmla="*/ 266700 h 533400"/>
                <a:gd name="connsiteX6" fmla="*/ 0 w 319087"/>
                <a:gd name="connsiteY6" fmla="*/ 53340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0" y="533400"/>
                  </a:move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93FFC039-FA0B-8130-B7F7-C05ACB9D7390}"/>
                </a:ext>
              </a:extLst>
            </p:cNvPr>
            <p:cNvSpPr/>
            <p:nvPr/>
          </p:nvSpPr>
          <p:spPr>
            <a:xfrm>
              <a:off x="2154774" y="3162300"/>
              <a:ext cx="319087" cy="533400"/>
            </a:xfrm>
            <a:custGeom>
              <a:avLst/>
              <a:gdLst>
                <a:gd name="connsiteX0" fmla="*/ 119063 w 319087"/>
                <a:gd name="connsiteY0" fmla="*/ 0 h 533400"/>
                <a:gd name="connsiteX1" fmla="*/ 0 w 319087"/>
                <a:gd name="connsiteY1" fmla="*/ 0 h 533400"/>
                <a:gd name="connsiteX2" fmla="*/ 200025 w 319087"/>
                <a:gd name="connsiteY2" fmla="*/ 266700 h 533400"/>
                <a:gd name="connsiteX3" fmla="*/ 0 w 319087"/>
                <a:gd name="connsiteY3" fmla="*/ 533400 h 533400"/>
                <a:gd name="connsiteX4" fmla="*/ 119063 w 319087"/>
                <a:gd name="connsiteY4" fmla="*/ 533400 h 533400"/>
                <a:gd name="connsiteX5" fmla="*/ 319088 w 319087"/>
                <a:gd name="connsiteY5" fmla="*/ 266700 h 533400"/>
                <a:gd name="connsiteX6" fmla="*/ 119063 w 319087"/>
                <a:gd name="connsiteY6" fmla="*/ 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9087" h="533400">
                  <a:moveTo>
                    <a:pt x="119063" y="0"/>
                  </a:moveTo>
                  <a:lnTo>
                    <a:pt x="0" y="0"/>
                  </a:lnTo>
                  <a:lnTo>
                    <a:pt x="200025" y="266700"/>
                  </a:lnTo>
                  <a:lnTo>
                    <a:pt x="0" y="533400"/>
                  </a:lnTo>
                  <a:lnTo>
                    <a:pt x="119063" y="533400"/>
                  </a:lnTo>
                  <a:lnTo>
                    <a:pt x="319088" y="266700"/>
                  </a:lnTo>
                  <a:lnTo>
                    <a:pt x="11906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2C393F4-E6C4-7F9C-CB05-B8D728821F01}"/>
              </a:ext>
            </a:extLst>
          </p:cNvPr>
          <p:cNvGrpSpPr/>
          <p:nvPr/>
        </p:nvGrpSpPr>
        <p:grpSpPr>
          <a:xfrm>
            <a:off x="1139953" y="4620198"/>
            <a:ext cx="3377808" cy="848136"/>
            <a:chOff x="546100" y="4386745"/>
            <a:chExt cx="3377808" cy="84813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2C065E9-E119-3FEB-EE2B-E5402B594A11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ED14166-F3EC-6BC8-8D4C-54E3914B0AD5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5E29A86-E109-02C2-A844-C2E9FBF73F63}"/>
              </a:ext>
            </a:extLst>
          </p:cNvPr>
          <p:cNvGrpSpPr/>
          <p:nvPr/>
        </p:nvGrpSpPr>
        <p:grpSpPr>
          <a:xfrm>
            <a:off x="5320067" y="1652938"/>
            <a:ext cx="3377808" cy="848136"/>
            <a:chOff x="546100" y="4386745"/>
            <a:chExt cx="3377808" cy="84813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B385641-57BD-0846-236E-C333ECEA4A12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FF6BB2A-AB9A-6F17-9559-0F6D813D1023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035D9E3-8F83-EC96-1501-4FB3D4D36C41}"/>
              </a:ext>
            </a:extLst>
          </p:cNvPr>
          <p:cNvGrpSpPr/>
          <p:nvPr/>
        </p:nvGrpSpPr>
        <p:grpSpPr>
          <a:xfrm>
            <a:off x="7015320" y="4142137"/>
            <a:ext cx="3365109" cy="848136"/>
            <a:chOff x="558799" y="4386745"/>
            <a:chExt cx="3365109" cy="84813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7DC35D4-0933-479E-E00A-DB07F584323A}"/>
                </a:ext>
              </a:extLst>
            </p:cNvPr>
            <p:cNvSpPr txBox="1"/>
            <p:nvPr/>
          </p:nvSpPr>
          <p:spPr>
            <a:xfrm>
              <a:off x="2357046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457ED42-1257-8EF3-EE75-1B3440045526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9" name="图形 54" descr="日程表 纯色填充">
            <a:extLst>
              <a:ext uri="{FF2B5EF4-FFF2-40B4-BE49-F238E27FC236}">
                <a16:creationId xmlns:a16="http://schemas.microsoft.com/office/drawing/2014/main" id="{AB7CF86A-0535-3369-4CD1-17A80A985772}"/>
              </a:ext>
            </a:extLst>
          </p:cNvPr>
          <p:cNvGrpSpPr/>
          <p:nvPr/>
        </p:nvGrpSpPr>
        <p:grpSpPr>
          <a:xfrm>
            <a:off x="8841269" y="3194425"/>
            <a:ext cx="483761" cy="483761"/>
            <a:chOff x="8759299" y="3010568"/>
            <a:chExt cx="647700" cy="647700"/>
          </a:xfrm>
          <a:solidFill>
            <a:schemeClr val="bg1"/>
          </a:solidFill>
        </p:grpSpPr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5D911575-00CF-FC29-DD55-9FE2730F0E36}"/>
                </a:ext>
              </a:extLst>
            </p:cNvPr>
            <p:cNvSpPr/>
            <p:nvPr/>
          </p:nvSpPr>
          <p:spPr>
            <a:xfrm>
              <a:off x="8873599" y="301056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1EE58A94-296C-529C-2D70-828702592233}"/>
                </a:ext>
              </a:extLst>
            </p:cNvPr>
            <p:cNvSpPr/>
            <p:nvPr/>
          </p:nvSpPr>
          <p:spPr>
            <a:xfrm>
              <a:off x="8759299" y="3239168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E097D14D-920E-DC44-89AA-F2829C374663}"/>
                </a:ext>
              </a:extLst>
            </p:cNvPr>
            <p:cNvSpPr/>
            <p:nvPr/>
          </p:nvSpPr>
          <p:spPr>
            <a:xfrm>
              <a:off x="9235549" y="301056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8E06557-293A-ABA1-01F9-0BC4F9611123}"/>
                </a:ext>
              </a:extLst>
            </p:cNvPr>
            <p:cNvSpPr/>
            <p:nvPr/>
          </p:nvSpPr>
          <p:spPr>
            <a:xfrm>
              <a:off x="8759299" y="3067718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ED4A23C-A11E-A811-E4F3-AD400BE24ADE}"/>
              </a:ext>
            </a:extLst>
          </p:cNvPr>
          <p:cNvGrpSpPr/>
          <p:nvPr/>
        </p:nvGrpSpPr>
        <p:grpSpPr>
          <a:xfrm>
            <a:off x="5869495" y="3136736"/>
            <a:ext cx="453009" cy="584528"/>
            <a:chOff x="5800723" y="3088242"/>
            <a:chExt cx="590550" cy="762000"/>
          </a:xfrm>
          <a:solidFill>
            <a:srgbClr val="FE593D"/>
          </a:solidFill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4F74BF4-1824-2E1C-8E92-7FAAFA5B65B8}"/>
                </a:ext>
              </a:extLst>
            </p:cNvPr>
            <p:cNvSpPr/>
            <p:nvPr/>
          </p:nvSpPr>
          <p:spPr>
            <a:xfrm>
              <a:off x="5800723" y="3088242"/>
              <a:ext cx="590550" cy="762000"/>
            </a:xfrm>
            <a:custGeom>
              <a:avLst/>
              <a:gdLst>
                <a:gd name="connsiteX0" fmla="*/ 57150 w 590550"/>
                <a:gd name="connsiteY0" fmla="*/ 704850 h 762000"/>
                <a:gd name="connsiteX1" fmla="*/ 57150 w 590550"/>
                <a:gd name="connsiteY1" fmla="*/ 57150 h 762000"/>
                <a:gd name="connsiteX2" fmla="*/ 295275 w 590550"/>
                <a:gd name="connsiteY2" fmla="*/ 57150 h 762000"/>
                <a:gd name="connsiteX3" fmla="*/ 295275 w 590550"/>
                <a:gd name="connsiteY3" fmla="*/ 257175 h 762000"/>
                <a:gd name="connsiteX4" fmla="*/ 533400 w 590550"/>
                <a:gd name="connsiteY4" fmla="*/ 257175 h 762000"/>
                <a:gd name="connsiteX5" fmla="*/ 533400 w 590550"/>
                <a:gd name="connsiteY5" fmla="*/ 704850 h 762000"/>
                <a:gd name="connsiteX6" fmla="*/ 57150 w 590550"/>
                <a:gd name="connsiteY6" fmla="*/ 704850 h 762000"/>
                <a:gd name="connsiteX7" fmla="*/ 352425 w 590550"/>
                <a:gd name="connsiteY7" fmla="*/ 80963 h 762000"/>
                <a:gd name="connsiteX8" fmla="*/ 471488 w 590550"/>
                <a:gd name="connsiteY8" fmla="*/ 200025 h 762000"/>
                <a:gd name="connsiteX9" fmla="*/ 352425 w 590550"/>
                <a:gd name="connsiteY9" fmla="*/ 200025 h 762000"/>
                <a:gd name="connsiteX10" fmla="*/ 352425 w 590550"/>
                <a:gd name="connsiteY10" fmla="*/ 80963 h 762000"/>
                <a:gd name="connsiteX11" fmla="*/ 352425 w 590550"/>
                <a:gd name="connsiteY11" fmla="*/ 0 h 762000"/>
                <a:gd name="connsiteX12" fmla="*/ 0 w 590550"/>
                <a:gd name="connsiteY12" fmla="*/ 0 h 762000"/>
                <a:gd name="connsiteX13" fmla="*/ 0 w 590550"/>
                <a:gd name="connsiteY13" fmla="*/ 762000 h 762000"/>
                <a:gd name="connsiteX14" fmla="*/ 590550 w 590550"/>
                <a:gd name="connsiteY14" fmla="*/ 762000 h 762000"/>
                <a:gd name="connsiteX15" fmla="*/ 590550 w 590550"/>
                <a:gd name="connsiteY15" fmla="*/ 209550 h 762000"/>
                <a:gd name="connsiteX16" fmla="*/ 352425 w 590550"/>
                <a:gd name="connsiteY16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90550" h="762000">
                  <a:moveTo>
                    <a:pt x="57150" y="704850"/>
                  </a:moveTo>
                  <a:lnTo>
                    <a:pt x="57150" y="57150"/>
                  </a:lnTo>
                  <a:lnTo>
                    <a:pt x="295275" y="57150"/>
                  </a:lnTo>
                  <a:lnTo>
                    <a:pt x="295275" y="257175"/>
                  </a:lnTo>
                  <a:lnTo>
                    <a:pt x="533400" y="257175"/>
                  </a:lnTo>
                  <a:lnTo>
                    <a:pt x="533400" y="704850"/>
                  </a:lnTo>
                  <a:lnTo>
                    <a:pt x="57150" y="704850"/>
                  </a:lnTo>
                  <a:close/>
                  <a:moveTo>
                    <a:pt x="352425" y="80963"/>
                  </a:moveTo>
                  <a:lnTo>
                    <a:pt x="471488" y="200025"/>
                  </a:lnTo>
                  <a:lnTo>
                    <a:pt x="352425" y="200025"/>
                  </a:lnTo>
                  <a:lnTo>
                    <a:pt x="352425" y="80963"/>
                  </a:lnTo>
                  <a:close/>
                  <a:moveTo>
                    <a:pt x="352425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590550" y="762000"/>
                  </a:lnTo>
                  <a:lnTo>
                    <a:pt x="590550" y="209550"/>
                  </a:lnTo>
                  <a:lnTo>
                    <a:pt x="352425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6EAB7AEE-8452-517C-A20A-AAC7CF61E990}"/>
                </a:ext>
              </a:extLst>
            </p:cNvPr>
            <p:cNvSpPr/>
            <p:nvPr/>
          </p:nvSpPr>
          <p:spPr>
            <a:xfrm>
              <a:off x="5915023" y="344066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6ED9AF57-B2EE-4388-6B21-8922D71BFC48}"/>
                </a:ext>
              </a:extLst>
            </p:cNvPr>
            <p:cNvSpPr/>
            <p:nvPr/>
          </p:nvSpPr>
          <p:spPr>
            <a:xfrm>
              <a:off x="5915023" y="3364467"/>
              <a:ext cx="123825" cy="38100"/>
            </a:xfrm>
            <a:custGeom>
              <a:avLst/>
              <a:gdLst>
                <a:gd name="connsiteX0" fmla="*/ 0 w 123825"/>
                <a:gd name="connsiteY0" fmla="*/ 0 h 38100"/>
                <a:gd name="connsiteX1" fmla="*/ 123825 w 123825"/>
                <a:gd name="connsiteY1" fmla="*/ 0 h 38100"/>
                <a:gd name="connsiteX2" fmla="*/ 123825 w 123825"/>
                <a:gd name="connsiteY2" fmla="*/ 38100 h 38100"/>
                <a:gd name="connsiteX3" fmla="*/ 0 w 1238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825" h="38100">
                  <a:moveTo>
                    <a:pt x="0" y="0"/>
                  </a:moveTo>
                  <a:lnTo>
                    <a:pt x="123825" y="0"/>
                  </a:lnTo>
                  <a:lnTo>
                    <a:pt x="123825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61A70993-389F-E075-727D-4F38DD05698B}"/>
                </a:ext>
              </a:extLst>
            </p:cNvPr>
            <p:cNvSpPr/>
            <p:nvPr/>
          </p:nvSpPr>
          <p:spPr>
            <a:xfrm>
              <a:off x="5915023" y="351686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49481D52-3DEA-A55D-9403-AF02AAA30CD0}"/>
                </a:ext>
              </a:extLst>
            </p:cNvPr>
            <p:cNvSpPr/>
            <p:nvPr/>
          </p:nvSpPr>
          <p:spPr>
            <a:xfrm>
              <a:off x="5915023" y="359306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90F5C455-EC28-BDBB-237B-EC51EDEB2BA7}"/>
                </a:ext>
              </a:extLst>
            </p:cNvPr>
            <p:cNvSpPr/>
            <p:nvPr/>
          </p:nvSpPr>
          <p:spPr>
            <a:xfrm>
              <a:off x="5915023" y="3669267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4" name="椭圆 73">
            <a:extLst>
              <a:ext uri="{FF2B5EF4-FFF2-40B4-BE49-F238E27FC236}">
                <a16:creationId xmlns:a16="http://schemas.microsoft.com/office/drawing/2014/main" id="{89432D4C-F4E7-5AE1-562C-8F14512D7397}"/>
              </a:ext>
            </a:extLst>
          </p:cNvPr>
          <p:cNvSpPr/>
          <p:nvPr/>
        </p:nvSpPr>
        <p:spPr>
          <a:xfrm>
            <a:off x="2835206" y="2069925"/>
            <a:ext cx="640321" cy="64032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9F936D15-F22A-9DF2-4650-217D6117E3E7}"/>
              </a:ext>
            </a:extLst>
          </p:cNvPr>
          <p:cNvSpPr/>
          <p:nvPr/>
        </p:nvSpPr>
        <p:spPr>
          <a:xfrm>
            <a:off x="6576595" y="3814006"/>
            <a:ext cx="249655" cy="249655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4A8F17F5-1784-5B7F-9306-E30A787E0AFB}"/>
              </a:ext>
            </a:extLst>
          </p:cNvPr>
          <p:cNvSpPr/>
          <p:nvPr/>
        </p:nvSpPr>
        <p:spPr>
          <a:xfrm>
            <a:off x="9596998" y="2762565"/>
            <a:ext cx="249655" cy="249655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8777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1810CF6-5E59-AFAA-812C-85C833D9634C}"/>
              </a:ext>
            </a:extLst>
          </p:cNvPr>
          <p:cNvCxnSpPr>
            <a:cxnSpLocks/>
          </p:cNvCxnSpPr>
          <p:nvPr/>
        </p:nvCxnSpPr>
        <p:spPr>
          <a:xfrm>
            <a:off x="-116114" y="3429000"/>
            <a:ext cx="1396160" cy="0"/>
          </a:xfrm>
          <a:prstGeom prst="line">
            <a:avLst/>
          </a:prstGeom>
          <a:ln w="1016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0CE1CD19-510B-1C76-9B66-D454B8BA0AEE}"/>
              </a:ext>
            </a:extLst>
          </p:cNvPr>
          <p:cNvCxnSpPr>
            <a:cxnSpLocks/>
            <a:stCxn id="22" idx="6"/>
            <a:endCxn id="21" idx="2"/>
          </p:cNvCxnSpPr>
          <p:nvPr/>
        </p:nvCxnSpPr>
        <p:spPr>
          <a:xfrm>
            <a:off x="2175413" y="3429000"/>
            <a:ext cx="5012771" cy="0"/>
          </a:xfrm>
          <a:prstGeom prst="line">
            <a:avLst/>
          </a:prstGeom>
          <a:ln w="101600">
            <a:solidFill>
              <a:schemeClr val="bg1">
                <a:lumMod val="75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8719F3DE-6D26-F2B2-BE7A-6890AB6F53FF}"/>
              </a:ext>
            </a:extLst>
          </p:cNvPr>
          <p:cNvSpPr/>
          <p:nvPr/>
        </p:nvSpPr>
        <p:spPr>
          <a:xfrm>
            <a:off x="7188184" y="1473192"/>
            <a:ext cx="3911616" cy="3911616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182B2EF2-B1D5-80EF-E5BB-689E63BC0DC4}"/>
              </a:ext>
            </a:extLst>
          </p:cNvPr>
          <p:cNvSpPr/>
          <p:nvPr/>
        </p:nvSpPr>
        <p:spPr>
          <a:xfrm>
            <a:off x="1092200" y="2887393"/>
            <a:ext cx="1083213" cy="1083213"/>
          </a:xfrm>
          <a:prstGeom prst="ellipse">
            <a:avLst/>
          </a:prstGeom>
          <a:solidFill>
            <a:schemeClr val="bg1"/>
          </a:solidFill>
          <a:ln w="28575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1EF7C4A-8151-DC22-6602-33DC480B56FF}"/>
              </a:ext>
            </a:extLst>
          </p:cNvPr>
          <p:cNvSpPr/>
          <p:nvPr/>
        </p:nvSpPr>
        <p:spPr>
          <a:xfrm>
            <a:off x="4079351" y="2887393"/>
            <a:ext cx="1083213" cy="1083213"/>
          </a:xfrm>
          <a:prstGeom prst="ellipse">
            <a:avLst/>
          </a:prstGeom>
          <a:solidFill>
            <a:srgbClr val="FE593D"/>
          </a:solidFill>
          <a:ln w="28575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A61C8A5-3577-9F85-BECA-BFD3B4EDDDAF}"/>
              </a:ext>
            </a:extLst>
          </p:cNvPr>
          <p:cNvGrpSpPr/>
          <p:nvPr/>
        </p:nvGrpSpPr>
        <p:grpSpPr>
          <a:xfrm>
            <a:off x="4374977" y="3147664"/>
            <a:ext cx="562671" cy="562671"/>
            <a:chOff x="8767754" y="2053955"/>
            <a:chExt cx="752475" cy="752475"/>
          </a:xfrm>
          <a:solidFill>
            <a:schemeClr val="bg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F071BBF-53F6-6D88-72E2-349ED09CDE18}"/>
                </a:ext>
              </a:extLst>
            </p:cNvPr>
            <p:cNvSpPr/>
            <p:nvPr/>
          </p:nvSpPr>
          <p:spPr>
            <a:xfrm>
              <a:off x="9033502" y="2053955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3550B81-BC4C-C688-0D33-C8E251716BA0}"/>
                </a:ext>
              </a:extLst>
            </p:cNvPr>
            <p:cNvSpPr/>
            <p:nvPr/>
          </p:nvSpPr>
          <p:spPr>
            <a:xfrm>
              <a:off x="8767754" y="2082530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69BAF8A-8925-1E43-9BB3-02A8789EFD8E}"/>
                </a:ext>
              </a:extLst>
            </p:cNvPr>
            <p:cNvSpPr/>
            <p:nvPr/>
          </p:nvSpPr>
          <p:spPr>
            <a:xfrm>
              <a:off x="8901104" y="2215880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图形 17" descr="文凭卷筒 纯色填充">
            <a:extLst>
              <a:ext uri="{FF2B5EF4-FFF2-40B4-BE49-F238E27FC236}">
                <a16:creationId xmlns:a16="http://schemas.microsoft.com/office/drawing/2014/main" id="{FD74BB5D-1A0F-AFD5-A53B-0D2017A7CFB6}"/>
              </a:ext>
            </a:extLst>
          </p:cNvPr>
          <p:cNvSpPr/>
          <p:nvPr/>
        </p:nvSpPr>
        <p:spPr>
          <a:xfrm>
            <a:off x="8344432" y="2441142"/>
            <a:ext cx="1599120" cy="998541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048C098-9D6F-3480-DF97-DA820ADB1986}"/>
              </a:ext>
            </a:extLst>
          </p:cNvPr>
          <p:cNvGrpSpPr/>
          <p:nvPr/>
        </p:nvGrpSpPr>
        <p:grpSpPr>
          <a:xfrm>
            <a:off x="1336653" y="3214687"/>
            <a:ext cx="612898" cy="509743"/>
            <a:chOff x="1311253" y="3114674"/>
            <a:chExt cx="799958" cy="66532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B1BC678-B1D0-3739-6ABA-716988E120DE}"/>
                </a:ext>
              </a:extLst>
            </p:cNvPr>
            <p:cNvSpPr/>
            <p:nvPr/>
          </p:nvSpPr>
          <p:spPr>
            <a:xfrm>
              <a:off x="1319684" y="3274217"/>
              <a:ext cx="791527" cy="505777"/>
            </a:xfrm>
            <a:custGeom>
              <a:avLst/>
              <a:gdLst>
                <a:gd name="connsiteX0" fmla="*/ 639128 w 791527"/>
                <a:gd name="connsiteY0" fmla="*/ 192405 h 505777"/>
                <a:gd name="connsiteX1" fmla="*/ 735330 w 791527"/>
                <a:gd name="connsiteY1" fmla="*/ 96202 h 505777"/>
                <a:gd name="connsiteX2" fmla="*/ 791528 w 791527"/>
                <a:gd name="connsiteY2" fmla="*/ 152400 h 505777"/>
                <a:gd name="connsiteX3" fmla="*/ 791528 w 791527"/>
                <a:gd name="connsiteY3" fmla="*/ 0 h 505777"/>
                <a:gd name="connsiteX4" fmla="*/ 639128 w 791527"/>
                <a:gd name="connsiteY4" fmla="*/ 0 h 505777"/>
                <a:gd name="connsiteX5" fmla="*/ 695325 w 791527"/>
                <a:gd name="connsiteY5" fmla="*/ 56198 h 505777"/>
                <a:gd name="connsiteX6" fmla="*/ 601028 w 791527"/>
                <a:gd name="connsiteY6" fmla="*/ 150495 h 505777"/>
                <a:gd name="connsiteX7" fmla="*/ 439103 w 791527"/>
                <a:gd name="connsiteY7" fmla="*/ 312420 h 505777"/>
                <a:gd name="connsiteX8" fmla="*/ 296228 w 791527"/>
                <a:gd name="connsiteY8" fmla="*/ 169545 h 505777"/>
                <a:gd name="connsiteX9" fmla="*/ 0 w 791527"/>
                <a:gd name="connsiteY9" fmla="*/ 465773 h 505777"/>
                <a:gd name="connsiteX10" fmla="*/ 40005 w 791527"/>
                <a:gd name="connsiteY10" fmla="*/ 505778 h 505777"/>
                <a:gd name="connsiteX11" fmla="*/ 296228 w 791527"/>
                <a:gd name="connsiteY11" fmla="*/ 249555 h 505777"/>
                <a:gd name="connsiteX12" fmla="*/ 439103 w 791527"/>
                <a:gd name="connsiteY12" fmla="*/ 392430 h 505777"/>
                <a:gd name="connsiteX13" fmla="*/ 639128 w 791527"/>
                <a:gd name="connsiteY13" fmla="*/ 192405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1527" h="505777">
                  <a:moveTo>
                    <a:pt x="639128" y="192405"/>
                  </a:moveTo>
                  <a:lnTo>
                    <a:pt x="735330" y="96202"/>
                  </a:lnTo>
                  <a:lnTo>
                    <a:pt x="791528" y="152400"/>
                  </a:lnTo>
                  <a:lnTo>
                    <a:pt x="791528" y="0"/>
                  </a:lnTo>
                  <a:lnTo>
                    <a:pt x="639128" y="0"/>
                  </a:lnTo>
                  <a:lnTo>
                    <a:pt x="695325" y="56198"/>
                  </a:lnTo>
                  <a:lnTo>
                    <a:pt x="601028" y="150495"/>
                  </a:lnTo>
                  <a:lnTo>
                    <a:pt x="439103" y="312420"/>
                  </a:lnTo>
                  <a:lnTo>
                    <a:pt x="296228" y="169545"/>
                  </a:lnTo>
                  <a:lnTo>
                    <a:pt x="0" y="465773"/>
                  </a:lnTo>
                  <a:lnTo>
                    <a:pt x="40005" y="505778"/>
                  </a:lnTo>
                  <a:lnTo>
                    <a:pt x="296228" y="249555"/>
                  </a:lnTo>
                  <a:lnTo>
                    <a:pt x="439103" y="392430"/>
                  </a:lnTo>
                  <a:lnTo>
                    <a:pt x="639128" y="192405"/>
                  </a:lnTo>
                  <a:close/>
                </a:path>
              </a:pathLst>
            </a:custGeom>
            <a:solidFill>
              <a:srgbClr val="FE59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0FC0C39-060D-CF99-4424-1577DBD65533}"/>
                </a:ext>
              </a:extLst>
            </p:cNvPr>
            <p:cNvSpPr/>
            <p:nvPr/>
          </p:nvSpPr>
          <p:spPr>
            <a:xfrm>
              <a:off x="1377787" y="3114674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solidFill>
              <a:srgbClr val="FE59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A698633-D7E4-0ED2-6AC6-3FD2154A7042}"/>
                </a:ext>
              </a:extLst>
            </p:cNvPr>
            <p:cNvSpPr/>
            <p:nvPr/>
          </p:nvSpPr>
          <p:spPr>
            <a:xfrm>
              <a:off x="1311253" y="3219451"/>
              <a:ext cx="604315" cy="408524"/>
            </a:xfrm>
            <a:custGeom>
              <a:avLst/>
              <a:gdLst>
                <a:gd name="connsiteX0" fmla="*/ 572978 w 604315"/>
                <a:gd name="connsiteY0" fmla="*/ 187735 h 408524"/>
                <a:gd name="connsiteX1" fmla="*/ 582503 w 604315"/>
                <a:gd name="connsiteY1" fmla="*/ 178210 h 408524"/>
                <a:gd name="connsiteX2" fmla="*/ 604315 w 604315"/>
                <a:gd name="connsiteY2" fmla="*/ 156398 h 408524"/>
                <a:gd name="connsiteX3" fmla="*/ 577836 w 604315"/>
                <a:gd name="connsiteY3" fmla="*/ 37336 h 408524"/>
                <a:gd name="connsiteX4" fmla="*/ 571359 w 604315"/>
                <a:gd name="connsiteY4" fmla="*/ 26668 h 408524"/>
                <a:gd name="connsiteX5" fmla="*/ 533259 w 604315"/>
                <a:gd name="connsiteY5" fmla="*/ 6379 h 408524"/>
                <a:gd name="connsiteX6" fmla="*/ 456487 w 604315"/>
                <a:gd name="connsiteY6" fmla="*/ 6379 h 408524"/>
                <a:gd name="connsiteX7" fmla="*/ 418387 w 604315"/>
                <a:gd name="connsiteY7" fmla="*/ 26668 h 408524"/>
                <a:gd name="connsiteX8" fmla="*/ 411910 w 604315"/>
                <a:gd name="connsiteY8" fmla="*/ 37336 h 408524"/>
                <a:gd name="connsiteX9" fmla="*/ 399909 w 604315"/>
                <a:gd name="connsiteY9" fmla="*/ 93152 h 408524"/>
                <a:gd name="connsiteX10" fmla="*/ 399909 w 604315"/>
                <a:gd name="connsiteY10" fmla="*/ 93152 h 408524"/>
                <a:gd name="connsiteX11" fmla="*/ 387431 w 604315"/>
                <a:gd name="connsiteY11" fmla="*/ 37336 h 408524"/>
                <a:gd name="connsiteX12" fmla="*/ 380859 w 604315"/>
                <a:gd name="connsiteY12" fmla="*/ 26668 h 408524"/>
                <a:gd name="connsiteX13" fmla="*/ 342759 w 604315"/>
                <a:gd name="connsiteY13" fmla="*/ 6379 h 408524"/>
                <a:gd name="connsiteX14" fmla="*/ 228459 w 604315"/>
                <a:gd name="connsiteY14" fmla="*/ 26668 h 408524"/>
                <a:gd name="connsiteX15" fmla="*/ 221982 w 604315"/>
                <a:gd name="connsiteY15" fmla="*/ 37336 h 408524"/>
                <a:gd name="connsiteX16" fmla="*/ 209409 w 604315"/>
                <a:gd name="connsiteY16" fmla="*/ 91342 h 408524"/>
                <a:gd name="connsiteX17" fmla="*/ 209409 w 604315"/>
                <a:gd name="connsiteY17" fmla="*/ 91342 h 408524"/>
                <a:gd name="connsiteX18" fmla="*/ 197026 w 604315"/>
                <a:gd name="connsiteY18" fmla="*/ 37336 h 408524"/>
                <a:gd name="connsiteX19" fmla="*/ 190359 w 604315"/>
                <a:gd name="connsiteY19" fmla="*/ 26668 h 408524"/>
                <a:gd name="connsiteX20" fmla="*/ 152259 w 604315"/>
                <a:gd name="connsiteY20" fmla="*/ 6379 h 408524"/>
                <a:gd name="connsiteX21" fmla="*/ 75487 w 604315"/>
                <a:gd name="connsiteY21" fmla="*/ 6379 h 408524"/>
                <a:gd name="connsiteX22" fmla="*/ 37387 w 604315"/>
                <a:gd name="connsiteY22" fmla="*/ 26668 h 408524"/>
                <a:gd name="connsiteX23" fmla="*/ 30910 w 604315"/>
                <a:gd name="connsiteY23" fmla="*/ 37336 h 408524"/>
                <a:gd name="connsiteX24" fmla="*/ 621 w 604315"/>
                <a:gd name="connsiteY24" fmla="*/ 175639 h 408524"/>
                <a:gd name="connsiteX25" fmla="*/ 14999 w 604315"/>
                <a:gd name="connsiteY25" fmla="*/ 199844 h 408524"/>
                <a:gd name="connsiteX26" fmla="*/ 15765 w 604315"/>
                <a:gd name="connsiteY26" fmla="*/ 200023 h 408524"/>
                <a:gd name="connsiteX27" fmla="*/ 18909 w 604315"/>
                <a:gd name="connsiteY27" fmla="*/ 200023 h 408524"/>
                <a:gd name="connsiteX28" fmla="*/ 37959 w 604315"/>
                <a:gd name="connsiteY28" fmla="*/ 185068 h 408524"/>
                <a:gd name="connsiteX29" fmla="*/ 66534 w 604315"/>
                <a:gd name="connsiteY29" fmla="*/ 57148 h 408524"/>
                <a:gd name="connsiteX30" fmla="*/ 66534 w 604315"/>
                <a:gd name="connsiteY30" fmla="*/ 57148 h 408524"/>
                <a:gd name="connsiteX31" fmla="*/ 66534 w 604315"/>
                <a:gd name="connsiteY31" fmla="*/ 124775 h 408524"/>
                <a:gd name="connsiteX32" fmla="*/ 37959 w 604315"/>
                <a:gd name="connsiteY32" fmla="*/ 266698 h 408524"/>
                <a:gd name="connsiteX33" fmla="*/ 66534 w 604315"/>
                <a:gd name="connsiteY33" fmla="*/ 266698 h 408524"/>
                <a:gd name="connsiteX34" fmla="*/ 66534 w 604315"/>
                <a:gd name="connsiteY34" fmla="*/ 408525 h 408524"/>
                <a:gd name="connsiteX35" fmla="*/ 104634 w 604315"/>
                <a:gd name="connsiteY35" fmla="*/ 370425 h 408524"/>
                <a:gd name="connsiteX36" fmla="*/ 104634 w 604315"/>
                <a:gd name="connsiteY36" fmla="*/ 266698 h 408524"/>
                <a:gd name="connsiteX37" fmla="*/ 123684 w 604315"/>
                <a:gd name="connsiteY37" fmla="*/ 266698 h 408524"/>
                <a:gd name="connsiteX38" fmla="*/ 123684 w 604315"/>
                <a:gd name="connsiteY38" fmla="*/ 351375 h 408524"/>
                <a:gd name="connsiteX39" fmla="*/ 161784 w 604315"/>
                <a:gd name="connsiteY39" fmla="*/ 313275 h 408524"/>
                <a:gd name="connsiteX40" fmla="*/ 161784 w 604315"/>
                <a:gd name="connsiteY40" fmla="*/ 266698 h 408524"/>
                <a:gd name="connsiteX41" fmla="*/ 190359 w 604315"/>
                <a:gd name="connsiteY41" fmla="*/ 266698 h 408524"/>
                <a:gd name="connsiteX42" fmla="*/ 161784 w 604315"/>
                <a:gd name="connsiteY42" fmla="*/ 124870 h 408524"/>
                <a:gd name="connsiteX43" fmla="*/ 161784 w 604315"/>
                <a:gd name="connsiteY43" fmla="*/ 58195 h 408524"/>
                <a:gd name="connsiteX44" fmla="*/ 161784 w 604315"/>
                <a:gd name="connsiteY44" fmla="*/ 58195 h 408524"/>
                <a:gd name="connsiteX45" fmla="*/ 190359 w 604315"/>
                <a:gd name="connsiteY45" fmla="*/ 182592 h 408524"/>
                <a:gd name="connsiteX46" fmla="*/ 209409 w 604315"/>
                <a:gd name="connsiteY46" fmla="*/ 200023 h 408524"/>
                <a:gd name="connsiteX47" fmla="*/ 209409 w 604315"/>
                <a:gd name="connsiteY47" fmla="*/ 200023 h 408524"/>
                <a:gd name="connsiteX48" fmla="*/ 227887 w 604315"/>
                <a:gd name="connsiteY48" fmla="*/ 185068 h 408524"/>
                <a:gd name="connsiteX49" fmla="*/ 228459 w 604315"/>
                <a:gd name="connsiteY49" fmla="*/ 180973 h 408524"/>
                <a:gd name="connsiteX50" fmla="*/ 256272 w 604315"/>
                <a:gd name="connsiteY50" fmla="*/ 58767 h 408524"/>
                <a:gd name="connsiteX51" fmla="*/ 256272 w 604315"/>
                <a:gd name="connsiteY51" fmla="*/ 58767 h 408524"/>
                <a:gd name="connsiteX52" fmla="*/ 256272 w 604315"/>
                <a:gd name="connsiteY52" fmla="*/ 218501 h 408524"/>
                <a:gd name="connsiteX53" fmla="*/ 277322 w 604315"/>
                <a:gd name="connsiteY53" fmla="*/ 197356 h 408524"/>
                <a:gd name="connsiteX54" fmla="*/ 331204 w 604315"/>
                <a:gd name="connsiteY54" fmla="*/ 197326 h 408524"/>
                <a:gd name="connsiteX55" fmla="*/ 331233 w 604315"/>
                <a:gd name="connsiteY55" fmla="*/ 197356 h 408524"/>
                <a:gd name="connsiteX56" fmla="*/ 352284 w 604315"/>
                <a:gd name="connsiteY56" fmla="*/ 217644 h 408524"/>
                <a:gd name="connsiteX57" fmla="*/ 352284 w 604315"/>
                <a:gd name="connsiteY57" fmla="*/ 58862 h 408524"/>
                <a:gd name="connsiteX58" fmla="*/ 352284 w 604315"/>
                <a:gd name="connsiteY58" fmla="*/ 58862 h 408524"/>
                <a:gd name="connsiteX59" fmla="*/ 380859 w 604315"/>
                <a:gd name="connsiteY59" fmla="*/ 185164 h 408524"/>
                <a:gd name="connsiteX60" fmla="*/ 399909 w 604315"/>
                <a:gd name="connsiteY60" fmla="*/ 200023 h 408524"/>
                <a:gd name="connsiteX61" fmla="*/ 399909 w 604315"/>
                <a:gd name="connsiteY61" fmla="*/ 200023 h 408524"/>
                <a:gd name="connsiteX62" fmla="*/ 418482 w 604315"/>
                <a:gd name="connsiteY62" fmla="*/ 185068 h 408524"/>
                <a:gd name="connsiteX63" fmla="*/ 447057 w 604315"/>
                <a:gd name="connsiteY63" fmla="*/ 58767 h 408524"/>
                <a:gd name="connsiteX64" fmla="*/ 447057 w 604315"/>
                <a:gd name="connsiteY64" fmla="*/ 58767 h 408524"/>
                <a:gd name="connsiteX65" fmla="*/ 447057 w 604315"/>
                <a:gd name="connsiteY65" fmla="*/ 313084 h 408524"/>
                <a:gd name="connsiteX66" fmla="*/ 447057 w 604315"/>
                <a:gd name="connsiteY66" fmla="*/ 313084 h 408524"/>
                <a:gd name="connsiteX67" fmla="*/ 485157 w 604315"/>
                <a:gd name="connsiteY67" fmla="*/ 274984 h 408524"/>
                <a:gd name="connsiteX68" fmla="*/ 485157 w 604315"/>
                <a:gd name="connsiteY68" fmla="*/ 209548 h 408524"/>
                <a:gd name="connsiteX69" fmla="*/ 504207 w 604315"/>
                <a:gd name="connsiteY69" fmla="*/ 209548 h 408524"/>
                <a:gd name="connsiteX70" fmla="*/ 504207 w 604315"/>
                <a:gd name="connsiteY70" fmla="*/ 256315 h 408524"/>
                <a:gd name="connsiteX71" fmla="*/ 542307 w 604315"/>
                <a:gd name="connsiteY71" fmla="*/ 218215 h 408524"/>
                <a:gd name="connsiteX72" fmla="*/ 542307 w 604315"/>
                <a:gd name="connsiteY72" fmla="*/ 58862 h 408524"/>
                <a:gd name="connsiteX73" fmla="*/ 542307 w 604315"/>
                <a:gd name="connsiteY73" fmla="*/ 58862 h 408524"/>
                <a:gd name="connsiteX74" fmla="*/ 572311 w 604315"/>
                <a:gd name="connsiteY74" fmla="*/ 187831 h 40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4315" h="408524">
                  <a:moveTo>
                    <a:pt x="572978" y="187735"/>
                  </a:moveTo>
                  <a:lnTo>
                    <a:pt x="582503" y="178210"/>
                  </a:lnTo>
                  <a:lnTo>
                    <a:pt x="604315" y="156398"/>
                  </a:lnTo>
                  <a:lnTo>
                    <a:pt x="577836" y="37336"/>
                  </a:lnTo>
                  <a:cubicBezTo>
                    <a:pt x="577026" y="33118"/>
                    <a:pt x="574727" y="29332"/>
                    <a:pt x="571359" y="26668"/>
                  </a:cubicBezTo>
                  <a:cubicBezTo>
                    <a:pt x="559951" y="17716"/>
                    <a:pt x="547053" y="10848"/>
                    <a:pt x="533259" y="6379"/>
                  </a:cubicBezTo>
                  <a:cubicBezTo>
                    <a:pt x="508375" y="-2126"/>
                    <a:pt x="481371" y="-2126"/>
                    <a:pt x="456487" y="6379"/>
                  </a:cubicBezTo>
                  <a:cubicBezTo>
                    <a:pt x="442697" y="10859"/>
                    <a:pt x="429801" y="17726"/>
                    <a:pt x="418387" y="26668"/>
                  </a:cubicBezTo>
                  <a:cubicBezTo>
                    <a:pt x="415092" y="29396"/>
                    <a:pt x="412810" y="33153"/>
                    <a:pt x="411910" y="37336"/>
                  </a:cubicBezTo>
                  <a:lnTo>
                    <a:pt x="399909" y="93152"/>
                  </a:lnTo>
                  <a:lnTo>
                    <a:pt x="399909" y="93152"/>
                  </a:lnTo>
                  <a:lnTo>
                    <a:pt x="387431" y="37336"/>
                  </a:lnTo>
                  <a:cubicBezTo>
                    <a:pt x="386557" y="33120"/>
                    <a:pt x="384231" y="29344"/>
                    <a:pt x="380859" y="26668"/>
                  </a:cubicBezTo>
                  <a:cubicBezTo>
                    <a:pt x="369451" y="17716"/>
                    <a:pt x="356553" y="10848"/>
                    <a:pt x="342759" y="6379"/>
                  </a:cubicBezTo>
                  <a:cubicBezTo>
                    <a:pt x="303653" y="-6242"/>
                    <a:pt x="260832" y="1358"/>
                    <a:pt x="228459" y="26668"/>
                  </a:cubicBezTo>
                  <a:cubicBezTo>
                    <a:pt x="225163" y="29396"/>
                    <a:pt x="222882" y="33153"/>
                    <a:pt x="221982" y="37336"/>
                  </a:cubicBezTo>
                  <a:lnTo>
                    <a:pt x="209409" y="91342"/>
                  </a:lnTo>
                  <a:cubicBezTo>
                    <a:pt x="209409" y="91342"/>
                    <a:pt x="209409" y="91342"/>
                    <a:pt x="209409" y="91342"/>
                  </a:cubicBezTo>
                  <a:lnTo>
                    <a:pt x="197026" y="37336"/>
                  </a:lnTo>
                  <a:cubicBezTo>
                    <a:pt x="196076" y="33127"/>
                    <a:pt x="193725" y="29366"/>
                    <a:pt x="190359" y="26668"/>
                  </a:cubicBezTo>
                  <a:cubicBezTo>
                    <a:pt x="178945" y="17726"/>
                    <a:pt x="166049" y="10859"/>
                    <a:pt x="152259" y="6379"/>
                  </a:cubicBezTo>
                  <a:cubicBezTo>
                    <a:pt x="127375" y="-2126"/>
                    <a:pt x="100371" y="-2126"/>
                    <a:pt x="75487" y="6379"/>
                  </a:cubicBezTo>
                  <a:cubicBezTo>
                    <a:pt x="61705" y="10879"/>
                    <a:pt x="48813" y="17745"/>
                    <a:pt x="37387" y="26668"/>
                  </a:cubicBezTo>
                  <a:cubicBezTo>
                    <a:pt x="34091" y="29396"/>
                    <a:pt x="31810" y="33153"/>
                    <a:pt x="30910" y="37336"/>
                  </a:cubicBezTo>
                  <a:lnTo>
                    <a:pt x="621" y="175639"/>
                  </a:lnTo>
                  <a:cubicBezTo>
                    <a:pt x="-2093" y="186293"/>
                    <a:pt x="4344" y="197130"/>
                    <a:pt x="14999" y="199844"/>
                  </a:cubicBezTo>
                  <a:cubicBezTo>
                    <a:pt x="15253" y="199908"/>
                    <a:pt x="15509" y="199968"/>
                    <a:pt x="15765" y="200023"/>
                  </a:cubicBezTo>
                  <a:cubicBezTo>
                    <a:pt x="16811" y="200117"/>
                    <a:pt x="17863" y="200117"/>
                    <a:pt x="18909" y="200023"/>
                  </a:cubicBezTo>
                  <a:cubicBezTo>
                    <a:pt x="28018" y="200235"/>
                    <a:pt x="36002" y="193968"/>
                    <a:pt x="37959" y="185068"/>
                  </a:cubicBezTo>
                  <a:lnTo>
                    <a:pt x="66534" y="57148"/>
                  </a:lnTo>
                  <a:lnTo>
                    <a:pt x="66534" y="57148"/>
                  </a:lnTo>
                  <a:lnTo>
                    <a:pt x="66534" y="124775"/>
                  </a:lnTo>
                  <a:lnTo>
                    <a:pt x="37959" y="266698"/>
                  </a:lnTo>
                  <a:lnTo>
                    <a:pt x="66534" y="266698"/>
                  </a:lnTo>
                  <a:lnTo>
                    <a:pt x="66534" y="408525"/>
                  </a:lnTo>
                  <a:lnTo>
                    <a:pt x="104634" y="370425"/>
                  </a:lnTo>
                  <a:lnTo>
                    <a:pt x="104634" y="266698"/>
                  </a:lnTo>
                  <a:lnTo>
                    <a:pt x="123684" y="266698"/>
                  </a:lnTo>
                  <a:lnTo>
                    <a:pt x="123684" y="351375"/>
                  </a:lnTo>
                  <a:lnTo>
                    <a:pt x="161784" y="313275"/>
                  </a:lnTo>
                  <a:lnTo>
                    <a:pt x="161784" y="266698"/>
                  </a:lnTo>
                  <a:lnTo>
                    <a:pt x="190359" y="266698"/>
                  </a:lnTo>
                  <a:lnTo>
                    <a:pt x="161784" y="124870"/>
                  </a:lnTo>
                  <a:lnTo>
                    <a:pt x="161784" y="58195"/>
                  </a:lnTo>
                  <a:lnTo>
                    <a:pt x="161784" y="58195"/>
                  </a:lnTo>
                  <a:lnTo>
                    <a:pt x="190359" y="182592"/>
                  </a:lnTo>
                  <a:cubicBezTo>
                    <a:pt x="191202" y="192476"/>
                    <a:pt x="199489" y="200059"/>
                    <a:pt x="209409" y="200023"/>
                  </a:cubicBezTo>
                  <a:lnTo>
                    <a:pt x="209409" y="200023"/>
                  </a:lnTo>
                  <a:cubicBezTo>
                    <a:pt x="218304" y="199964"/>
                    <a:pt x="225975" y="193756"/>
                    <a:pt x="227887" y="185068"/>
                  </a:cubicBezTo>
                  <a:lnTo>
                    <a:pt x="228459" y="180973"/>
                  </a:lnTo>
                  <a:lnTo>
                    <a:pt x="256272" y="58767"/>
                  </a:lnTo>
                  <a:cubicBezTo>
                    <a:pt x="256272" y="58767"/>
                    <a:pt x="256272" y="58767"/>
                    <a:pt x="256272" y="58767"/>
                  </a:cubicBezTo>
                  <a:lnTo>
                    <a:pt x="256272" y="218501"/>
                  </a:lnTo>
                  <a:lnTo>
                    <a:pt x="277322" y="197356"/>
                  </a:lnTo>
                  <a:cubicBezTo>
                    <a:pt x="292192" y="182468"/>
                    <a:pt x="316316" y="182455"/>
                    <a:pt x="331204" y="197326"/>
                  </a:cubicBezTo>
                  <a:cubicBezTo>
                    <a:pt x="331213" y="197336"/>
                    <a:pt x="331224" y="197346"/>
                    <a:pt x="331233" y="197356"/>
                  </a:cubicBezTo>
                  <a:lnTo>
                    <a:pt x="352284" y="217644"/>
                  </a:lnTo>
                  <a:lnTo>
                    <a:pt x="352284" y="58862"/>
                  </a:lnTo>
                  <a:cubicBezTo>
                    <a:pt x="352284" y="58862"/>
                    <a:pt x="352284" y="58862"/>
                    <a:pt x="352284" y="58862"/>
                  </a:cubicBezTo>
                  <a:lnTo>
                    <a:pt x="380859" y="185164"/>
                  </a:lnTo>
                  <a:cubicBezTo>
                    <a:pt x="382854" y="194025"/>
                    <a:pt x="390828" y="200245"/>
                    <a:pt x="399909" y="200023"/>
                  </a:cubicBezTo>
                  <a:lnTo>
                    <a:pt x="399909" y="200023"/>
                  </a:lnTo>
                  <a:cubicBezTo>
                    <a:pt x="408840" y="200008"/>
                    <a:pt x="416562" y="193790"/>
                    <a:pt x="418482" y="185068"/>
                  </a:cubicBezTo>
                  <a:lnTo>
                    <a:pt x="447057" y="58767"/>
                  </a:lnTo>
                  <a:cubicBezTo>
                    <a:pt x="447057" y="58767"/>
                    <a:pt x="447057" y="58767"/>
                    <a:pt x="447057" y="58767"/>
                  </a:cubicBezTo>
                  <a:lnTo>
                    <a:pt x="447057" y="313084"/>
                  </a:lnTo>
                  <a:lnTo>
                    <a:pt x="447057" y="313084"/>
                  </a:lnTo>
                  <a:lnTo>
                    <a:pt x="485157" y="274984"/>
                  </a:lnTo>
                  <a:lnTo>
                    <a:pt x="485157" y="209548"/>
                  </a:lnTo>
                  <a:lnTo>
                    <a:pt x="504207" y="209548"/>
                  </a:lnTo>
                  <a:lnTo>
                    <a:pt x="504207" y="256315"/>
                  </a:lnTo>
                  <a:lnTo>
                    <a:pt x="542307" y="218215"/>
                  </a:lnTo>
                  <a:lnTo>
                    <a:pt x="542307" y="58862"/>
                  </a:lnTo>
                  <a:cubicBezTo>
                    <a:pt x="542307" y="58862"/>
                    <a:pt x="542307" y="58862"/>
                    <a:pt x="542307" y="58862"/>
                  </a:cubicBezTo>
                  <a:lnTo>
                    <a:pt x="572311" y="187831"/>
                  </a:lnTo>
                  <a:close/>
                </a:path>
              </a:pathLst>
            </a:custGeom>
            <a:solidFill>
              <a:srgbClr val="FE59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F1CDD4E-2D26-8485-ECFF-A1C4D2C44C16}"/>
                </a:ext>
              </a:extLst>
            </p:cNvPr>
            <p:cNvSpPr/>
            <p:nvPr/>
          </p:nvSpPr>
          <p:spPr>
            <a:xfrm>
              <a:off x="1758691" y="3114674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solidFill>
              <a:srgbClr val="FE59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9C2CAC6B-360A-2FF2-F40D-A1DD2B88E04A}"/>
                </a:ext>
              </a:extLst>
            </p:cNvPr>
            <p:cNvSpPr/>
            <p:nvPr/>
          </p:nvSpPr>
          <p:spPr>
            <a:xfrm>
              <a:off x="1567906" y="3114674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solidFill>
              <a:srgbClr val="FE593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4EB9680-4A2A-AAF7-77FD-9C8F74F6BF25}"/>
              </a:ext>
            </a:extLst>
          </p:cNvPr>
          <p:cNvGrpSpPr/>
          <p:nvPr/>
        </p:nvGrpSpPr>
        <p:grpSpPr>
          <a:xfrm>
            <a:off x="997169" y="4395336"/>
            <a:ext cx="3377808" cy="848136"/>
            <a:chOff x="546100" y="4386745"/>
            <a:chExt cx="3377808" cy="848136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0D8F128-F1A9-85B2-94DC-68C5BED86F77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1EC0050-CA91-CD08-1ACC-8C44096F9D05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69BACB6-38D2-AAEC-30B7-11B535346900}"/>
              </a:ext>
            </a:extLst>
          </p:cNvPr>
          <p:cNvGrpSpPr/>
          <p:nvPr/>
        </p:nvGrpSpPr>
        <p:grpSpPr>
          <a:xfrm>
            <a:off x="3810376" y="1795333"/>
            <a:ext cx="3377808" cy="848136"/>
            <a:chOff x="546100" y="4386745"/>
            <a:chExt cx="3377808" cy="84813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E68F508-57B7-0D15-CFA7-6C706CD64A3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88308C9B-74D1-E92D-1F7B-8C2F50C31EE3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DEFB2EB-5915-9528-BA42-08F521A73EB8}"/>
              </a:ext>
            </a:extLst>
          </p:cNvPr>
          <p:cNvGrpSpPr/>
          <p:nvPr/>
        </p:nvGrpSpPr>
        <p:grpSpPr>
          <a:xfrm>
            <a:off x="8016133" y="3598579"/>
            <a:ext cx="2255718" cy="1090510"/>
            <a:chOff x="1113495" y="4386745"/>
            <a:chExt cx="2255718" cy="109051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F0DB296-B966-ECEF-B3D1-19451B6F0017}"/>
                </a:ext>
              </a:extLst>
            </p:cNvPr>
            <p:cNvSpPr txBox="1"/>
            <p:nvPr/>
          </p:nvSpPr>
          <p:spPr>
            <a:xfrm>
              <a:off x="1457923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52C29DE-888E-D0E5-BBB7-13A9230410CB}"/>
                </a:ext>
              </a:extLst>
            </p:cNvPr>
            <p:cNvSpPr txBox="1"/>
            <p:nvPr/>
          </p:nvSpPr>
          <p:spPr>
            <a:xfrm>
              <a:off x="1113495" y="4680498"/>
              <a:ext cx="225571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7" name="椭圆 46">
            <a:extLst>
              <a:ext uri="{FF2B5EF4-FFF2-40B4-BE49-F238E27FC236}">
                <a16:creationId xmlns:a16="http://schemas.microsoft.com/office/drawing/2014/main" id="{3DEBEAEA-ACEF-69DE-8B51-D957BB41B320}"/>
              </a:ext>
            </a:extLst>
          </p:cNvPr>
          <p:cNvSpPr/>
          <p:nvPr/>
        </p:nvSpPr>
        <p:spPr>
          <a:xfrm>
            <a:off x="2097971" y="3796477"/>
            <a:ext cx="249655" cy="249655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8BC95DFA-657C-E212-E695-9768591E24EA}"/>
              </a:ext>
            </a:extLst>
          </p:cNvPr>
          <p:cNvSpPr/>
          <p:nvPr/>
        </p:nvSpPr>
        <p:spPr>
          <a:xfrm>
            <a:off x="5127583" y="2778610"/>
            <a:ext cx="249655" cy="249655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806047E5-B358-ED53-A017-2EEF3BD43924}"/>
              </a:ext>
            </a:extLst>
          </p:cNvPr>
          <p:cNvSpPr/>
          <p:nvPr/>
        </p:nvSpPr>
        <p:spPr>
          <a:xfrm>
            <a:off x="7188184" y="5038240"/>
            <a:ext cx="640321" cy="64032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300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9FDEB8A-1DC5-80FE-EDE7-3F7D5F0CD977}"/>
              </a:ext>
            </a:extLst>
          </p:cNvPr>
          <p:cNvSpPr/>
          <p:nvPr/>
        </p:nvSpPr>
        <p:spPr>
          <a:xfrm>
            <a:off x="5713673" y="0"/>
            <a:ext cx="6478327" cy="5698976"/>
          </a:xfrm>
          <a:custGeom>
            <a:avLst/>
            <a:gdLst>
              <a:gd name="connsiteX0" fmla="*/ 229606 w 6478327"/>
              <a:gd name="connsiteY0" fmla="*/ 0 h 5698976"/>
              <a:gd name="connsiteX1" fmla="*/ 6478327 w 6478327"/>
              <a:gd name="connsiteY1" fmla="*/ 0 h 5698976"/>
              <a:gd name="connsiteX2" fmla="*/ 6478327 w 6478327"/>
              <a:gd name="connsiteY2" fmla="*/ 5119104 h 5698976"/>
              <a:gd name="connsiteX3" fmla="*/ 6376216 w 6478327"/>
              <a:gd name="connsiteY3" fmla="*/ 5177817 h 5698976"/>
              <a:gd name="connsiteX4" fmla="*/ 4318000 w 6478327"/>
              <a:gd name="connsiteY4" fmla="*/ 5698976 h 5698976"/>
              <a:gd name="connsiteX5" fmla="*/ 0 w 6478327"/>
              <a:gd name="connsiteY5" fmla="*/ 1380975 h 5698976"/>
              <a:gd name="connsiteX6" fmla="*/ 194128 w 6478327"/>
              <a:gd name="connsiteY6" fmla="*/ 96934 h 5698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78327" h="5698976">
                <a:moveTo>
                  <a:pt x="229606" y="0"/>
                </a:moveTo>
                <a:lnTo>
                  <a:pt x="6478327" y="0"/>
                </a:lnTo>
                <a:lnTo>
                  <a:pt x="6478327" y="5119104"/>
                </a:lnTo>
                <a:lnTo>
                  <a:pt x="6376216" y="5177817"/>
                </a:lnTo>
                <a:cubicBezTo>
                  <a:pt x="5764384" y="5510184"/>
                  <a:pt x="5063239" y="5698976"/>
                  <a:pt x="4318000" y="5698976"/>
                </a:cubicBezTo>
                <a:cubicBezTo>
                  <a:pt x="1933234" y="5698976"/>
                  <a:pt x="0" y="3765741"/>
                  <a:pt x="0" y="1380975"/>
                </a:cubicBezTo>
                <a:cubicBezTo>
                  <a:pt x="0" y="933832"/>
                  <a:pt x="67965" y="502562"/>
                  <a:pt x="194128" y="96934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EA8FBABE-D7A2-3724-F866-46D80A7A5234}"/>
              </a:ext>
            </a:extLst>
          </p:cNvPr>
          <p:cNvSpPr/>
          <p:nvPr/>
        </p:nvSpPr>
        <p:spPr>
          <a:xfrm>
            <a:off x="9403738" y="3658540"/>
            <a:ext cx="467602" cy="467602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74D1220-DEAF-0B1D-0AB3-94CC739BE872}"/>
              </a:ext>
            </a:extLst>
          </p:cNvPr>
          <p:cNvGrpSpPr/>
          <p:nvPr/>
        </p:nvGrpSpPr>
        <p:grpSpPr>
          <a:xfrm>
            <a:off x="1667863" y="1601481"/>
            <a:ext cx="3377808" cy="848136"/>
            <a:chOff x="546100" y="4386745"/>
            <a:chExt cx="3377808" cy="848136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FADA1C8-1E27-DA0A-7CF9-522A53A516C2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94F0027-42F5-E2F3-AC1A-387565A4F928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F36DA304-3A9B-84F9-77D0-330AEDDC8310}"/>
              </a:ext>
            </a:extLst>
          </p:cNvPr>
          <p:cNvSpPr/>
          <p:nvPr/>
        </p:nvSpPr>
        <p:spPr>
          <a:xfrm>
            <a:off x="7257438" y="1893025"/>
            <a:ext cx="1331397" cy="1331397"/>
          </a:xfrm>
          <a:prstGeom prst="ellipse">
            <a:avLst/>
          </a:prstGeom>
          <a:solidFill>
            <a:srgbClr val="FE593D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D02F684-8703-DEB9-554B-61BC2E923A4A}"/>
              </a:ext>
            </a:extLst>
          </p:cNvPr>
          <p:cNvSpPr/>
          <p:nvPr/>
        </p:nvSpPr>
        <p:spPr>
          <a:xfrm>
            <a:off x="1092200" y="1626412"/>
            <a:ext cx="344714" cy="823205"/>
          </a:xfrm>
          <a:prstGeom prst="roundRect">
            <a:avLst>
              <a:gd name="adj" fmla="val 50000"/>
            </a:avLst>
          </a:prstGeom>
          <a:solidFill>
            <a:srgbClr val="FE593D"/>
          </a:solidFill>
          <a:ln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726EF1C-C5C0-F467-96D2-6BE4ECAF4677}"/>
              </a:ext>
            </a:extLst>
          </p:cNvPr>
          <p:cNvGrpSpPr/>
          <p:nvPr/>
        </p:nvGrpSpPr>
        <p:grpSpPr>
          <a:xfrm>
            <a:off x="1667863" y="3052429"/>
            <a:ext cx="3377808" cy="848136"/>
            <a:chOff x="546100" y="4386745"/>
            <a:chExt cx="3377808" cy="84813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739B958-A2B1-CD1F-B577-68355E756058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73D22C1-0E09-59FC-3D62-51FC0C352070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0AA17694-E7ED-2AB6-9AF5-DF8C8B9A7E40}"/>
              </a:ext>
            </a:extLst>
          </p:cNvPr>
          <p:cNvSpPr/>
          <p:nvPr/>
        </p:nvSpPr>
        <p:spPr>
          <a:xfrm>
            <a:off x="1092200" y="3077360"/>
            <a:ext cx="344714" cy="82320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D36BC6A6-D92A-61E8-2211-CD3622F20DF2}"/>
              </a:ext>
            </a:extLst>
          </p:cNvPr>
          <p:cNvGrpSpPr/>
          <p:nvPr/>
        </p:nvGrpSpPr>
        <p:grpSpPr>
          <a:xfrm>
            <a:off x="1667863" y="4503377"/>
            <a:ext cx="3377808" cy="848136"/>
            <a:chOff x="546100" y="4386745"/>
            <a:chExt cx="3377808" cy="84813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53D0761-6529-605E-C230-E94B837B8029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031C1C0-5AD7-8CFE-BF6A-4513B8B6B47F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E21763A5-A64A-FF4F-5264-E7449F891606}"/>
              </a:ext>
            </a:extLst>
          </p:cNvPr>
          <p:cNvSpPr/>
          <p:nvPr/>
        </p:nvSpPr>
        <p:spPr>
          <a:xfrm>
            <a:off x="1092200" y="4528308"/>
            <a:ext cx="344714" cy="823205"/>
          </a:xfrm>
          <a:prstGeom prst="roundRect">
            <a:avLst>
              <a:gd name="adj" fmla="val 50000"/>
            </a:avLst>
          </a:prstGeom>
          <a:solidFill>
            <a:srgbClr val="FE593D"/>
          </a:solidFill>
          <a:ln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38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03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43F53C09-097F-C7A9-3175-D630A9D1AA02}"/>
              </a:ext>
            </a:extLst>
          </p:cNvPr>
          <p:cNvSpPr/>
          <p:nvPr/>
        </p:nvSpPr>
        <p:spPr>
          <a:xfrm>
            <a:off x="4686300" y="1600199"/>
            <a:ext cx="3657602" cy="3657602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8048439-603A-3143-F91E-1B80F65535F0}"/>
              </a:ext>
            </a:extLst>
          </p:cNvPr>
          <p:cNvSpPr/>
          <p:nvPr/>
        </p:nvSpPr>
        <p:spPr>
          <a:xfrm>
            <a:off x="8026402" y="1892301"/>
            <a:ext cx="3073398" cy="3073398"/>
          </a:xfrm>
          <a:prstGeom prst="ellipse">
            <a:avLst/>
          </a:prstGeom>
          <a:solidFill>
            <a:srgbClr val="FE593D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A6D7AB2-D9B8-0154-A681-8627C8953B39}"/>
              </a:ext>
            </a:extLst>
          </p:cNvPr>
          <p:cNvSpPr/>
          <p:nvPr/>
        </p:nvSpPr>
        <p:spPr>
          <a:xfrm>
            <a:off x="4686300" y="4343401"/>
            <a:ext cx="823845" cy="823845"/>
          </a:xfrm>
          <a:prstGeom prst="ellipse">
            <a:avLst/>
          </a:prstGeom>
          <a:solidFill>
            <a:srgbClr val="FE593D">
              <a:alpha val="24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E382576-B3F7-DA55-87D2-382B0A51DF87}"/>
              </a:ext>
            </a:extLst>
          </p:cNvPr>
          <p:cNvSpPr/>
          <p:nvPr/>
        </p:nvSpPr>
        <p:spPr>
          <a:xfrm>
            <a:off x="7582665" y="1641146"/>
            <a:ext cx="260415" cy="260415"/>
          </a:xfrm>
          <a:prstGeom prst="ellipse">
            <a:avLst/>
          </a:prstGeom>
          <a:solidFill>
            <a:srgbClr val="FE593D">
              <a:alpha val="24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ED3E072-3851-94DB-C2BC-B55B7CD711B6}"/>
              </a:ext>
            </a:extLst>
          </p:cNvPr>
          <p:cNvGrpSpPr/>
          <p:nvPr/>
        </p:nvGrpSpPr>
        <p:grpSpPr>
          <a:xfrm>
            <a:off x="9054276" y="2376487"/>
            <a:ext cx="1017650" cy="846372"/>
            <a:chOff x="1311253" y="3114674"/>
            <a:chExt cx="799958" cy="665320"/>
          </a:xfrm>
          <a:solidFill>
            <a:schemeClr val="bg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7F96C24-B119-A437-6363-76E808AC849C}"/>
                </a:ext>
              </a:extLst>
            </p:cNvPr>
            <p:cNvSpPr/>
            <p:nvPr/>
          </p:nvSpPr>
          <p:spPr>
            <a:xfrm>
              <a:off x="1319684" y="3274217"/>
              <a:ext cx="791527" cy="505777"/>
            </a:xfrm>
            <a:custGeom>
              <a:avLst/>
              <a:gdLst>
                <a:gd name="connsiteX0" fmla="*/ 639128 w 791527"/>
                <a:gd name="connsiteY0" fmla="*/ 192405 h 505777"/>
                <a:gd name="connsiteX1" fmla="*/ 735330 w 791527"/>
                <a:gd name="connsiteY1" fmla="*/ 96202 h 505777"/>
                <a:gd name="connsiteX2" fmla="*/ 791528 w 791527"/>
                <a:gd name="connsiteY2" fmla="*/ 152400 h 505777"/>
                <a:gd name="connsiteX3" fmla="*/ 791528 w 791527"/>
                <a:gd name="connsiteY3" fmla="*/ 0 h 505777"/>
                <a:gd name="connsiteX4" fmla="*/ 639128 w 791527"/>
                <a:gd name="connsiteY4" fmla="*/ 0 h 505777"/>
                <a:gd name="connsiteX5" fmla="*/ 695325 w 791527"/>
                <a:gd name="connsiteY5" fmla="*/ 56198 h 505777"/>
                <a:gd name="connsiteX6" fmla="*/ 601028 w 791527"/>
                <a:gd name="connsiteY6" fmla="*/ 150495 h 505777"/>
                <a:gd name="connsiteX7" fmla="*/ 439103 w 791527"/>
                <a:gd name="connsiteY7" fmla="*/ 312420 h 505777"/>
                <a:gd name="connsiteX8" fmla="*/ 296228 w 791527"/>
                <a:gd name="connsiteY8" fmla="*/ 169545 h 505777"/>
                <a:gd name="connsiteX9" fmla="*/ 0 w 791527"/>
                <a:gd name="connsiteY9" fmla="*/ 465773 h 505777"/>
                <a:gd name="connsiteX10" fmla="*/ 40005 w 791527"/>
                <a:gd name="connsiteY10" fmla="*/ 505778 h 505777"/>
                <a:gd name="connsiteX11" fmla="*/ 296228 w 791527"/>
                <a:gd name="connsiteY11" fmla="*/ 249555 h 505777"/>
                <a:gd name="connsiteX12" fmla="*/ 439103 w 791527"/>
                <a:gd name="connsiteY12" fmla="*/ 392430 h 505777"/>
                <a:gd name="connsiteX13" fmla="*/ 639128 w 791527"/>
                <a:gd name="connsiteY13" fmla="*/ 192405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91527" h="505777">
                  <a:moveTo>
                    <a:pt x="639128" y="192405"/>
                  </a:moveTo>
                  <a:lnTo>
                    <a:pt x="735330" y="96202"/>
                  </a:lnTo>
                  <a:lnTo>
                    <a:pt x="791528" y="152400"/>
                  </a:lnTo>
                  <a:lnTo>
                    <a:pt x="791528" y="0"/>
                  </a:lnTo>
                  <a:lnTo>
                    <a:pt x="639128" y="0"/>
                  </a:lnTo>
                  <a:lnTo>
                    <a:pt x="695325" y="56198"/>
                  </a:lnTo>
                  <a:lnTo>
                    <a:pt x="601028" y="150495"/>
                  </a:lnTo>
                  <a:lnTo>
                    <a:pt x="439103" y="312420"/>
                  </a:lnTo>
                  <a:lnTo>
                    <a:pt x="296228" y="169545"/>
                  </a:lnTo>
                  <a:lnTo>
                    <a:pt x="0" y="465773"/>
                  </a:lnTo>
                  <a:lnTo>
                    <a:pt x="40005" y="505778"/>
                  </a:lnTo>
                  <a:lnTo>
                    <a:pt x="296228" y="249555"/>
                  </a:lnTo>
                  <a:lnTo>
                    <a:pt x="439103" y="392430"/>
                  </a:lnTo>
                  <a:lnTo>
                    <a:pt x="639128" y="19240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4E745A7-BDA8-BC55-3003-6919729E4E1F}"/>
                </a:ext>
              </a:extLst>
            </p:cNvPr>
            <p:cNvSpPr/>
            <p:nvPr/>
          </p:nvSpPr>
          <p:spPr>
            <a:xfrm>
              <a:off x="1377787" y="3114674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7E21610-A7E5-3E51-8675-EB2228CAFBBA}"/>
                </a:ext>
              </a:extLst>
            </p:cNvPr>
            <p:cNvSpPr/>
            <p:nvPr/>
          </p:nvSpPr>
          <p:spPr>
            <a:xfrm>
              <a:off x="1311253" y="3219451"/>
              <a:ext cx="604315" cy="408524"/>
            </a:xfrm>
            <a:custGeom>
              <a:avLst/>
              <a:gdLst>
                <a:gd name="connsiteX0" fmla="*/ 572978 w 604315"/>
                <a:gd name="connsiteY0" fmla="*/ 187735 h 408524"/>
                <a:gd name="connsiteX1" fmla="*/ 582503 w 604315"/>
                <a:gd name="connsiteY1" fmla="*/ 178210 h 408524"/>
                <a:gd name="connsiteX2" fmla="*/ 604315 w 604315"/>
                <a:gd name="connsiteY2" fmla="*/ 156398 h 408524"/>
                <a:gd name="connsiteX3" fmla="*/ 577836 w 604315"/>
                <a:gd name="connsiteY3" fmla="*/ 37336 h 408524"/>
                <a:gd name="connsiteX4" fmla="*/ 571359 w 604315"/>
                <a:gd name="connsiteY4" fmla="*/ 26668 h 408524"/>
                <a:gd name="connsiteX5" fmla="*/ 533259 w 604315"/>
                <a:gd name="connsiteY5" fmla="*/ 6379 h 408524"/>
                <a:gd name="connsiteX6" fmla="*/ 456487 w 604315"/>
                <a:gd name="connsiteY6" fmla="*/ 6379 h 408524"/>
                <a:gd name="connsiteX7" fmla="*/ 418387 w 604315"/>
                <a:gd name="connsiteY7" fmla="*/ 26668 h 408524"/>
                <a:gd name="connsiteX8" fmla="*/ 411910 w 604315"/>
                <a:gd name="connsiteY8" fmla="*/ 37336 h 408524"/>
                <a:gd name="connsiteX9" fmla="*/ 399909 w 604315"/>
                <a:gd name="connsiteY9" fmla="*/ 93152 h 408524"/>
                <a:gd name="connsiteX10" fmla="*/ 399909 w 604315"/>
                <a:gd name="connsiteY10" fmla="*/ 93152 h 408524"/>
                <a:gd name="connsiteX11" fmla="*/ 387431 w 604315"/>
                <a:gd name="connsiteY11" fmla="*/ 37336 h 408524"/>
                <a:gd name="connsiteX12" fmla="*/ 380859 w 604315"/>
                <a:gd name="connsiteY12" fmla="*/ 26668 h 408524"/>
                <a:gd name="connsiteX13" fmla="*/ 342759 w 604315"/>
                <a:gd name="connsiteY13" fmla="*/ 6379 h 408524"/>
                <a:gd name="connsiteX14" fmla="*/ 228459 w 604315"/>
                <a:gd name="connsiteY14" fmla="*/ 26668 h 408524"/>
                <a:gd name="connsiteX15" fmla="*/ 221982 w 604315"/>
                <a:gd name="connsiteY15" fmla="*/ 37336 h 408524"/>
                <a:gd name="connsiteX16" fmla="*/ 209409 w 604315"/>
                <a:gd name="connsiteY16" fmla="*/ 91342 h 408524"/>
                <a:gd name="connsiteX17" fmla="*/ 209409 w 604315"/>
                <a:gd name="connsiteY17" fmla="*/ 91342 h 408524"/>
                <a:gd name="connsiteX18" fmla="*/ 197026 w 604315"/>
                <a:gd name="connsiteY18" fmla="*/ 37336 h 408524"/>
                <a:gd name="connsiteX19" fmla="*/ 190359 w 604315"/>
                <a:gd name="connsiteY19" fmla="*/ 26668 h 408524"/>
                <a:gd name="connsiteX20" fmla="*/ 152259 w 604315"/>
                <a:gd name="connsiteY20" fmla="*/ 6379 h 408524"/>
                <a:gd name="connsiteX21" fmla="*/ 75487 w 604315"/>
                <a:gd name="connsiteY21" fmla="*/ 6379 h 408524"/>
                <a:gd name="connsiteX22" fmla="*/ 37387 w 604315"/>
                <a:gd name="connsiteY22" fmla="*/ 26668 h 408524"/>
                <a:gd name="connsiteX23" fmla="*/ 30910 w 604315"/>
                <a:gd name="connsiteY23" fmla="*/ 37336 h 408524"/>
                <a:gd name="connsiteX24" fmla="*/ 621 w 604315"/>
                <a:gd name="connsiteY24" fmla="*/ 175639 h 408524"/>
                <a:gd name="connsiteX25" fmla="*/ 14999 w 604315"/>
                <a:gd name="connsiteY25" fmla="*/ 199844 h 408524"/>
                <a:gd name="connsiteX26" fmla="*/ 15765 w 604315"/>
                <a:gd name="connsiteY26" fmla="*/ 200023 h 408524"/>
                <a:gd name="connsiteX27" fmla="*/ 18909 w 604315"/>
                <a:gd name="connsiteY27" fmla="*/ 200023 h 408524"/>
                <a:gd name="connsiteX28" fmla="*/ 37959 w 604315"/>
                <a:gd name="connsiteY28" fmla="*/ 185068 h 408524"/>
                <a:gd name="connsiteX29" fmla="*/ 66534 w 604315"/>
                <a:gd name="connsiteY29" fmla="*/ 57148 h 408524"/>
                <a:gd name="connsiteX30" fmla="*/ 66534 w 604315"/>
                <a:gd name="connsiteY30" fmla="*/ 57148 h 408524"/>
                <a:gd name="connsiteX31" fmla="*/ 66534 w 604315"/>
                <a:gd name="connsiteY31" fmla="*/ 124775 h 408524"/>
                <a:gd name="connsiteX32" fmla="*/ 37959 w 604315"/>
                <a:gd name="connsiteY32" fmla="*/ 266698 h 408524"/>
                <a:gd name="connsiteX33" fmla="*/ 66534 w 604315"/>
                <a:gd name="connsiteY33" fmla="*/ 266698 h 408524"/>
                <a:gd name="connsiteX34" fmla="*/ 66534 w 604315"/>
                <a:gd name="connsiteY34" fmla="*/ 408525 h 408524"/>
                <a:gd name="connsiteX35" fmla="*/ 104634 w 604315"/>
                <a:gd name="connsiteY35" fmla="*/ 370425 h 408524"/>
                <a:gd name="connsiteX36" fmla="*/ 104634 w 604315"/>
                <a:gd name="connsiteY36" fmla="*/ 266698 h 408524"/>
                <a:gd name="connsiteX37" fmla="*/ 123684 w 604315"/>
                <a:gd name="connsiteY37" fmla="*/ 266698 h 408524"/>
                <a:gd name="connsiteX38" fmla="*/ 123684 w 604315"/>
                <a:gd name="connsiteY38" fmla="*/ 351375 h 408524"/>
                <a:gd name="connsiteX39" fmla="*/ 161784 w 604315"/>
                <a:gd name="connsiteY39" fmla="*/ 313275 h 408524"/>
                <a:gd name="connsiteX40" fmla="*/ 161784 w 604315"/>
                <a:gd name="connsiteY40" fmla="*/ 266698 h 408524"/>
                <a:gd name="connsiteX41" fmla="*/ 190359 w 604315"/>
                <a:gd name="connsiteY41" fmla="*/ 266698 h 408524"/>
                <a:gd name="connsiteX42" fmla="*/ 161784 w 604315"/>
                <a:gd name="connsiteY42" fmla="*/ 124870 h 408524"/>
                <a:gd name="connsiteX43" fmla="*/ 161784 w 604315"/>
                <a:gd name="connsiteY43" fmla="*/ 58195 h 408524"/>
                <a:gd name="connsiteX44" fmla="*/ 161784 w 604315"/>
                <a:gd name="connsiteY44" fmla="*/ 58195 h 408524"/>
                <a:gd name="connsiteX45" fmla="*/ 190359 w 604315"/>
                <a:gd name="connsiteY45" fmla="*/ 182592 h 408524"/>
                <a:gd name="connsiteX46" fmla="*/ 209409 w 604315"/>
                <a:gd name="connsiteY46" fmla="*/ 200023 h 408524"/>
                <a:gd name="connsiteX47" fmla="*/ 209409 w 604315"/>
                <a:gd name="connsiteY47" fmla="*/ 200023 h 408524"/>
                <a:gd name="connsiteX48" fmla="*/ 227887 w 604315"/>
                <a:gd name="connsiteY48" fmla="*/ 185068 h 408524"/>
                <a:gd name="connsiteX49" fmla="*/ 228459 w 604315"/>
                <a:gd name="connsiteY49" fmla="*/ 180973 h 408524"/>
                <a:gd name="connsiteX50" fmla="*/ 256272 w 604315"/>
                <a:gd name="connsiteY50" fmla="*/ 58767 h 408524"/>
                <a:gd name="connsiteX51" fmla="*/ 256272 w 604315"/>
                <a:gd name="connsiteY51" fmla="*/ 58767 h 408524"/>
                <a:gd name="connsiteX52" fmla="*/ 256272 w 604315"/>
                <a:gd name="connsiteY52" fmla="*/ 218501 h 408524"/>
                <a:gd name="connsiteX53" fmla="*/ 277322 w 604315"/>
                <a:gd name="connsiteY53" fmla="*/ 197356 h 408524"/>
                <a:gd name="connsiteX54" fmla="*/ 331204 w 604315"/>
                <a:gd name="connsiteY54" fmla="*/ 197326 h 408524"/>
                <a:gd name="connsiteX55" fmla="*/ 331233 w 604315"/>
                <a:gd name="connsiteY55" fmla="*/ 197356 h 408524"/>
                <a:gd name="connsiteX56" fmla="*/ 352284 w 604315"/>
                <a:gd name="connsiteY56" fmla="*/ 217644 h 408524"/>
                <a:gd name="connsiteX57" fmla="*/ 352284 w 604315"/>
                <a:gd name="connsiteY57" fmla="*/ 58862 h 408524"/>
                <a:gd name="connsiteX58" fmla="*/ 352284 w 604315"/>
                <a:gd name="connsiteY58" fmla="*/ 58862 h 408524"/>
                <a:gd name="connsiteX59" fmla="*/ 380859 w 604315"/>
                <a:gd name="connsiteY59" fmla="*/ 185164 h 408524"/>
                <a:gd name="connsiteX60" fmla="*/ 399909 w 604315"/>
                <a:gd name="connsiteY60" fmla="*/ 200023 h 408524"/>
                <a:gd name="connsiteX61" fmla="*/ 399909 w 604315"/>
                <a:gd name="connsiteY61" fmla="*/ 200023 h 408524"/>
                <a:gd name="connsiteX62" fmla="*/ 418482 w 604315"/>
                <a:gd name="connsiteY62" fmla="*/ 185068 h 408524"/>
                <a:gd name="connsiteX63" fmla="*/ 447057 w 604315"/>
                <a:gd name="connsiteY63" fmla="*/ 58767 h 408524"/>
                <a:gd name="connsiteX64" fmla="*/ 447057 w 604315"/>
                <a:gd name="connsiteY64" fmla="*/ 58767 h 408524"/>
                <a:gd name="connsiteX65" fmla="*/ 447057 w 604315"/>
                <a:gd name="connsiteY65" fmla="*/ 313084 h 408524"/>
                <a:gd name="connsiteX66" fmla="*/ 447057 w 604315"/>
                <a:gd name="connsiteY66" fmla="*/ 313084 h 408524"/>
                <a:gd name="connsiteX67" fmla="*/ 485157 w 604315"/>
                <a:gd name="connsiteY67" fmla="*/ 274984 h 408524"/>
                <a:gd name="connsiteX68" fmla="*/ 485157 w 604315"/>
                <a:gd name="connsiteY68" fmla="*/ 209548 h 408524"/>
                <a:gd name="connsiteX69" fmla="*/ 504207 w 604315"/>
                <a:gd name="connsiteY69" fmla="*/ 209548 h 408524"/>
                <a:gd name="connsiteX70" fmla="*/ 504207 w 604315"/>
                <a:gd name="connsiteY70" fmla="*/ 256315 h 408524"/>
                <a:gd name="connsiteX71" fmla="*/ 542307 w 604315"/>
                <a:gd name="connsiteY71" fmla="*/ 218215 h 408524"/>
                <a:gd name="connsiteX72" fmla="*/ 542307 w 604315"/>
                <a:gd name="connsiteY72" fmla="*/ 58862 h 408524"/>
                <a:gd name="connsiteX73" fmla="*/ 542307 w 604315"/>
                <a:gd name="connsiteY73" fmla="*/ 58862 h 408524"/>
                <a:gd name="connsiteX74" fmla="*/ 572311 w 604315"/>
                <a:gd name="connsiteY74" fmla="*/ 187831 h 408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4315" h="408524">
                  <a:moveTo>
                    <a:pt x="572978" y="187735"/>
                  </a:moveTo>
                  <a:lnTo>
                    <a:pt x="582503" y="178210"/>
                  </a:lnTo>
                  <a:lnTo>
                    <a:pt x="604315" y="156398"/>
                  </a:lnTo>
                  <a:lnTo>
                    <a:pt x="577836" y="37336"/>
                  </a:lnTo>
                  <a:cubicBezTo>
                    <a:pt x="577026" y="33118"/>
                    <a:pt x="574727" y="29332"/>
                    <a:pt x="571359" y="26668"/>
                  </a:cubicBezTo>
                  <a:cubicBezTo>
                    <a:pt x="559951" y="17716"/>
                    <a:pt x="547053" y="10848"/>
                    <a:pt x="533259" y="6379"/>
                  </a:cubicBezTo>
                  <a:cubicBezTo>
                    <a:pt x="508375" y="-2126"/>
                    <a:pt x="481371" y="-2126"/>
                    <a:pt x="456487" y="6379"/>
                  </a:cubicBezTo>
                  <a:cubicBezTo>
                    <a:pt x="442697" y="10859"/>
                    <a:pt x="429801" y="17726"/>
                    <a:pt x="418387" y="26668"/>
                  </a:cubicBezTo>
                  <a:cubicBezTo>
                    <a:pt x="415092" y="29396"/>
                    <a:pt x="412810" y="33153"/>
                    <a:pt x="411910" y="37336"/>
                  </a:cubicBezTo>
                  <a:lnTo>
                    <a:pt x="399909" y="93152"/>
                  </a:lnTo>
                  <a:lnTo>
                    <a:pt x="399909" y="93152"/>
                  </a:lnTo>
                  <a:lnTo>
                    <a:pt x="387431" y="37336"/>
                  </a:lnTo>
                  <a:cubicBezTo>
                    <a:pt x="386557" y="33120"/>
                    <a:pt x="384231" y="29344"/>
                    <a:pt x="380859" y="26668"/>
                  </a:cubicBezTo>
                  <a:cubicBezTo>
                    <a:pt x="369451" y="17716"/>
                    <a:pt x="356553" y="10848"/>
                    <a:pt x="342759" y="6379"/>
                  </a:cubicBezTo>
                  <a:cubicBezTo>
                    <a:pt x="303653" y="-6242"/>
                    <a:pt x="260832" y="1358"/>
                    <a:pt x="228459" y="26668"/>
                  </a:cubicBezTo>
                  <a:cubicBezTo>
                    <a:pt x="225163" y="29396"/>
                    <a:pt x="222882" y="33153"/>
                    <a:pt x="221982" y="37336"/>
                  </a:cubicBezTo>
                  <a:lnTo>
                    <a:pt x="209409" y="91342"/>
                  </a:lnTo>
                  <a:cubicBezTo>
                    <a:pt x="209409" y="91342"/>
                    <a:pt x="209409" y="91342"/>
                    <a:pt x="209409" y="91342"/>
                  </a:cubicBezTo>
                  <a:lnTo>
                    <a:pt x="197026" y="37336"/>
                  </a:lnTo>
                  <a:cubicBezTo>
                    <a:pt x="196076" y="33127"/>
                    <a:pt x="193725" y="29366"/>
                    <a:pt x="190359" y="26668"/>
                  </a:cubicBezTo>
                  <a:cubicBezTo>
                    <a:pt x="178945" y="17726"/>
                    <a:pt x="166049" y="10859"/>
                    <a:pt x="152259" y="6379"/>
                  </a:cubicBezTo>
                  <a:cubicBezTo>
                    <a:pt x="127375" y="-2126"/>
                    <a:pt x="100371" y="-2126"/>
                    <a:pt x="75487" y="6379"/>
                  </a:cubicBezTo>
                  <a:cubicBezTo>
                    <a:pt x="61705" y="10879"/>
                    <a:pt x="48813" y="17745"/>
                    <a:pt x="37387" y="26668"/>
                  </a:cubicBezTo>
                  <a:cubicBezTo>
                    <a:pt x="34091" y="29396"/>
                    <a:pt x="31810" y="33153"/>
                    <a:pt x="30910" y="37336"/>
                  </a:cubicBezTo>
                  <a:lnTo>
                    <a:pt x="621" y="175639"/>
                  </a:lnTo>
                  <a:cubicBezTo>
                    <a:pt x="-2093" y="186293"/>
                    <a:pt x="4344" y="197130"/>
                    <a:pt x="14999" y="199844"/>
                  </a:cubicBezTo>
                  <a:cubicBezTo>
                    <a:pt x="15253" y="199908"/>
                    <a:pt x="15509" y="199968"/>
                    <a:pt x="15765" y="200023"/>
                  </a:cubicBezTo>
                  <a:cubicBezTo>
                    <a:pt x="16811" y="200117"/>
                    <a:pt x="17863" y="200117"/>
                    <a:pt x="18909" y="200023"/>
                  </a:cubicBezTo>
                  <a:cubicBezTo>
                    <a:pt x="28018" y="200235"/>
                    <a:pt x="36002" y="193968"/>
                    <a:pt x="37959" y="185068"/>
                  </a:cubicBezTo>
                  <a:lnTo>
                    <a:pt x="66534" y="57148"/>
                  </a:lnTo>
                  <a:lnTo>
                    <a:pt x="66534" y="57148"/>
                  </a:lnTo>
                  <a:lnTo>
                    <a:pt x="66534" y="124775"/>
                  </a:lnTo>
                  <a:lnTo>
                    <a:pt x="37959" y="266698"/>
                  </a:lnTo>
                  <a:lnTo>
                    <a:pt x="66534" y="266698"/>
                  </a:lnTo>
                  <a:lnTo>
                    <a:pt x="66534" y="408525"/>
                  </a:lnTo>
                  <a:lnTo>
                    <a:pt x="104634" y="370425"/>
                  </a:lnTo>
                  <a:lnTo>
                    <a:pt x="104634" y="266698"/>
                  </a:lnTo>
                  <a:lnTo>
                    <a:pt x="123684" y="266698"/>
                  </a:lnTo>
                  <a:lnTo>
                    <a:pt x="123684" y="351375"/>
                  </a:lnTo>
                  <a:lnTo>
                    <a:pt x="161784" y="313275"/>
                  </a:lnTo>
                  <a:lnTo>
                    <a:pt x="161784" y="266698"/>
                  </a:lnTo>
                  <a:lnTo>
                    <a:pt x="190359" y="266698"/>
                  </a:lnTo>
                  <a:lnTo>
                    <a:pt x="161784" y="124870"/>
                  </a:lnTo>
                  <a:lnTo>
                    <a:pt x="161784" y="58195"/>
                  </a:lnTo>
                  <a:lnTo>
                    <a:pt x="161784" y="58195"/>
                  </a:lnTo>
                  <a:lnTo>
                    <a:pt x="190359" y="182592"/>
                  </a:lnTo>
                  <a:cubicBezTo>
                    <a:pt x="191202" y="192476"/>
                    <a:pt x="199489" y="200059"/>
                    <a:pt x="209409" y="200023"/>
                  </a:cubicBezTo>
                  <a:lnTo>
                    <a:pt x="209409" y="200023"/>
                  </a:lnTo>
                  <a:cubicBezTo>
                    <a:pt x="218304" y="199964"/>
                    <a:pt x="225975" y="193756"/>
                    <a:pt x="227887" y="185068"/>
                  </a:cubicBezTo>
                  <a:lnTo>
                    <a:pt x="228459" y="180973"/>
                  </a:lnTo>
                  <a:lnTo>
                    <a:pt x="256272" y="58767"/>
                  </a:lnTo>
                  <a:cubicBezTo>
                    <a:pt x="256272" y="58767"/>
                    <a:pt x="256272" y="58767"/>
                    <a:pt x="256272" y="58767"/>
                  </a:cubicBezTo>
                  <a:lnTo>
                    <a:pt x="256272" y="218501"/>
                  </a:lnTo>
                  <a:lnTo>
                    <a:pt x="277322" y="197356"/>
                  </a:lnTo>
                  <a:cubicBezTo>
                    <a:pt x="292192" y="182468"/>
                    <a:pt x="316316" y="182455"/>
                    <a:pt x="331204" y="197326"/>
                  </a:cubicBezTo>
                  <a:cubicBezTo>
                    <a:pt x="331213" y="197336"/>
                    <a:pt x="331224" y="197346"/>
                    <a:pt x="331233" y="197356"/>
                  </a:cubicBezTo>
                  <a:lnTo>
                    <a:pt x="352284" y="217644"/>
                  </a:lnTo>
                  <a:lnTo>
                    <a:pt x="352284" y="58862"/>
                  </a:lnTo>
                  <a:cubicBezTo>
                    <a:pt x="352284" y="58862"/>
                    <a:pt x="352284" y="58862"/>
                    <a:pt x="352284" y="58862"/>
                  </a:cubicBezTo>
                  <a:lnTo>
                    <a:pt x="380859" y="185164"/>
                  </a:lnTo>
                  <a:cubicBezTo>
                    <a:pt x="382854" y="194025"/>
                    <a:pt x="390828" y="200245"/>
                    <a:pt x="399909" y="200023"/>
                  </a:cubicBezTo>
                  <a:lnTo>
                    <a:pt x="399909" y="200023"/>
                  </a:lnTo>
                  <a:cubicBezTo>
                    <a:pt x="408840" y="200008"/>
                    <a:pt x="416562" y="193790"/>
                    <a:pt x="418482" y="185068"/>
                  </a:cubicBezTo>
                  <a:lnTo>
                    <a:pt x="447057" y="58767"/>
                  </a:lnTo>
                  <a:cubicBezTo>
                    <a:pt x="447057" y="58767"/>
                    <a:pt x="447057" y="58767"/>
                    <a:pt x="447057" y="58767"/>
                  </a:cubicBezTo>
                  <a:lnTo>
                    <a:pt x="447057" y="313084"/>
                  </a:lnTo>
                  <a:lnTo>
                    <a:pt x="447057" y="313084"/>
                  </a:lnTo>
                  <a:lnTo>
                    <a:pt x="485157" y="274984"/>
                  </a:lnTo>
                  <a:lnTo>
                    <a:pt x="485157" y="209548"/>
                  </a:lnTo>
                  <a:lnTo>
                    <a:pt x="504207" y="209548"/>
                  </a:lnTo>
                  <a:lnTo>
                    <a:pt x="504207" y="256315"/>
                  </a:lnTo>
                  <a:lnTo>
                    <a:pt x="542307" y="218215"/>
                  </a:lnTo>
                  <a:lnTo>
                    <a:pt x="542307" y="58862"/>
                  </a:lnTo>
                  <a:cubicBezTo>
                    <a:pt x="542307" y="58862"/>
                    <a:pt x="542307" y="58862"/>
                    <a:pt x="542307" y="58862"/>
                  </a:cubicBezTo>
                  <a:lnTo>
                    <a:pt x="572311" y="1878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11E6F3D-F8D2-A6F9-E456-EF20C62C2362}"/>
                </a:ext>
              </a:extLst>
            </p:cNvPr>
            <p:cNvSpPr/>
            <p:nvPr/>
          </p:nvSpPr>
          <p:spPr>
            <a:xfrm>
              <a:off x="1758691" y="3114674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B09EAF3C-0003-6AF3-BBE0-492EA192CBB1}"/>
                </a:ext>
              </a:extLst>
            </p:cNvPr>
            <p:cNvSpPr/>
            <p:nvPr/>
          </p:nvSpPr>
          <p:spPr>
            <a:xfrm>
              <a:off x="1567906" y="3114674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47625 w 95250"/>
                <a:gd name="connsiteY1" fmla="*/ 95250 h 95250"/>
                <a:gd name="connsiteX2" fmla="*/ 0 w 95250"/>
                <a:gd name="connsiteY2" fmla="*/ 47625 h 95250"/>
                <a:gd name="connsiteX3" fmla="*/ 47625 w 95250"/>
                <a:gd name="connsiteY3" fmla="*/ 0 h 95250"/>
                <a:gd name="connsiteX4" fmla="*/ 95250 w 95250"/>
                <a:gd name="connsiteY4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73928"/>
                    <a:pt x="73928" y="95250"/>
                    <a:pt x="47625" y="95250"/>
                  </a:cubicBezTo>
                  <a:cubicBezTo>
                    <a:pt x="21322" y="95250"/>
                    <a:pt x="0" y="73928"/>
                    <a:pt x="0" y="47625"/>
                  </a:cubicBezTo>
                  <a:cubicBezTo>
                    <a:pt x="0" y="21322"/>
                    <a:pt x="21322" y="0"/>
                    <a:pt x="47625" y="0"/>
                  </a:cubicBezTo>
                  <a:cubicBezTo>
                    <a:pt x="73928" y="0"/>
                    <a:pt x="95250" y="21322"/>
                    <a:pt x="95250" y="47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5B2671F-1A00-32CA-E1FB-A4A6E40AF503}"/>
              </a:ext>
            </a:extLst>
          </p:cNvPr>
          <p:cNvGrpSpPr/>
          <p:nvPr/>
        </p:nvGrpSpPr>
        <p:grpSpPr>
          <a:xfrm>
            <a:off x="8435242" y="3365500"/>
            <a:ext cx="2255718" cy="1090510"/>
            <a:chOff x="1113495" y="4386745"/>
            <a:chExt cx="2255718" cy="109051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EFF1C8B-B5E0-A02A-4C4B-9CCE9645EBC0}"/>
                </a:ext>
              </a:extLst>
            </p:cNvPr>
            <p:cNvSpPr txBox="1"/>
            <p:nvPr/>
          </p:nvSpPr>
          <p:spPr>
            <a:xfrm>
              <a:off x="1457923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2C388C9-688C-35E8-F906-6C3779F7C4D9}"/>
                </a:ext>
              </a:extLst>
            </p:cNvPr>
            <p:cNvSpPr txBox="1"/>
            <p:nvPr/>
          </p:nvSpPr>
          <p:spPr>
            <a:xfrm>
              <a:off x="1113495" y="4680498"/>
              <a:ext cx="2255718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8D4F7627-503D-E518-1CC3-60C308BD9479}"/>
              </a:ext>
            </a:extLst>
          </p:cNvPr>
          <p:cNvSpPr txBox="1"/>
          <p:nvPr/>
        </p:nvSpPr>
        <p:spPr>
          <a:xfrm>
            <a:off x="999860" y="2363788"/>
            <a:ext cx="35269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23000">
                      <a:srgbClr val="FE593D"/>
                    </a:gs>
                    <a:gs pos="100000">
                      <a:srgbClr val="FF0000"/>
                    </a:gs>
                  </a:gsLst>
                  <a:lin ang="5400000" scaled="1"/>
                  <a:tileRect/>
                </a:gradFill>
              </a:rPr>
              <a:t>单击此处</a:t>
            </a:r>
            <a:endParaRPr lang="en-US" altLang="zh-CN" sz="2400" b="1" dirty="0">
              <a:gradFill flip="none" rotWithShape="1">
                <a:gsLst>
                  <a:gs pos="23000">
                    <a:srgbClr val="FE593D"/>
                  </a:gs>
                  <a:gs pos="100000">
                    <a:srgbClr val="FF0000"/>
                  </a:gs>
                </a:gsLst>
                <a:lin ang="5400000" scaled="1"/>
                <a:tileRect/>
              </a:gradFill>
            </a:endParaRPr>
          </a:p>
          <a:p>
            <a:r>
              <a:rPr lang="zh-CN" altLang="en-US" sz="2400" b="1" dirty="0">
                <a:gradFill flip="none" rotWithShape="1">
                  <a:gsLst>
                    <a:gs pos="23000">
                      <a:srgbClr val="FE593D"/>
                    </a:gs>
                    <a:gs pos="100000">
                      <a:srgbClr val="FF0000"/>
                    </a:gs>
                  </a:gsLst>
                  <a:lin ang="5400000" scaled="1"/>
                  <a:tileRect/>
                </a:gradFill>
              </a:rPr>
              <a:t>添加标题文本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08D447-EBF4-3D20-6D9C-BFC08CE93CDF}"/>
              </a:ext>
            </a:extLst>
          </p:cNvPr>
          <p:cNvSpPr txBox="1"/>
          <p:nvPr/>
        </p:nvSpPr>
        <p:spPr>
          <a:xfrm>
            <a:off x="999860" y="3282160"/>
            <a:ext cx="3342012" cy="128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41060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7BD7ED2-349C-E920-8765-F833B9FD426E}"/>
              </a:ext>
            </a:extLst>
          </p:cNvPr>
          <p:cNvGrpSpPr/>
          <p:nvPr/>
        </p:nvGrpSpPr>
        <p:grpSpPr>
          <a:xfrm>
            <a:off x="351615" y="3015944"/>
            <a:ext cx="11488770" cy="11488770"/>
            <a:chOff x="138186" y="-1682108"/>
            <a:chExt cx="4778742" cy="477874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EB68BB27-2F25-9A38-4BAC-E9A92E5FF071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圆: 空心 3">
              <a:extLst>
                <a:ext uri="{FF2B5EF4-FFF2-40B4-BE49-F238E27FC236}">
                  <a16:creationId xmlns:a16="http://schemas.microsoft.com/office/drawing/2014/main" id="{A1257807-8864-3912-28AA-8CD7E6E65634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6308BE19-36E3-668E-3410-C88DEF481417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EDE0B32B-DA03-CB22-B4C7-35FE5036CAB1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12500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id="{D630266A-5A7A-F27D-C7C9-4085562ABE54}"/>
                </a:ext>
              </a:extLst>
            </p:cNvPr>
            <p:cNvSpPr/>
            <p:nvPr/>
          </p:nvSpPr>
          <p:spPr>
            <a:xfrm>
              <a:off x="2049683" y="229389"/>
              <a:ext cx="955748" cy="955748"/>
            </a:xfrm>
            <a:prstGeom prst="donut">
              <a:avLst>
                <a:gd name="adj" fmla="val 44910"/>
              </a:avLst>
            </a:prstGeom>
            <a:solidFill>
              <a:srgbClr val="FE593D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AE1D2CBD-610F-BC5F-2A91-66F6EF73B8B2}"/>
              </a:ext>
            </a:extLst>
          </p:cNvPr>
          <p:cNvSpPr/>
          <p:nvPr/>
        </p:nvSpPr>
        <p:spPr>
          <a:xfrm>
            <a:off x="8643973" y="5845292"/>
            <a:ext cx="640321" cy="64032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A9ED8EF-4364-D40F-C428-BF05D778E5AE}"/>
              </a:ext>
            </a:extLst>
          </p:cNvPr>
          <p:cNvSpPr/>
          <p:nvPr/>
        </p:nvSpPr>
        <p:spPr>
          <a:xfrm>
            <a:off x="4937648" y="5223025"/>
            <a:ext cx="320161" cy="32016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644982C-6C3D-DD0C-232B-1C7B9BDBB32F}"/>
              </a:ext>
            </a:extLst>
          </p:cNvPr>
          <p:cNvGrpSpPr/>
          <p:nvPr/>
        </p:nvGrpSpPr>
        <p:grpSpPr>
          <a:xfrm>
            <a:off x="2947309" y="397688"/>
            <a:ext cx="5929992" cy="2903019"/>
            <a:chOff x="63529" y="98201"/>
            <a:chExt cx="5929992" cy="290301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BAB8597-EB8F-9B0B-881B-5267DFC30F32}"/>
                </a:ext>
              </a:extLst>
            </p:cNvPr>
            <p:cNvSpPr txBox="1"/>
            <p:nvPr/>
          </p:nvSpPr>
          <p:spPr>
            <a:xfrm>
              <a:off x="1606052" y="98201"/>
              <a:ext cx="343496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spc="300" dirty="0">
                  <a:solidFill>
                    <a:schemeClr val="bg1">
                      <a:lumMod val="5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16600" spc="300" dirty="0">
                <a:solidFill>
                  <a:schemeClr val="bg1">
                    <a:lumMod val="5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E86C8EA-3D5B-6815-B85D-CFA0B4B9A36B}"/>
                </a:ext>
              </a:extLst>
            </p:cNvPr>
            <p:cNvSpPr/>
            <p:nvPr/>
          </p:nvSpPr>
          <p:spPr>
            <a:xfrm>
              <a:off x="63529" y="2235882"/>
              <a:ext cx="5929992" cy="7653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3000">
                  <a:srgbClr val="FE593D"/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solidFill>
                <a:srgbClr val="FE59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35902D1-77DA-55DB-D0B0-A2D29AD2D7CB}"/>
                </a:ext>
              </a:extLst>
            </p:cNvPr>
            <p:cNvSpPr txBox="1"/>
            <p:nvPr/>
          </p:nvSpPr>
          <p:spPr>
            <a:xfrm>
              <a:off x="1383418" y="2374086"/>
              <a:ext cx="365760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ED481564-30AE-E7BD-BAEA-6F8104C79FEE}"/>
              </a:ext>
            </a:extLst>
          </p:cNvPr>
          <p:cNvSpPr/>
          <p:nvPr/>
        </p:nvSpPr>
        <p:spPr>
          <a:xfrm>
            <a:off x="11584988" y="1787497"/>
            <a:ext cx="886115" cy="886115"/>
          </a:xfrm>
          <a:prstGeom prst="ellipse">
            <a:avLst/>
          </a:prstGeom>
          <a:solidFill>
            <a:srgbClr val="FE593D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92134FAC-D44B-AF90-8B04-CAFC3EDB5620}"/>
              </a:ext>
            </a:extLst>
          </p:cNvPr>
          <p:cNvSpPr/>
          <p:nvPr/>
        </p:nvSpPr>
        <p:spPr>
          <a:xfrm>
            <a:off x="8199850" y="725255"/>
            <a:ext cx="680788" cy="680788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99E55BC-8204-80C6-98F5-BD033D40DE87}"/>
              </a:ext>
            </a:extLst>
          </p:cNvPr>
          <p:cNvSpPr/>
          <p:nvPr/>
        </p:nvSpPr>
        <p:spPr>
          <a:xfrm>
            <a:off x="1804494" y="2980050"/>
            <a:ext cx="372667" cy="372667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962E87-468F-A7E0-1316-D63AADF63DB6}"/>
              </a:ext>
            </a:extLst>
          </p:cNvPr>
          <p:cNvSpPr txBox="1"/>
          <p:nvPr/>
        </p:nvSpPr>
        <p:spPr>
          <a:xfrm>
            <a:off x="2222500" y="3666833"/>
            <a:ext cx="7747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908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5D74CA10-451C-950B-F82F-2BD568CA6327}"/>
              </a:ext>
            </a:extLst>
          </p:cNvPr>
          <p:cNvSpPr/>
          <p:nvPr/>
        </p:nvSpPr>
        <p:spPr>
          <a:xfrm>
            <a:off x="6557711" y="1157955"/>
            <a:ext cx="4542089" cy="4542089"/>
          </a:xfrm>
          <a:prstGeom prst="ellipse">
            <a:avLst/>
          </a:prstGeom>
          <a:noFill/>
          <a:ln>
            <a:solidFill>
              <a:srgbClr val="FE593D">
                <a:alpha val="30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1BA91390-F090-39E8-396F-FBF0526F00DC}"/>
              </a:ext>
            </a:extLst>
          </p:cNvPr>
          <p:cNvSpPr/>
          <p:nvPr/>
        </p:nvSpPr>
        <p:spPr>
          <a:xfrm>
            <a:off x="1092200" y="1157955"/>
            <a:ext cx="4542089" cy="4542089"/>
          </a:xfrm>
          <a:prstGeom prst="ellipse">
            <a:avLst/>
          </a:prstGeom>
          <a:noFill/>
          <a:ln>
            <a:solidFill>
              <a:srgbClr val="FE593D">
                <a:alpha val="30000"/>
              </a:srgb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17232473-054B-1067-B50C-49335485E7E1}"/>
              </a:ext>
            </a:extLst>
          </p:cNvPr>
          <p:cNvSpPr/>
          <p:nvPr/>
        </p:nvSpPr>
        <p:spPr>
          <a:xfrm>
            <a:off x="4263508" y="1596508"/>
            <a:ext cx="3664984" cy="3664984"/>
          </a:xfrm>
          <a:prstGeom prst="ellipse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0CBED6D-5877-0B24-9AD4-8D6A3433106B}"/>
              </a:ext>
            </a:extLst>
          </p:cNvPr>
          <p:cNvSpPr/>
          <p:nvPr/>
        </p:nvSpPr>
        <p:spPr>
          <a:xfrm>
            <a:off x="7342663" y="1276347"/>
            <a:ext cx="640321" cy="640321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39F132FD-CD89-60C4-1D3D-9B69A969C1B2}"/>
              </a:ext>
            </a:extLst>
          </p:cNvPr>
          <p:cNvSpPr/>
          <p:nvPr/>
        </p:nvSpPr>
        <p:spPr>
          <a:xfrm>
            <a:off x="4587298" y="5053772"/>
            <a:ext cx="350350" cy="350350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93B81B5-B86B-93DA-6A64-1F8C4ED6A481}"/>
              </a:ext>
            </a:extLst>
          </p:cNvPr>
          <p:cNvGrpSpPr/>
          <p:nvPr/>
        </p:nvGrpSpPr>
        <p:grpSpPr>
          <a:xfrm>
            <a:off x="8191685" y="3428999"/>
            <a:ext cx="2218542" cy="1090510"/>
            <a:chOff x="546100" y="4386745"/>
            <a:chExt cx="2218542" cy="109051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BA32BB2-BCCF-B5B2-0B58-3620C9925E22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FAA3195-ECF2-4668-F45A-80E6BACD931E}"/>
                </a:ext>
              </a:extLst>
            </p:cNvPr>
            <p:cNvSpPr txBox="1"/>
            <p:nvPr/>
          </p:nvSpPr>
          <p:spPr>
            <a:xfrm>
              <a:off x="558800" y="4680498"/>
              <a:ext cx="220584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18A715D-DDE3-1424-0F72-61A490F09733}"/>
              </a:ext>
            </a:extLst>
          </p:cNvPr>
          <p:cNvGrpSpPr/>
          <p:nvPr/>
        </p:nvGrpSpPr>
        <p:grpSpPr>
          <a:xfrm>
            <a:off x="1813125" y="3428999"/>
            <a:ext cx="2205842" cy="1090510"/>
            <a:chOff x="558800" y="4386745"/>
            <a:chExt cx="2205842" cy="10905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21B8CBF-C205-1B1C-C5C1-EE7F9020C843}"/>
                </a:ext>
              </a:extLst>
            </p:cNvPr>
            <p:cNvSpPr txBox="1"/>
            <p:nvPr/>
          </p:nvSpPr>
          <p:spPr>
            <a:xfrm>
              <a:off x="118362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ABED2C0-DD5D-6FEC-F324-9870263738AD}"/>
                </a:ext>
              </a:extLst>
            </p:cNvPr>
            <p:cNvSpPr txBox="1"/>
            <p:nvPr/>
          </p:nvSpPr>
          <p:spPr>
            <a:xfrm>
              <a:off x="558800" y="4680498"/>
              <a:ext cx="220584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0" name="图形 16" descr="书籍 纯色填充">
            <a:extLst>
              <a:ext uri="{FF2B5EF4-FFF2-40B4-BE49-F238E27FC236}">
                <a16:creationId xmlns:a16="http://schemas.microsoft.com/office/drawing/2014/main" id="{B97216E7-3B0F-658D-0F35-CE8BCCDB082B}"/>
              </a:ext>
            </a:extLst>
          </p:cNvPr>
          <p:cNvSpPr/>
          <p:nvPr/>
        </p:nvSpPr>
        <p:spPr>
          <a:xfrm>
            <a:off x="2964410" y="2218139"/>
            <a:ext cx="735060" cy="685884"/>
          </a:xfrm>
          <a:custGeom>
            <a:avLst/>
            <a:gdLst>
              <a:gd name="connsiteX0" fmla="*/ 490823 w 490822"/>
              <a:gd name="connsiteY0" fmla="*/ 161303 h 457986"/>
              <a:gd name="connsiteX1" fmla="*/ 460867 w 490822"/>
              <a:gd name="connsiteY1" fmla="*/ 150358 h 457986"/>
              <a:gd name="connsiteX2" fmla="*/ 460867 w 490822"/>
              <a:gd name="connsiteY2" fmla="*/ 87565 h 457986"/>
              <a:gd name="connsiteX3" fmla="*/ 490823 w 490822"/>
              <a:gd name="connsiteY3" fmla="*/ 74891 h 457986"/>
              <a:gd name="connsiteX4" fmla="*/ 288042 w 490822"/>
              <a:gd name="connsiteY4" fmla="*/ 0 h 457986"/>
              <a:gd name="connsiteX5" fmla="*/ 41478 w 490822"/>
              <a:gd name="connsiteY5" fmla="*/ 86412 h 457986"/>
              <a:gd name="connsiteX6" fmla="*/ 17282 w 490822"/>
              <a:gd name="connsiteY6" fmla="*/ 155543 h 457986"/>
              <a:gd name="connsiteX7" fmla="*/ 20163 w 490822"/>
              <a:gd name="connsiteY7" fmla="*/ 180890 h 457986"/>
              <a:gd name="connsiteX8" fmla="*/ 0 w 490822"/>
              <a:gd name="connsiteY8" fmla="*/ 247716 h 457986"/>
              <a:gd name="connsiteX9" fmla="*/ 17282 w 490822"/>
              <a:gd name="connsiteY9" fmla="*/ 297835 h 457986"/>
              <a:gd name="connsiteX10" fmla="*/ 16130 w 490822"/>
              <a:gd name="connsiteY10" fmla="*/ 334128 h 457986"/>
              <a:gd name="connsiteX11" fmla="*/ 46087 w 490822"/>
              <a:gd name="connsiteY11" fmla="*/ 391737 h 457986"/>
              <a:gd name="connsiteX12" fmla="*/ 206238 w 490822"/>
              <a:gd name="connsiteY12" fmla="*/ 457986 h 457986"/>
              <a:gd name="connsiteX13" fmla="*/ 489671 w 490822"/>
              <a:gd name="connsiteY13" fmla="*/ 340465 h 457986"/>
              <a:gd name="connsiteX14" fmla="*/ 459714 w 490822"/>
              <a:gd name="connsiteY14" fmla="*/ 329520 h 457986"/>
              <a:gd name="connsiteX15" fmla="*/ 459714 w 490822"/>
              <a:gd name="connsiteY15" fmla="*/ 266151 h 457986"/>
              <a:gd name="connsiteX16" fmla="*/ 489671 w 490822"/>
              <a:gd name="connsiteY16" fmla="*/ 253477 h 457986"/>
              <a:gd name="connsiteX17" fmla="*/ 443584 w 490822"/>
              <a:gd name="connsiteY17" fmla="*/ 236194 h 457986"/>
              <a:gd name="connsiteX18" fmla="*/ 443584 w 490822"/>
              <a:gd name="connsiteY18" fmla="*/ 180890 h 457986"/>
              <a:gd name="connsiteX19" fmla="*/ 490823 w 490822"/>
              <a:gd name="connsiteY19" fmla="*/ 161303 h 457986"/>
              <a:gd name="connsiteX20" fmla="*/ 48391 w 490822"/>
              <a:gd name="connsiteY20" fmla="*/ 126738 h 457986"/>
              <a:gd name="connsiteX21" fmla="*/ 208542 w 490822"/>
              <a:gd name="connsiteY21" fmla="*/ 189531 h 457986"/>
              <a:gd name="connsiteX22" fmla="*/ 438399 w 490822"/>
              <a:gd name="connsiteY22" fmla="*/ 96782 h 457986"/>
              <a:gd name="connsiteX23" fmla="*/ 438399 w 490822"/>
              <a:gd name="connsiteY23" fmla="*/ 146325 h 457986"/>
              <a:gd name="connsiteX24" fmla="*/ 208542 w 490822"/>
              <a:gd name="connsiteY24" fmla="*/ 241955 h 457986"/>
              <a:gd name="connsiteX25" fmla="*/ 48391 w 490822"/>
              <a:gd name="connsiteY25" fmla="*/ 178586 h 457986"/>
              <a:gd name="connsiteX26" fmla="*/ 48391 w 490822"/>
              <a:gd name="connsiteY26" fmla="*/ 126738 h 457986"/>
              <a:gd name="connsiteX27" fmla="*/ 437247 w 490822"/>
              <a:gd name="connsiteY27" fmla="*/ 325487 h 457986"/>
              <a:gd name="connsiteX28" fmla="*/ 207390 w 490822"/>
              <a:gd name="connsiteY28" fmla="*/ 420541 h 457986"/>
              <a:gd name="connsiteX29" fmla="*/ 46663 w 490822"/>
              <a:gd name="connsiteY29" fmla="*/ 357172 h 457986"/>
              <a:gd name="connsiteX30" fmla="*/ 46663 w 490822"/>
              <a:gd name="connsiteY30" fmla="*/ 312237 h 457986"/>
              <a:gd name="connsiteX31" fmla="*/ 190108 w 490822"/>
              <a:gd name="connsiteY31" fmla="*/ 370998 h 457986"/>
              <a:gd name="connsiteX32" fmla="*/ 437823 w 490822"/>
              <a:gd name="connsiteY32" fmla="*/ 273064 h 457986"/>
              <a:gd name="connsiteX33" fmla="*/ 437247 w 490822"/>
              <a:gd name="connsiteY33" fmla="*/ 325487 h 457986"/>
              <a:gd name="connsiteX34" fmla="*/ 421117 w 490822"/>
              <a:gd name="connsiteY34" fmla="*/ 239075 h 457986"/>
              <a:gd name="connsiteX35" fmla="*/ 191260 w 490822"/>
              <a:gd name="connsiteY35" fmla="*/ 334128 h 457986"/>
              <a:gd name="connsiteX36" fmla="*/ 31109 w 490822"/>
              <a:gd name="connsiteY36" fmla="*/ 270759 h 457986"/>
              <a:gd name="connsiteX37" fmla="*/ 31109 w 490822"/>
              <a:gd name="connsiteY37" fmla="*/ 218912 h 457986"/>
              <a:gd name="connsiteX38" fmla="*/ 195868 w 490822"/>
              <a:gd name="connsiteY38" fmla="*/ 284585 h 457986"/>
              <a:gd name="connsiteX39" fmla="*/ 421693 w 490822"/>
              <a:gd name="connsiteY39" fmla="*/ 190108 h 457986"/>
              <a:gd name="connsiteX40" fmla="*/ 421693 w 490822"/>
              <a:gd name="connsiteY40" fmla="*/ 239075 h 45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90822" h="457986">
                <a:moveTo>
                  <a:pt x="490823" y="161303"/>
                </a:moveTo>
                <a:lnTo>
                  <a:pt x="460867" y="150358"/>
                </a:lnTo>
                <a:lnTo>
                  <a:pt x="460867" y="87565"/>
                </a:lnTo>
                <a:lnTo>
                  <a:pt x="490823" y="74891"/>
                </a:lnTo>
                <a:lnTo>
                  <a:pt x="288042" y="0"/>
                </a:lnTo>
                <a:lnTo>
                  <a:pt x="41478" y="86412"/>
                </a:lnTo>
                <a:cubicBezTo>
                  <a:pt x="17859" y="97934"/>
                  <a:pt x="17282" y="129619"/>
                  <a:pt x="17282" y="155543"/>
                </a:cubicBezTo>
                <a:cubicBezTo>
                  <a:pt x="17282" y="164184"/>
                  <a:pt x="18435" y="172825"/>
                  <a:pt x="20163" y="180890"/>
                </a:cubicBezTo>
                <a:cubicBezTo>
                  <a:pt x="576" y="193564"/>
                  <a:pt x="0" y="222944"/>
                  <a:pt x="0" y="247716"/>
                </a:cubicBezTo>
                <a:cubicBezTo>
                  <a:pt x="0" y="267879"/>
                  <a:pt x="4609" y="286313"/>
                  <a:pt x="17282" y="297835"/>
                </a:cubicBezTo>
                <a:cubicBezTo>
                  <a:pt x="14402" y="307629"/>
                  <a:pt x="16130" y="319726"/>
                  <a:pt x="16130" y="334128"/>
                </a:cubicBezTo>
                <a:cubicBezTo>
                  <a:pt x="16130" y="360052"/>
                  <a:pt x="23043" y="383672"/>
                  <a:pt x="46087" y="391737"/>
                </a:cubicBezTo>
                <a:lnTo>
                  <a:pt x="206238" y="457986"/>
                </a:lnTo>
                <a:lnTo>
                  <a:pt x="489671" y="340465"/>
                </a:lnTo>
                <a:lnTo>
                  <a:pt x="459714" y="329520"/>
                </a:lnTo>
                <a:lnTo>
                  <a:pt x="459714" y="266151"/>
                </a:lnTo>
                <a:lnTo>
                  <a:pt x="489671" y="253477"/>
                </a:lnTo>
                <a:lnTo>
                  <a:pt x="443584" y="236194"/>
                </a:lnTo>
                <a:lnTo>
                  <a:pt x="443584" y="180890"/>
                </a:lnTo>
                <a:lnTo>
                  <a:pt x="490823" y="161303"/>
                </a:lnTo>
                <a:close/>
                <a:moveTo>
                  <a:pt x="48391" y="126738"/>
                </a:moveTo>
                <a:lnTo>
                  <a:pt x="208542" y="189531"/>
                </a:lnTo>
                <a:lnTo>
                  <a:pt x="438399" y="96782"/>
                </a:lnTo>
                <a:lnTo>
                  <a:pt x="438399" y="146325"/>
                </a:lnTo>
                <a:lnTo>
                  <a:pt x="208542" y="241955"/>
                </a:lnTo>
                <a:lnTo>
                  <a:pt x="48391" y="178586"/>
                </a:lnTo>
                <a:lnTo>
                  <a:pt x="48391" y="126738"/>
                </a:lnTo>
                <a:close/>
                <a:moveTo>
                  <a:pt x="437247" y="325487"/>
                </a:moveTo>
                <a:lnTo>
                  <a:pt x="207390" y="420541"/>
                </a:lnTo>
                <a:lnTo>
                  <a:pt x="46663" y="357172"/>
                </a:lnTo>
                <a:lnTo>
                  <a:pt x="46663" y="312237"/>
                </a:lnTo>
                <a:lnTo>
                  <a:pt x="190108" y="370998"/>
                </a:lnTo>
                <a:lnTo>
                  <a:pt x="437823" y="273064"/>
                </a:lnTo>
                <a:lnTo>
                  <a:pt x="437247" y="325487"/>
                </a:lnTo>
                <a:close/>
                <a:moveTo>
                  <a:pt x="421117" y="239075"/>
                </a:moveTo>
                <a:lnTo>
                  <a:pt x="191260" y="334128"/>
                </a:lnTo>
                <a:lnTo>
                  <a:pt x="31109" y="270759"/>
                </a:lnTo>
                <a:lnTo>
                  <a:pt x="31109" y="218912"/>
                </a:lnTo>
                <a:lnTo>
                  <a:pt x="195868" y="284585"/>
                </a:lnTo>
                <a:lnTo>
                  <a:pt x="421693" y="190108"/>
                </a:lnTo>
                <a:lnTo>
                  <a:pt x="421693" y="239075"/>
                </a:lnTo>
                <a:close/>
              </a:path>
            </a:pathLst>
          </a:custGeom>
          <a:solidFill>
            <a:srgbClr val="FE593D"/>
          </a:solidFill>
          <a:ln w="57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4DBB26D-4FFF-67A6-68BA-51D11B33E9BF}"/>
              </a:ext>
            </a:extLst>
          </p:cNvPr>
          <p:cNvGrpSpPr/>
          <p:nvPr/>
        </p:nvGrpSpPr>
        <p:grpSpPr>
          <a:xfrm>
            <a:off x="8492530" y="2317659"/>
            <a:ext cx="718768" cy="718768"/>
            <a:chOff x="5339763" y="4791849"/>
            <a:chExt cx="474700" cy="474700"/>
          </a:xfrm>
          <a:solidFill>
            <a:srgbClr val="FE593D"/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5F3DDD9-7042-7E5F-AB2B-1A101F074270}"/>
                </a:ext>
              </a:extLst>
            </p:cNvPr>
            <p:cNvSpPr/>
            <p:nvPr/>
          </p:nvSpPr>
          <p:spPr>
            <a:xfrm>
              <a:off x="5339763" y="4791849"/>
              <a:ext cx="474700" cy="474700"/>
            </a:xfrm>
            <a:custGeom>
              <a:avLst/>
              <a:gdLst>
                <a:gd name="connsiteX0" fmla="*/ 237350 w 474700"/>
                <a:gd name="connsiteY0" fmla="*/ 437224 h 474700"/>
                <a:gd name="connsiteX1" fmla="*/ 37476 w 474700"/>
                <a:gd name="connsiteY1" fmla="*/ 237350 h 474700"/>
                <a:gd name="connsiteX2" fmla="*/ 237350 w 474700"/>
                <a:gd name="connsiteY2" fmla="*/ 37476 h 474700"/>
                <a:gd name="connsiteX3" fmla="*/ 437224 w 474700"/>
                <a:gd name="connsiteY3" fmla="*/ 237350 h 474700"/>
                <a:gd name="connsiteX4" fmla="*/ 237350 w 474700"/>
                <a:gd name="connsiteY4" fmla="*/ 437224 h 474700"/>
                <a:gd name="connsiteX5" fmla="*/ 237350 w 474700"/>
                <a:gd name="connsiteY5" fmla="*/ 0 h 474700"/>
                <a:gd name="connsiteX6" fmla="*/ 0 w 474700"/>
                <a:gd name="connsiteY6" fmla="*/ 237350 h 474700"/>
                <a:gd name="connsiteX7" fmla="*/ 237350 w 474700"/>
                <a:gd name="connsiteY7" fmla="*/ 474701 h 474700"/>
                <a:gd name="connsiteX8" fmla="*/ 474701 w 474700"/>
                <a:gd name="connsiteY8" fmla="*/ 237350 h 474700"/>
                <a:gd name="connsiteX9" fmla="*/ 237350 w 474700"/>
                <a:gd name="connsiteY9" fmla="*/ 0 h 4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4700" h="474700">
                  <a:moveTo>
                    <a:pt x="237350" y="437224"/>
                  </a:moveTo>
                  <a:cubicBezTo>
                    <a:pt x="127420" y="437224"/>
                    <a:pt x="37476" y="347281"/>
                    <a:pt x="37476" y="237350"/>
                  </a:cubicBezTo>
                  <a:cubicBezTo>
                    <a:pt x="37476" y="127420"/>
                    <a:pt x="127420" y="37476"/>
                    <a:pt x="237350" y="37476"/>
                  </a:cubicBezTo>
                  <a:cubicBezTo>
                    <a:pt x="347281" y="37476"/>
                    <a:pt x="437224" y="127420"/>
                    <a:pt x="437224" y="237350"/>
                  </a:cubicBezTo>
                  <a:cubicBezTo>
                    <a:pt x="437224" y="347281"/>
                    <a:pt x="347281" y="437224"/>
                    <a:pt x="237350" y="437224"/>
                  </a:cubicBezTo>
                  <a:close/>
                  <a:moveTo>
                    <a:pt x="237350" y="0"/>
                  </a:moveTo>
                  <a:cubicBezTo>
                    <a:pt x="106183" y="0"/>
                    <a:pt x="0" y="106183"/>
                    <a:pt x="0" y="237350"/>
                  </a:cubicBezTo>
                  <a:cubicBezTo>
                    <a:pt x="0" y="368518"/>
                    <a:pt x="106183" y="474701"/>
                    <a:pt x="237350" y="474701"/>
                  </a:cubicBezTo>
                  <a:cubicBezTo>
                    <a:pt x="368518" y="474701"/>
                    <a:pt x="474701" y="368518"/>
                    <a:pt x="474701" y="237350"/>
                  </a:cubicBezTo>
                  <a:cubicBezTo>
                    <a:pt x="474701" y="106183"/>
                    <a:pt x="368518" y="0"/>
                    <a:pt x="237350" y="0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6BC4567-88CE-7B36-D8F0-D972116B9B76}"/>
                </a:ext>
              </a:extLst>
            </p:cNvPr>
            <p:cNvSpPr/>
            <p:nvPr/>
          </p:nvSpPr>
          <p:spPr>
            <a:xfrm>
              <a:off x="5564621" y="4904278"/>
              <a:ext cx="109306" cy="221735"/>
            </a:xfrm>
            <a:custGeom>
              <a:avLst/>
              <a:gdLst>
                <a:gd name="connsiteX0" fmla="*/ 24984 w 109306"/>
                <a:gd name="connsiteY0" fmla="*/ 0 h 221735"/>
                <a:gd name="connsiteX1" fmla="*/ 0 w 109306"/>
                <a:gd name="connsiteY1" fmla="*/ 0 h 221735"/>
                <a:gd name="connsiteX2" fmla="*/ 0 w 109306"/>
                <a:gd name="connsiteY2" fmla="*/ 124921 h 221735"/>
                <a:gd name="connsiteX3" fmla="*/ 3748 w 109306"/>
                <a:gd name="connsiteY3" fmla="*/ 133666 h 221735"/>
                <a:gd name="connsiteX4" fmla="*/ 91817 w 109306"/>
                <a:gd name="connsiteY4" fmla="*/ 221735 h 221735"/>
                <a:gd name="connsiteX5" fmla="*/ 109306 w 109306"/>
                <a:gd name="connsiteY5" fmla="*/ 204246 h 221735"/>
                <a:gd name="connsiteX6" fmla="*/ 24984 w 109306"/>
                <a:gd name="connsiteY6" fmla="*/ 119924 h 221735"/>
                <a:gd name="connsiteX7" fmla="*/ 24984 w 109306"/>
                <a:gd name="connsiteY7" fmla="*/ 0 h 22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06" h="221735">
                  <a:moveTo>
                    <a:pt x="24984" y="0"/>
                  </a:moveTo>
                  <a:lnTo>
                    <a:pt x="0" y="0"/>
                  </a:lnTo>
                  <a:lnTo>
                    <a:pt x="0" y="124921"/>
                  </a:lnTo>
                  <a:cubicBezTo>
                    <a:pt x="0" y="128669"/>
                    <a:pt x="1249" y="131792"/>
                    <a:pt x="3748" y="133666"/>
                  </a:cubicBezTo>
                  <a:lnTo>
                    <a:pt x="91817" y="221735"/>
                  </a:lnTo>
                  <a:lnTo>
                    <a:pt x="109306" y="204246"/>
                  </a:lnTo>
                  <a:lnTo>
                    <a:pt x="24984" y="119924"/>
                  </a:lnTo>
                  <a:lnTo>
                    <a:pt x="24984" y="0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F156A63-4DDA-4F54-BD19-2765D08FC107}"/>
                </a:ext>
              </a:extLst>
            </p:cNvPr>
            <p:cNvSpPr/>
            <p:nvPr/>
          </p:nvSpPr>
          <p:spPr>
            <a:xfrm>
              <a:off x="5564621" y="4854310"/>
              <a:ext cx="24984" cy="24984"/>
            </a:xfrm>
            <a:custGeom>
              <a:avLst/>
              <a:gdLst>
                <a:gd name="connsiteX0" fmla="*/ 24984 w 24984"/>
                <a:gd name="connsiteY0" fmla="*/ 12492 h 24984"/>
                <a:gd name="connsiteX1" fmla="*/ 12492 w 24984"/>
                <a:gd name="connsiteY1" fmla="*/ 24984 h 24984"/>
                <a:gd name="connsiteX2" fmla="*/ 0 w 24984"/>
                <a:gd name="connsiteY2" fmla="*/ 12492 h 24984"/>
                <a:gd name="connsiteX3" fmla="*/ 12492 w 24984"/>
                <a:gd name="connsiteY3" fmla="*/ 0 h 24984"/>
                <a:gd name="connsiteX4" fmla="*/ 24984 w 24984"/>
                <a:gd name="connsiteY4" fmla="*/ 12492 h 2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84" h="24984">
                  <a:moveTo>
                    <a:pt x="24984" y="12492"/>
                  </a:moveTo>
                  <a:cubicBezTo>
                    <a:pt x="24984" y="19391"/>
                    <a:pt x="19391" y="24984"/>
                    <a:pt x="12492" y="24984"/>
                  </a:cubicBezTo>
                  <a:cubicBezTo>
                    <a:pt x="5593" y="24984"/>
                    <a:pt x="0" y="19391"/>
                    <a:pt x="0" y="12492"/>
                  </a:cubicBezTo>
                  <a:cubicBezTo>
                    <a:pt x="0" y="5593"/>
                    <a:pt x="5593" y="0"/>
                    <a:pt x="12492" y="0"/>
                  </a:cubicBezTo>
                  <a:cubicBezTo>
                    <a:pt x="19391" y="0"/>
                    <a:pt x="24984" y="5593"/>
                    <a:pt x="24984" y="12492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56ABF966-072E-3E19-ADDC-F81DF13BC0CB}"/>
                </a:ext>
              </a:extLst>
            </p:cNvPr>
            <p:cNvSpPr/>
            <p:nvPr/>
          </p:nvSpPr>
          <p:spPr>
            <a:xfrm>
              <a:off x="5564621" y="5179105"/>
              <a:ext cx="24984" cy="24984"/>
            </a:xfrm>
            <a:custGeom>
              <a:avLst/>
              <a:gdLst>
                <a:gd name="connsiteX0" fmla="*/ 24984 w 24984"/>
                <a:gd name="connsiteY0" fmla="*/ 12492 h 24984"/>
                <a:gd name="connsiteX1" fmla="*/ 12492 w 24984"/>
                <a:gd name="connsiteY1" fmla="*/ 24984 h 24984"/>
                <a:gd name="connsiteX2" fmla="*/ 0 w 24984"/>
                <a:gd name="connsiteY2" fmla="*/ 12492 h 24984"/>
                <a:gd name="connsiteX3" fmla="*/ 12492 w 24984"/>
                <a:gd name="connsiteY3" fmla="*/ 0 h 24984"/>
                <a:gd name="connsiteX4" fmla="*/ 24984 w 24984"/>
                <a:gd name="connsiteY4" fmla="*/ 12492 h 2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84" h="24984">
                  <a:moveTo>
                    <a:pt x="24984" y="12492"/>
                  </a:moveTo>
                  <a:cubicBezTo>
                    <a:pt x="24984" y="19391"/>
                    <a:pt x="19391" y="24984"/>
                    <a:pt x="12492" y="24984"/>
                  </a:cubicBezTo>
                  <a:cubicBezTo>
                    <a:pt x="5593" y="24984"/>
                    <a:pt x="0" y="19391"/>
                    <a:pt x="0" y="12492"/>
                  </a:cubicBezTo>
                  <a:cubicBezTo>
                    <a:pt x="0" y="5593"/>
                    <a:pt x="5593" y="0"/>
                    <a:pt x="12492" y="0"/>
                  </a:cubicBezTo>
                  <a:cubicBezTo>
                    <a:pt x="19391" y="0"/>
                    <a:pt x="24984" y="5593"/>
                    <a:pt x="24984" y="12492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423341B1-77EF-6601-9AAB-86CAA3556320}"/>
                </a:ext>
              </a:extLst>
            </p:cNvPr>
            <p:cNvSpPr/>
            <p:nvPr/>
          </p:nvSpPr>
          <p:spPr>
            <a:xfrm>
              <a:off x="5402224" y="5016707"/>
              <a:ext cx="24984" cy="24984"/>
            </a:xfrm>
            <a:custGeom>
              <a:avLst/>
              <a:gdLst>
                <a:gd name="connsiteX0" fmla="*/ 24984 w 24984"/>
                <a:gd name="connsiteY0" fmla="*/ 12492 h 24984"/>
                <a:gd name="connsiteX1" fmla="*/ 12492 w 24984"/>
                <a:gd name="connsiteY1" fmla="*/ 24984 h 24984"/>
                <a:gd name="connsiteX2" fmla="*/ 0 w 24984"/>
                <a:gd name="connsiteY2" fmla="*/ 12492 h 24984"/>
                <a:gd name="connsiteX3" fmla="*/ 12492 w 24984"/>
                <a:gd name="connsiteY3" fmla="*/ 0 h 24984"/>
                <a:gd name="connsiteX4" fmla="*/ 24984 w 24984"/>
                <a:gd name="connsiteY4" fmla="*/ 12492 h 2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84" h="24984">
                  <a:moveTo>
                    <a:pt x="24984" y="12492"/>
                  </a:moveTo>
                  <a:cubicBezTo>
                    <a:pt x="24984" y="19391"/>
                    <a:pt x="19391" y="24984"/>
                    <a:pt x="12492" y="24984"/>
                  </a:cubicBezTo>
                  <a:cubicBezTo>
                    <a:pt x="5593" y="24984"/>
                    <a:pt x="0" y="19391"/>
                    <a:pt x="0" y="12492"/>
                  </a:cubicBezTo>
                  <a:cubicBezTo>
                    <a:pt x="0" y="5593"/>
                    <a:pt x="5593" y="0"/>
                    <a:pt x="12492" y="0"/>
                  </a:cubicBezTo>
                  <a:cubicBezTo>
                    <a:pt x="19391" y="0"/>
                    <a:pt x="24984" y="5593"/>
                    <a:pt x="24984" y="12492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C79967F-B1EF-C82A-DDFA-E3C4E5FD1EE9}"/>
                </a:ext>
              </a:extLst>
            </p:cNvPr>
            <p:cNvSpPr/>
            <p:nvPr/>
          </p:nvSpPr>
          <p:spPr>
            <a:xfrm>
              <a:off x="5727019" y="5016707"/>
              <a:ext cx="24984" cy="24984"/>
            </a:xfrm>
            <a:custGeom>
              <a:avLst/>
              <a:gdLst>
                <a:gd name="connsiteX0" fmla="*/ 24984 w 24984"/>
                <a:gd name="connsiteY0" fmla="*/ 12492 h 24984"/>
                <a:gd name="connsiteX1" fmla="*/ 12492 w 24984"/>
                <a:gd name="connsiteY1" fmla="*/ 24984 h 24984"/>
                <a:gd name="connsiteX2" fmla="*/ 0 w 24984"/>
                <a:gd name="connsiteY2" fmla="*/ 12492 h 24984"/>
                <a:gd name="connsiteX3" fmla="*/ 12492 w 24984"/>
                <a:gd name="connsiteY3" fmla="*/ 0 h 24984"/>
                <a:gd name="connsiteX4" fmla="*/ 24984 w 24984"/>
                <a:gd name="connsiteY4" fmla="*/ 12492 h 2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84" h="24984">
                  <a:moveTo>
                    <a:pt x="24984" y="12492"/>
                  </a:moveTo>
                  <a:cubicBezTo>
                    <a:pt x="24984" y="19391"/>
                    <a:pt x="19391" y="24984"/>
                    <a:pt x="12492" y="24984"/>
                  </a:cubicBezTo>
                  <a:cubicBezTo>
                    <a:pt x="5593" y="24984"/>
                    <a:pt x="0" y="19391"/>
                    <a:pt x="0" y="12492"/>
                  </a:cubicBezTo>
                  <a:cubicBezTo>
                    <a:pt x="0" y="5593"/>
                    <a:pt x="5593" y="0"/>
                    <a:pt x="12492" y="0"/>
                  </a:cubicBezTo>
                  <a:cubicBezTo>
                    <a:pt x="19391" y="0"/>
                    <a:pt x="24984" y="5593"/>
                    <a:pt x="24984" y="12492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850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: 空心 46">
            <a:extLst>
              <a:ext uri="{FF2B5EF4-FFF2-40B4-BE49-F238E27FC236}">
                <a16:creationId xmlns:a16="http://schemas.microsoft.com/office/drawing/2014/main" id="{674B02E9-4260-6E4C-8541-AB28D39E07D1}"/>
              </a:ext>
            </a:extLst>
          </p:cNvPr>
          <p:cNvSpPr/>
          <p:nvPr/>
        </p:nvSpPr>
        <p:spPr>
          <a:xfrm>
            <a:off x="1969980" y="-13016170"/>
            <a:ext cx="14628628" cy="14628628"/>
          </a:xfrm>
          <a:prstGeom prst="donut">
            <a:avLst>
              <a:gd name="adj" fmla="val 5000"/>
            </a:avLst>
          </a:prstGeom>
          <a:solidFill>
            <a:srgbClr val="FE593D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8C45A566-C4D9-18C1-F510-349A5DFEA69B}"/>
              </a:ext>
            </a:extLst>
          </p:cNvPr>
          <p:cNvSpPr/>
          <p:nvPr/>
        </p:nvSpPr>
        <p:spPr>
          <a:xfrm>
            <a:off x="607012" y="-419307"/>
            <a:ext cx="2258923" cy="2258923"/>
          </a:xfrm>
          <a:prstGeom prst="ellipse">
            <a:avLst/>
          </a:prstGeom>
          <a:solidFill>
            <a:srgbClr val="FE593D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22C5064-890E-AD73-267B-1B92CD3258D1}"/>
              </a:ext>
            </a:extLst>
          </p:cNvPr>
          <p:cNvSpPr/>
          <p:nvPr/>
        </p:nvSpPr>
        <p:spPr>
          <a:xfrm>
            <a:off x="1119401" y="1271189"/>
            <a:ext cx="2589193" cy="380773"/>
          </a:xfrm>
          <a:prstGeom prst="roundRect">
            <a:avLst>
              <a:gd name="adj" fmla="val 0"/>
            </a:avLst>
          </a:prstGeom>
          <a:gradFill flip="none" rotWithShape="1">
            <a:gsLst>
              <a:gs pos="23000">
                <a:srgbClr val="FE593D"/>
              </a:gs>
              <a:gs pos="100000">
                <a:srgbClr val="EDEBE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7BD7ED2-349C-E920-8765-F833B9FD426E}"/>
              </a:ext>
            </a:extLst>
          </p:cNvPr>
          <p:cNvGrpSpPr/>
          <p:nvPr/>
        </p:nvGrpSpPr>
        <p:grpSpPr>
          <a:xfrm>
            <a:off x="-955748" y="2286852"/>
            <a:ext cx="14628628" cy="14628628"/>
            <a:chOff x="138186" y="-1682108"/>
            <a:chExt cx="4778742" cy="477874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EB68BB27-2F25-9A38-4BAC-E9A92E5FF071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圆: 空心 3">
              <a:extLst>
                <a:ext uri="{FF2B5EF4-FFF2-40B4-BE49-F238E27FC236}">
                  <a16:creationId xmlns:a16="http://schemas.microsoft.com/office/drawing/2014/main" id="{A1257807-8864-3912-28AA-8CD7E6E65634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6308BE19-36E3-668E-3410-C88DEF481417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EDE0B32B-DA03-CB22-B4C7-35FE5036CAB1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12500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id="{D630266A-5A7A-F27D-C7C9-4085562ABE54}"/>
                </a:ext>
              </a:extLst>
            </p:cNvPr>
            <p:cNvSpPr/>
            <p:nvPr/>
          </p:nvSpPr>
          <p:spPr>
            <a:xfrm>
              <a:off x="2049683" y="229389"/>
              <a:ext cx="955748" cy="955748"/>
            </a:xfrm>
            <a:prstGeom prst="donut">
              <a:avLst>
                <a:gd name="adj" fmla="val 44910"/>
              </a:avLst>
            </a:prstGeom>
            <a:solidFill>
              <a:srgbClr val="FE593D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AE1D2CBD-610F-BC5F-2A91-66F6EF73B8B2}"/>
              </a:ext>
            </a:extLst>
          </p:cNvPr>
          <p:cNvSpPr/>
          <p:nvPr/>
        </p:nvSpPr>
        <p:spPr>
          <a:xfrm>
            <a:off x="8643973" y="5845292"/>
            <a:ext cx="640321" cy="64032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A9ED8EF-4364-D40F-C428-BF05D778E5AE}"/>
              </a:ext>
            </a:extLst>
          </p:cNvPr>
          <p:cNvSpPr/>
          <p:nvPr/>
        </p:nvSpPr>
        <p:spPr>
          <a:xfrm>
            <a:off x="4937648" y="5223025"/>
            <a:ext cx="320161" cy="32016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6BBE69-7F67-E33A-D65B-FA9354DDD217}"/>
              </a:ext>
            </a:extLst>
          </p:cNvPr>
          <p:cNvSpPr txBox="1"/>
          <p:nvPr/>
        </p:nvSpPr>
        <p:spPr>
          <a:xfrm>
            <a:off x="955749" y="351288"/>
            <a:ext cx="19842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300" dirty="0">
                <a:solidFill>
                  <a:srgbClr val="5F5F5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EE4046B-5C92-51EE-C74B-30DD4BCF5193}"/>
              </a:ext>
            </a:extLst>
          </p:cNvPr>
          <p:cNvSpPr txBox="1"/>
          <p:nvPr/>
        </p:nvSpPr>
        <p:spPr>
          <a:xfrm>
            <a:off x="1331781" y="1296401"/>
            <a:ext cx="16082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1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644982C-6C3D-DD0C-232B-1C7B9BDBB32F}"/>
              </a:ext>
            </a:extLst>
          </p:cNvPr>
          <p:cNvGrpSpPr/>
          <p:nvPr/>
        </p:nvGrpSpPr>
        <p:grpSpPr>
          <a:xfrm>
            <a:off x="1119401" y="2170223"/>
            <a:ext cx="3818247" cy="830997"/>
            <a:chOff x="1119401" y="2170223"/>
            <a:chExt cx="3818247" cy="830997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E86C8EA-3D5B-6815-B85D-CFA0B4B9A36B}"/>
                </a:ext>
              </a:extLst>
            </p:cNvPr>
            <p:cNvSpPr/>
            <p:nvPr/>
          </p:nvSpPr>
          <p:spPr>
            <a:xfrm>
              <a:off x="1119401" y="2235882"/>
              <a:ext cx="3818247" cy="6572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3000">
                  <a:srgbClr val="FE593D"/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solidFill>
                <a:srgbClr val="FE59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35902D1-77DA-55DB-D0B0-A2D29AD2D7CB}"/>
                </a:ext>
              </a:extLst>
            </p:cNvPr>
            <p:cNvSpPr txBox="1"/>
            <p:nvPr/>
          </p:nvSpPr>
          <p:spPr>
            <a:xfrm>
              <a:off x="2516652" y="2341030"/>
              <a:ext cx="20843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BAB8597-EB8F-9B0B-881B-5267DFC30F32}"/>
                </a:ext>
              </a:extLst>
            </p:cNvPr>
            <p:cNvSpPr txBox="1"/>
            <p:nvPr/>
          </p:nvSpPr>
          <p:spPr>
            <a:xfrm>
              <a:off x="1428137" y="2170223"/>
              <a:ext cx="9612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48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62EF2FE-F0B6-7E91-661C-D7C53BB45D1E}"/>
              </a:ext>
            </a:extLst>
          </p:cNvPr>
          <p:cNvGrpSpPr/>
          <p:nvPr/>
        </p:nvGrpSpPr>
        <p:grpSpPr>
          <a:xfrm>
            <a:off x="5466047" y="2170223"/>
            <a:ext cx="3818247" cy="830997"/>
            <a:chOff x="1119401" y="2170223"/>
            <a:chExt cx="3818247" cy="830997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9255E1E1-1B02-823C-8E84-5CEF3499B867}"/>
                </a:ext>
              </a:extLst>
            </p:cNvPr>
            <p:cNvSpPr/>
            <p:nvPr/>
          </p:nvSpPr>
          <p:spPr>
            <a:xfrm>
              <a:off x="1119401" y="2235882"/>
              <a:ext cx="3818247" cy="6572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3000">
                  <a:srgbClr val="FE593D"/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solidFill>
                <a:srgbClr val="FE59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1A0608A-06EF-8371-98EC-DF7B246C4594}"/>
                </a:ext>
              </a:extLst>
            </p:cNvPr>
            <p:cNvSpPr txBox="1"/>
            <p:nvPr/>
          </p:nvSpPr>
          <p:spPr>
            <a:xfrm>
              <a:off x="2560194" y="2341030"/>
              <a:ext cx="20843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FC0739B-492F-2A57-11AC-3ACA7FA02047}"/>
                </a:ext>
              </a:extLst>
            </p:cNvPr>
            <p:cNvSpPr txBox="1"/>
            <p:nvPr/>
          </p:nvSpPr>
          <p:spPr>
            <a:xfrm>
              <a:off x="1428137" y="2170223"/>
              <a:ext cx="12380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48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37B1FE7-914A-D090-DE4C-B39F5B3E526B}"/>
              </a:ext>
            </a:extLst>
          </p:cNvPr>
          <p:cNvGrpSpPr/>
          <p:nvPr/>
        </p:nvGrpSpPr>
        <p:grpSpPr>
          <a:xfrm>
            <a:off x="1119401" y="3302479"/>
            <a:ext cx="3818247" cy="830997"/>
            <a:chOff x="1119401" y="2170223"/>
            <a:chExt cx="3818247" cy="830997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2668D2CE-39B8-110F-60E5-0245247722DF}"/>
                </a:ext>
              </a:extLst>
            </p:cNvPr>
            <p:cNvSpPr/>
            <p:nvPr/>
          </p:nvSpPr>
          <p:spPr>
            <a:xfrm>
              <a:off x="1119401" y="2235882"/>
              <a:ext cx="3818247" cy="6572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3000">
                  <a:srgbClr val="FE593D"/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solidFill>
                <a:srgbClr val="FE59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50E1286-E7CC-21AB-BB3D-94ED9947511C}"/>
                </a:ext>
              </a:extLst>
            </p:cNvPr>
            <p:cNvSpPr txBox="1"/>
            <p:nvPr/>
          </p:nvSpPr>
          <p:spPr>
            <a:xfrm>
              <a:off x="2516652" y="2341030"/>
              <a:ext cx="20843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D0FBC6D-E742-BC50-C4EA-D6CC092850BC}"/>
                </a:ext>
              </a:extLst>
            </p:cNvPr>
            <p:cNvSpPr txBox="1"/>
            <p:nvPr/>
          </p:nvSpPr>
          <p:spPr>
            <a:xfrm>
              <a:off x="1428137" y="2170223"/>
              <a:ext cx="12860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03</a:t>
              </a:r>
              <a:endParaRPr lang="zh-CN" altLang="en-US" sz="48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AD2F04A-DECE-D3DA-79E3-AE2E7C0CAC18}"/>
              </a:ext>
            </a:extLst>
          </p:cNvPr>
          <p:cNvGrpSpPr/>
          <p:nvPr/>
        </p:nvGrpSpPr>
        <p:grpSpPr>
          <a:xfrm>
            <a:off x="5466047" y="3302479"/>
            <a:ext cx="3818247" cy="830997"/>
            <a:chOff x="1119401" y="2170223"/>
            <a:chExt cx="3818247" cy="830997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0C725604-5894-D9BB-E3BE-D0B5ED845596}"/>
                </a:ext>
              </a:extLst>
            </p:cNvPr>
            <p:cNvSpPr/>
            <p:nvPr/>
          </p:nvSpPr>
          <p:spPr>
            <a:xfrm>
              <a:off x="1119401" y="2235882"/>
              <a:ext cx="3818247" cy="65725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3000">
                  <a:srgbClr val="FE593D"/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solidFill>
                <a:srgbClr val="FE59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6278101-085F-13D2-C00E-1B9174DF0B8F}"/>
                </a:ext>
              </a:extLst>
            </p:cNvPr>
            <p:cNvSpPr txBox="1"/>
            <p:nvPr/>
          </p:nvSpPr>
          <p:spPr>
            <a:xfrm>
              <a:off x="2560194" y="2341030"/>
              <a:ext cx="208437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B8FB7F7-53D6-1C0F-5E1F-CC2B955FC8D2}"/>
                </a:ext>
              </a:extLst>
            </p:cNvPr>
            <p:cNvSpPr txBox="1"/>
            <p:nvPr/>
          </p:nvSpPr>
          <p:spPr>
            <a:xfrm>
              <a:off x="1428136" y="2170223"/>
              <a:ext cx="12380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spc="3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04</a:t>
              </a:r>
              <a:endParaRPr lang="zh-CN" altLang="en-US" sz="48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ED481564-30AE-E7BD-BAEA-6F8104C79FEE}"/>
              </a:ext>
            </a:extLst>
          </p:cNvPr>
          <p:cNvSpPr/>
          <p:nvPr/>
        </p:nvSpPr>
        <p:spPr>
          <a:xfrm>
            <a:off x="11584988" y="1787497"/>
            <a:ext cx="886115" cy="886115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92134FAC-D44B-AF90-8B04-CAFC3EDB5620}"/>
              </a:ext>
            </a:extLst>
          </p:cNvPr>
          <p:cNvSpPr/>
          <p:nvPr/>
        </p:nvSpPr>
        <p:spPr>
          <a:xfrm>
            <a:off x="7985672" y="367909"/>
            <a:ext cx="680788" cy="680788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99E55BC-8204-80C6-98F5-BD033D40DE87}"/>
              </a:ext>
            </a:extLst>
          </p:cNvPr>
          <p:cNvSpPr/>
          <p:nvPr/>
        </p:nvSpPr>
        <p:spPr>
          <a:xfrm>
            <a:off x="9780933" y="1370200"/>
            <a:ext cx="372667" cy="372667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296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4B20DD5-310E-B20A-C8C9-C6700DC9A05D}"/>
              </a:ext>
            </a:extLst>
          </p:cNvPr>
          <p:cNvCxnSpPr/>
          <p:nvPr/>
        </p:nvCxnSpPr>
        <p:spPr>
          <a:xfrm>
            <a:off x="976003" y="5433156"/>
            <a:ext cx="62118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063A37C-C3EB-4666-8150-FCFDE41D8BDA}"/>
              </a:ext>
            </a:extLst>
          </p:cNvPr>
          <p:cNvCxnSpPr/>
          <p:nvPr/>
        </p:nvCxnSpPr>
        <p:spPr>
          <a:xfrm>
            <a:off x="976003" y="4826096"/>
            <a:ext cx="62118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07E8407-8CE0-84CA-A445-924F46A5E907}"/>
              </a:ext>
            </a:extLst>
          </p:cNvPr>
          <p:cNvCxnSpPr/>
          <p:nvPr/>
        </p:nvCxnSpPr>
        <p:spPr>
          <a:xfrm>
            <a:off x="976003" y="4219036"/>
            <a:ext cx="62118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0CAED9D-0D59-69E1-78D8-6A1F71902DDC}"/>
              </a:ext>
            </a:extLst>
          </p:cNvPr>
          <p:cNvCxnSpPr/>
          <p:nvPr/>
        </p:nvCxnSpPr>
        <p:spPr>
          <a:xfrm>
            <a:off x="976003" y="3611976"/>
            <a:ext cx="62118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73E9A04-EDFC-F324-884F-1003620BB056}"/>
              </a:ext>
            </a:extLst>
          </p:cNvPr>
          <p:cNvCxnSpPr/>
          <p:nvPr/>
        </p:nvCxnSpPr>
        <p:spPr>
          <a:xfrm>
            <a:off x="976003" y="3004916"/>
            <a:ext cx="62118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BB9B959-AA0E-BB06-3CF0-60E259AF0E8E}"/>
              </a:ext>
            </a:extLst>
          </p:cNvPr>
          <p:cNvCxnSpPr/>
          <p:nvPr/>
        </p:nvCxnSpPr>
        <p:spPr>
          <a:xfrm>
            <a:off x="976003" y="2397856"/>
            <a:ext cx="62118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C4052D23-AC57-0B94-138A-18701D8CE369}"/>
              </a:ext>
            </a:extLst>
          </p:cNvPr>
          <p:cNvCxnSpPr/>
          <p:nvPr/>
        </p:nvCxnSpPr>
        <p:spPr>
          <a:xfrm>
            <a:off x="976003" y="1790796"/>
            <a:ext cx="62118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id="{E0529EDD-7860-02E7-708F-D4835A202A8D}"/>
              </a:ext>
            </a:extLst>
          </p:cNvPr>
          <p:cNvSpPr/>
          <p:nvPr/>
        </p:nvSpPr>
        <p:spPr>
          <a:xfrm>
            <a:off x="1941203" y="2614627"/>
            <a:ext cx="721360" cy="2818529"/>
          </a:xfrm>
          <a:prstGeom prst="rect">
            <a:avLst/>
          </a:prstGeom>
          <a:solidFill>
            <a:srgbClr val="FE593D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2F91032-7823-98CA-A45C-2E4264F2D63A}"/>
              </a:ext>
            </a:extLst>
          </p:cNvPr>
          <p:cNvSpPr/>
          <p:nvPr/>
        </p:nvSpPr>
        <p:spPr>
          <a:xfrm>
            <a:off x="3241683" y="3731198"/>
            <a:ext cx="721360" cy="1701958"/>
          </a:xfrm>
          <a:prstGeom prst="rect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CE9FF7C-3A1A-E4E6-AA2A-B8C0CF15B850}"/>
              </a:ext>
            </a:extLst>
          </p:cNvPr>
          <p:cNvSpPr/>
          <p:nvPr/>
        </p:nvSpPr>
        <p:spPr>
          <a:xfrm>
            <a:off x="4542163" y="3069928"/>
            <a:ext cx="721360" cy="2363228"/>
          </a:xfrm>
          <a:prstGeom prst="rect">
            <a:avLst/>
          </a:prstGeom>
          <a:solidFill>
            <a:srgbClr val="FE593D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27DACF9-C736-1FBC-11C4-5A766E6CEAAE}"/>
              </a:ext>
            </a:extLst>
          </p:cNvPr>
          <p:cNvSpPr/>
          <p:nvPr/>
        </p:nvSpPr>
        <p:spPr>
          <a:xfrm>
            <a:off x="5842643" y="2083443"/>
            <a:ext cx="721360" cy="3349713"/>
          </a:xfrm>
          <a:prstGeom prst="rect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A7B5945-5C6C-89A9-3C7F-A9A6E513274E}"/>
              </a:ext>
            </a:extLst>
          </p:cNvPr>
          <p:cNvSpPr txBox="1"/>
          <p:nvPr/>
        </p:nvSpPr>
        <p:spPr>
          <a:xfrm>
            <a:off x="1097831" y="5098015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0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D4F107B-AD53-D0D1-E946-0276A57679F6}"/>
              </a:ext>
            </a:extLst>
          </p:cNvPr>
          <p:cNvSpPr txBox="1"/>
          <p:nvPr/>
        </p:nvSpPr>
        <p:spPr>
          <a:xfrm>
            <a:off x="1036917" y="4490955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20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2DD2D71-14C4-52A9-A381-252BFE980533}"/>
              </a:ext>
            </a:extLst>
          </p:cNvPr>
          <p:cNvSpPr txBox="1"/>
          <p:nvPr/>
        </p:nvSpPr>
        <p:spPr>
          <a:xfrm>
            <a:off x="1036917" y="3883895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40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F3864BB-FF4F-D61E-E7AF-63F54F795460}"/>
              </a:ext>
            </a:extLst>
          </p:cNvPr>
          <p:cNvSpPr txBox="1"/>
          <p:nvPr/>
        </p:nvSpPr>
        <p:spPr>
          <a:xfrm>
            <a:off x="1036917" y="3276835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80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74CF945-230A-01E0-8F56-251EC07F7D98}"/>
              </a:ext>
            </a:extLst>
          </p:cNvPr>
          <p:cNvSpPr txBox="1"/>
          <p:nvPr/>
        </p:nvSpPr>
        <p:spPr>
          <a:xfrm>
            <a:off x="976003" y="2669775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100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AC88FDF-D577-BABC-7E21-5C75093CAB1C}"/>
              </a:ext>
            </a:extLst>
          </p:cNvPr>
          <p:cNvSpPr txBox="1"/>
          <p:nvPr/>
        </p:nvSpPr>
        <p:spPr>
          <a:xfrm>
            <a:off x="976003" y="2062715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200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DAE0737-0DA4-F784-8097-6C43C18471EC}"/>
              </a:ext>
            </a:extLst>
          </p:cNvPr>
          <p:cNvSpPr txBox="1"/>
          <p:nvPr/>
        </p:nvSpPr>
        <p:spPr>
          <a:xfrm>
            <a:off x="976003" y="1455655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400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47D8B7C-4856-BF0D-FD54-61DD9D242B43}"/>
              </a:ext>
            </a:extLst>
          </p:cNvPr>
          <p:cNvSpPr txBox="1"/>
          <p:nvPr/>
        </p:nvSpPr>
        <p:spPr>
          <a:xfrm>
            <a:off x="4420980" y="2431284"/>
            <a:ext cx="963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E593D"/>
                </a:solidFill>
                <a:cs typeface="+mn-ea"/>
                <a:sym typeface="+mn-lt"/>
              </a:rPr>
              <a:t>60%</a:t>
            </a:r>
            <a:endParaRPr lang="zh-CN" altLang="en-US" sz="3200" dirty="0">
              <a:solidFill>
                <a:srgbClr val="FE593D"/>
              </a:soli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E3C062F-90F7-A57C-5106-98048BF33B86}"/>
              </a:ext>
            </a:extLst>
          </p:cNvPr>
          <p:cNvSpPr txBox="1"/>
          <p:nvPr/>
        </p:nvSpPr>
        <p:spPr>
          <a:xfrm>
            <a:off x="5721460" y="1509551"/>
            <a:ext cx="963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E593D"/>
                </a:solidFill>
                <a:cs typeface="+mn-ea"/>
                <a:sym typeface="+mn-lt"/>
              </a:rPr>
              <a:t>84%</a:t>
            </a:r>
            <a:endParaRPr lang="zh-CN" altLang="en-US" sz="3200" dirty="0">
              <a:solidFill>
                <a:srgbClr val="FE593D"/>
              </a:solidFill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A29684D-0190-F7E0-D03C-99B24BDC343A}"/>
              </a:ext>
            </a:extLst>
          </p:cNvPr>
          <p:cNvSpPr txBox="1"/>
          <p:nvPr/>
        </p:nvSpPr>
        <p:spPr>
          <a:xfrm>
            <a:off x="1798991" y="2061889"/>
            <a:ext cx="963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E593D"/>
                </a:solidFill>
                <a:cs typeface="+mn-ea"/>
                <a:sym typeface="+mn-lt"/>
              </a:rPr>
              <a:t>72%</a:t>
            </a:r>
            <a:endParaRPr lang="zh-CN" altLang="en-US" sz="3200" dirty="0">
              <a:solidFill>
                <a:srgbClr val="FE593D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E8BDDF1-7AF1-8518-A644-93CF6F109ABD}"/>
              </a:ext>
            </a:extLst>
          </p:cNvPr>
          <p:cNvSpPr txBox="1"/>
          <p:nvPr/>
        </p:nvSpPr>
        <p:spPr>
          <a:xfrm>
            <a:off x="3148623" y="3112233"/>
            <a:ext cx="9637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E593D"/>
                </a:solidFill>
                <a:cs typeface="+mn-ea"/>
                <a:sym typeface="+mn-lt"/>
              </a:rPr>
              <a:t>43%</a:t>
            </a:r>
            <a:endParaRPr lang="zh-CN" altLang="en-US" sz="3200" dirty="0">
              <a:solidFill>
                <a:srgbClr val="FE593D"/>
              </a:solidFill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6BB6DE1-5A2E-6107-1285-DCD4CD89F863}"/>
              </a:ext>
            </a:extLst>
          </p:cNvPr>
          <p:cNvSpPr txBox="1"/>
          <p:nvPr/>
        </p:nvSpPr>
        <p:spPr>
          <a:xfrm>
            <a:off x="7492443" y="1667747"/>
            <a:ext cx="35269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23000">
                      <a:srgbClr val="FE593D"/>
                    </a:gs>
                    <a:gs pos="100000">
                      <a:srgbClr val="FF000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B5ECAED0-8B28-66DE-F89E-3B498C96EE28}"/>
              </a:ext>
            </a:extLst>
          </p:cNvPr>
          <p:cNvSpPr txBox="1"/>
          <p:nvPr/>
        </p:nvSpPr>
        <p:spPr>
          <a:xfrm>
            <a:off x="7492443" y="2213323"/>
            <a:ext cx="3657602" cy="128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427AC50-1E85-4119-E730-C38685764713}"/>
              </a:ext>
            </a:extLst>
          </p:cNvPr>
          <p:cNvSpPr txBox="1"/>
          <p:nvPr/>
        </p:nvSpPr>
        <p:spPr>
          <a:xfrm>
            <a:off x="7492443" y="3556190"/>
            <a:ext cx="3657602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... ...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4FCABE5-66B1-F458-14FD-4CA2D8711EEF}"/>
              </a:ext>
            </a:extLst>
          </p:cNvPr>
          <p:cNvSpPr txBox="1"/>
          <p:nvPr/>
        </p:nvSpPr>
        <p:spPr>
          <a:xfrm>
            <a:off x="7492443" y="4171935"/>
            <a:ext cx="3657602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... ...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57FBB72-21E1-348E-5418-444D2B18425C}"/>
              </a:ext>
            </a:extLst>
          </p:cNvPr>
          <p:cNvSpPr txBox="1"/>
          <p:nvPr/>
        </p:nvSpPr>
        <p:spPr>
          <a:xfrm>
            <a:off x="7492443" y="4787680"/>
            <a:ext cx="3657602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... ...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31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41EA8DD-97ED-B88C-BFFA-5CCA194FC3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27108" y="2456234"/>
            <a:ext cx="1945532" cy="1945532"/>
          </a:xfrm>
          <a:custGeom>
            <a:avLst/>
            <a:gdLst>
              <a:gd name="connsiteX0" fmla="*/ 972766 w 1945532"/>
              <a:gd name="connsiteY0" fmla="*/ 408562 h 1945532"/>
              <a:gd name="connsiteX1" fmla="*/ 408562 w 1945532"/>
              <a:gd name="connsiteY1" fmla="*/ 972766 h 1945532"/>
              <a:gd name="connsiteX2" fmla="*/ 972766 w 1945532"/>
              <a:gd name="connsiteY2" fmla="*/ 1536970 h 1945532"/>
              <a:gd name="connsiteX3" fmla="*/ 1536970 w 1945532"/>
              <a:gd name="connsiteY3" fmla="*/ 972766 h 1945532"/>
              <a:gd name="connsiteX4" fmla="*/ 972766 w 1945532"/>
              <a:gd name="connsiteY4" fmla="*/ 408562 h 1945532"/>
              <a:gd name="connsiteX5" fmla="*/ 972766 w 1945532"/>
              <a:gd name="connsiteY5" fmla="*/ 0 h 1945532"/>
              <a:gd name="connsiteX6" fmla="*/ 1945532 w 1945532"/>
              <a:gd name="connsiteY6" fmla="*/ 972766 h 1945532"/>
              <a:gd name="connsiteX7" fmla="*/ 972766 w 1945532"/>
              <a:gd name="connsiteY7" fmla="*/ 1945532 h 1945532"/>
              <a:gd name="connsiteX8" fmla="*/ 0 w 1945532"/>
              <a:gd name="connsiteY8" fmla="*/ 972766 h 1945532"/>
              <a:gd name="connsiteX9" fmla="*/ 972766 w 1945532"/>
              <a:gd name="connsiteY9" fmla="*/ 0 h 194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45532" h="1945532">
                <a:moveTo>
                  <a:pt x="972766" y="408562"/>
                </a:moveTo>
                <a:cubicBezTo>
                  <a:pt x="661165" y="408562"/>
                  <a:pt x="408562" y="661165"/>
                  <a:pt x="408562" y="972766"/>
                </a:cubicBezTo>
                <a:cubicBezTo>
                  <a:pt x="408562" y="1284367"/>
                  <a:pt x="661165" y="1536970"/>
                  <a:pt x="972766" y="1536970"/>
                </a:cubicBezTo>
                <a:cubicBezTo>
                  <a:pt x="1284367" y="1536970"/>
                  <a:pt x="1536970" y="1284367"/>
                  <a:pt x="1536970" y="972766"/>
                </a:cubicBezTo>
                <a:cubicBezTo>
                  <a:pt x="1536970" y="661165"/>
                  <a:pt x="1284367" y="408562"/>
                  <a:pt x="972766" y="408562"/>
                </a:cubicBezTo>
                <a:close/>
                <a:moveTo>
                  <a:pt x="972766" y="0"/>
                </a:moveTo>
                <a:cubicBezTo>
                  <a:pt x="1510010" y="0"/>
                  <a:pt x="1945532" y="435522"/>
                  <a:pt x="1945532" y="972766"/>
                </a:cubicBezTo>
                <a:cubicBezTo>
                  <a:pt x="1945532" y="1510010"/>
                  <a:pt x="1510010" y="1945532"/>
                  <a:pt x="972766" y="1945532"/>
                </a:cubicBezTo>
                <a:cubicBezTo>
                  <a:pt x="435522" y="1945532"/>
                  <a:pt x="0" y="1510010"/>
                  <a:pt x="0" y="972766"/>
                </a:cubicBezTo>
                <a:cubicBezTo>
                  <a:pt x="0" y="435522"/>
                  <a:pt x="435522" y="0"/>
                  <a:pt x="972766" y="0"/>
                </a:cubicBez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7107757-259F-47D9-7AD1-735EFC4F2A6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82768" y="2456234"/>
            <a:ext cx="1945532" cy="1945532"/>
          </a:xfrm>
          <a:custGeom>
            <a:avLst/>
            <a:gdLst>
              <a:gd name="connsiteX0" fmla="*/ 972766 w 1945532"/>
              <a:gd name="connsiteY0" fmla="*/ 408562 h 1945532"/>
              <a:gd name="connsiteX1" fmla="*/ 408562 w 1945532"/>
              <a:gd name="connsiteY1" fmla="*/ 972766 h 1945532"/>
              <a:gd name="connsiteX2" fmla="*/ 972766 w 1945532"/>
              <a:gd name="connsiteY2" fmla="*/ 1536970 h 1945532"/>
              <a:gd name="connsiteX3" fmla="*/ 1536970 w 1945532"/>
              <a:gd name="connsiteY3" fmla="*/ 972766 h 1945532"/>
              <a:gd name="connsiteX4" fmla="*/ 972766 w 1945532"/>
              <a:gd name="connsiteY4" fmla="*/ 408562 h 1945532"/>
              <a:gd name="connsiteX5" fmla="*/ 972766 w 1945532"/>
              <a:gd name="connsiteY5" fmla="*/ 0 h 1945532"/>
              <a:gd name="connsiteX6" fmla="*/ 1945532 w 1945532"/>
              <a:gd name="connsiteY6" fmla="*/ 972766 h 1945532"/>
              <a:gd name="connsiteX7" fmla="*/ 972766 w 1945532"/>
              <a:gd name="connsiteY7" fmla="*/ 1945532 h 1945532"/>
              <a:gd name="connsiteX8" fmla="*/ 0 w 1945532"/>
              <a:gd name="connsiteY8" fmla="*/ 972766 h 1945532"/>
              <a:gd name="connsiteX9" fmla="*/ 972766 w 1945532"/>
              <a:gd name="connsiteY9" fmla="*/ 0 h 194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45532" h="1945532">
                <a:moveTo>
                  <a:pt x="972766" y="408562"/>
                </a:moveTo>
                <a:cubicBezTo>
                  <a:pt x="661165" y="408562"/>
                  <a:pt x="408562" y="661165"/>
                  <a:pt x="408562" y="972766"/>
                </a:cubicBezTo>
                <a:cubicBezTo>
                  <a:pt x="408562" y="1284367"/>
                  <a:pt x="661165" y="1536970"/>
                  <a:pt x="972766" y="1536970"/>
                </a:cubicBezTo>
                <a:cubicBezTo>
                  <a:pt x="1284367" y="1536970"/>
                  <a:pt x="1536970" y="1284367"/>
                  <a:pt x="1536970" y="972766"/>
                </a:cubicBezTo>
                <a:cubicBezTo>
                  <a:pt x="1536970" y="661165"/>
                  <a:pt x="1284367" y="408562"/>
                  <a:pt x="972766" y="408562"/>
                </a:cubicBezTo>
                <a:close/>
                <a:moveTo>
                  <a:pt x="972766" y="0"/>
                </a:moveTo>
                <a:cubicBezTo>
                  <a:pt x="1510010" y="0"/>
                  <a:pt x="1945532" y="435522"/>
                  <a:pt x="1945532" y="972766"/>
                </a:cubicBezTo>
                <a:cubicBezTo>
                  <a:pt x="1945532" y="1510010"/>
                  <a:pt x="1510010" y="1945532"/>
                  <a:pt x="972766" y="1945532"/>
                </a:cubicBezTo>
                <a:cubicBezTo>
                  <a:pt x="435522" y="1945532"/>
                  <a:pt x="0" y="1510010"/>
                  <a:pt x="0" y="972766"/>
                </a:cubicBezTo>
                <a:cubicBezTo>
                  <a:pt x="0" y="435522"/>
                  <a:pt x="435522" y="0"/>
                  <a:pt x="972766" y="0"/>
                </a:cubicBezTo>
                <a:close/>
              </a:path>
            </a:pathLst>
          </a:cu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902C54FD-4912-5CD2-3ED2-AB40421F01A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0568" y="2456234"/>
            <a:ext cx="1945532" cy="1945532"/>
          </a:xfrm>
          <a:custGeom>
            <a:avLst/>
            <a:gdLst>
              <a:gd name="connsiteX0" fmla="*/ 972766 w 1945532"/>
              <a:gd name="connsiteY0" fmla="*/ 408562 h 1945532"/>
              <a:gd name="connsiteX1" fmla="*/ 408562 w 1945532"/>
              <a:gd name="connsiteY1" fmla="*/ 972766 h 1945532"/>
              <a:gd name="connsiteX2" fmla="*/ 972766 w 1945532"/>
              <a:gd name="connsiteY2" fmla="*/ 1536970 h 1945532"/>
              <a:gd name="connsiteX3" fmla="*/ 1536970 w 1945532"/>
              <a:gd name="connsiteY3" fmla="*/ 972766 h 1945532"/>
              <a:gd name="connsiteX4" fmla="*/ 972766 w 1945532"/>
              <a:gd name="connsiteY4" fmla="*/ 408562 h 1945532"/>
              <a:gd name="connsiteX5" fmla="*/ 972766 w 1945532"/>
              <a:gd name="connsiteY5" fmla="*/ 0 h 1945532"/>
              <a:gd name="connsiteX6" fmla="*/ 1945532 w 1945532"/>
              <a:gd name="connsiteY6" fmla="*/ 972766 h 1945532"/>
              <a:gd name="connsiteX7" fmla="*/ 972766 w 1945532"/>
              <a:gd name="connsiteY7" fmla="*/ 1945532 h 1945532"/>
              <a:gd name="connsiteX8" fmla="*/ 0 w 1945532"/>
              <a:gd name="connsiteY8" fmla="*/ 972766 h 1945532"/>
              <a:gd name="connsiteX9" fmla="*/ 972766 w 1945532"/>
              <a:gd name="connsiteY9" fmla="*/ 0 h 1945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45532" h="1945532">
                <a:moveTo>
                  <a:pt x="972766" y="408562"/>
                </a:moveTo>
                <a:cubicBezTo>
                  <a:pt x="661165" y="408562"/>
                  <a:pt x="408562" y="661165"/>
                  <a:pt x="408562" y="972766"/>
                </a:cubicBezTo>
                <a:cubicBezTo>
                  <a:pt x="408562" y="1284367"/>
                  <a:pt x="661165" y="1536970"/>
                  <a:pt x="972766" y="1536970"/>
                </a:cubicBezTo>
                <a:cubicBezTo>
                  <a:pt x="1284367" y="1536970"/>
                  <a:pt x="1536970" y="1284367"/>
                  <a:pt x="1536970" y="972766"/>
                </a:cubicBezTo>
                <a:cubicBezTo>
                  <a:pt x="1536970" y="661165"/>
                  <a:pt x="1284367" y="408562"/>
                  <a:pt x="972766" y="408562"/>
                </a:cubicBezTo>
                <a:close/>
                <a:moveTo>
                  <a:pt x="972766" y="0"/>
                </a:moveTo>
                <a:cubicBezTo>
                  <a:pt x="1510010" y="0"/>
                  <a:pt x="1945532" y="435522"/>
                  <a:pt x="1945532" y="972766"/>
                </a:cubicBezTo>
                <a:cubicBezTo>
                  <a:pt x="1945532" y="1510010"/>
                  <a:pt x="1510010" y="1945532"/>
                  <a:pt x="972766" y="1945532"/>
                </a:cubicBezTo>
                <a:cubicBezTo>
                  <a:pt x="435522" y="1945532"/>
                  <a:pt x="0" y="1510010"/>
                  <a:pt x="0" y="972766"/>
                </a:cubicBezTo>
                <a:cubicBezTo>
                  <a:pt x="0" y="435522"/>
                  <a:pt x="435522" y="0"/>
                  <a:pt x="972766" y="0"/>
                </a:cubicBez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F3B99BF1-65F4-3811-C67B-9688488E5D76}"/>
              </a:ext>
            </a:extLst>
          </p:cNvPr>
          <p:cNvGrpSpPr/>
          <p:nvPr/>
        </p:nvGrpSpPr>
        <p:grpSpPr>
          <a:xfrm>
            <a:off x="0" y="3510799"/>
            <a:ext cx="12192000" cy="222813"/>
            <a:chOff x="0" y="3206187"/>
            <a:chExt cx="12192000" cy="222813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15FC6B9-A807-607E-1301-05F279227705}"/>
                </a:ext>
              </a:extLst>
            </p:cNvPr>
            <p:cNvCxnSpPr>
              <a:endCxn id="8" idx="8"/>
            </p:cNvCxnSpPr>
            <p:nvPr/>
          </p:nvCxnSpPr>
          <p:spPr>
            <a:xfrm>
              <a:off x="0" y="3426537"/>
              <a:ext cx="1530568" cy="2463"/>
            </a:xfrm>
            <a:prstGeom prst="line">
              <a:avLst/>
            </a:prstGeom>
            <a:ln w="63500">
              <a:solidFill>
                <a:srgbClr val="FE593D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553D1BD9-3BC9-8342-C4D4-8DA3D7D34910}"/>
                </a:ext>
              </a:extLst>
            </p:cNvPr>
            <p:cNvCxnSpPr/>
            <p:nvPr/>
          </p:nvCxnSpPr>
          <p:spPr>
            <a:xfrm>
              <a:off x="3476100" y="3206187"/>
              <a:ext cx="1530568" cy="2463"/>
            </a:xfrm>
            <a:prstGeom prst="line">
              <a:avLst/>
            </a:prstGeom>
            <a:ln w="63500">
              <a:solidFill>
                <a:srgbClr val="FE593D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42FB6710-E42E-7B3B-5877-AA993DB8C2C4}"/>
                </a:ext>
              </a:extLst>
            </p:cNvPr>
            <p:cNvCxnSpPr/>
            <p:nvPr/>
          </p:nvCxnSpPr>
          <p:spPr>
            <a:xfrm>
              <a:off x="6952200" y="3206187"/>
              <a:ext cx="1530568" cy="2463"/>
            </a:xfrm>
            <a:prstGeom prst="line">
              <a:avLst/>
            </a:prstGeom>
            <a:ln w="63500">
              <a:solidFill>
                <a:srgbClr val="FE593D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A03CEE2C-4C1F-FB7E-32E9-F6691BC833D2}"/>
                </a:ext>
              </a:extLst>
            </p:cNvPr>
            <p:cNvCxnSpPr/>
            <p:nvPr/>
          </p:nvCxnSpPr>
          <p:spPr>
            <a:xfrm>
              <a:off x="10429655" y="3206187"/>
              <a:ext cx="1762345" cy="0"/>
            </a:xfrm>
            <a:prstGeom prst="line">
              <a:avLst/>
            </a:prstGeom>
            <a:ln w="63500">
              <a:solidFill>
                <a:srgbClr val="FE593D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127C2A8D-4B90-14B0-23F7-1A0A4A0E18D7}"/>
              </a:ext>
            </a:extLst>
          </p:cNvPr>
          <p:cNvGrpSpPr/>
          <p:nvPr/>
        </p:nvGrpSpPr>
        <p:grpSpPr>
          <a:xfrm>
            <a:off x="906064" y="4641754"/>
            <a:ext cx="3194540" cy="831062"/>
            <a:chOff x="1084408" y="2261706"/>
            <a:chExt cx="3194540" cy="83106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9C8A7BD-9348-1F87-2B2A-A2019E080D37}"/>
                </a:ext>
              </a:extLst>
            </p:cNvPr>
            <p:cNvSpPr txBox="1"/>
            <p:nvPr/>
          </p:nvSpPr>
          <p:spPr>
            <a:xfrm>
              <a:off x="1844348" y="2261706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67125F9-F7DE-3A5B-81BE-33BF4015D302}"/>
                </a:ext>
              </a:extLst>
            </p:cNvPr>
            <p:cNvSpPr txBox="1"/>
            <p:nvPr/>
          </p:nvSpPr>
          <p:spPr>
            <a:xfrm>
              <a:off x="1084408" y="2538385"/>
              <a:ext cx="319454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31B8CA4-E56B-C3BD-33A6-538BE5908EC1}"/>
              </a:ext>
            </a:extLst>
          </p:cNvPr>
          <p:cNvGrpSpPr/>
          <p:nvPr/>
        </p:nvGrpSpPr>
        <p:grpSpPr>
          <a:xfrm>
            <a:off x="4406899" y="1425195"/>
            <a:ext cx="3378202" cy="831062"/>
            <a:chOff x="992577" y="2261706"/>
            <a:chExt cx="3378202" cy="83106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DBB09F3-64D6-B21A-C095-658C0D5071EB}"/>
                </a:ext>
              </a:extLst>
            </p:cNvPr>
            <p:cNvSpPr txBox="1"/>
            <p:nvPr/>
          </p:nvSpPr>
          <p:spPr>
            <a:xfrm>
              <a:off x="1844348" y="2261706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12F5343-E763-694F-57A1-350F34A19919}"/>
                </a:ext>
              </a:extLst>
            </p:cNvPr>
            <p:cNvSpPr txBox="1"/>
            <p:nvPr/>
          </p:nvSpPr>
          <p:spPr>
            <a:xfrm>
              <a:off x="992577" y="2538385"/>
              <a:ext cx="3378202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A1098A0-9F16-0C42-6F9F-271DAB22485E}"/>
              </a:ext>
            </a:extLst>
          </p:cNvPr>
          <p:cNvGrpSpPr/>
          <p:nvPr/>
        </p:nvGrpSpPr>
        <p:grpSpPr>
          <a:xfrm>
            <a:off x="7973934" y="4641754"/>
            <a:ext cx="3194540" cy="831062"/>
            <a:chOff x="1084408" y="2261706"/>
            <a:chExt cx="3194540" cy="83106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9F401B1-AEA3-0150-BAA1-CC4E9C398DC3}"/>
                </a:ext>
              </a:extLst>
            </p:cNvPr>
            <p:cNvSpPr txBox="1"/>
            <p:nvPr/>
          </p:nvSpPr>
          <p:spPr>
            <a:xfrm>
              <a:off x="1844348" y="2261706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589AC8D-9CBF-1B4E-0979-019964161599}"/>
                </a:ext>
              </a:extLst>
            </p:cNvPr>
            <p:cNvSpPr txBox="1"/>
            <p:nvPr/>
          </p:nvSpPr>
          <p:spPr>
            <a:xfrm>
              <a:off x="1084408" y="2538385"/>
              <a:ext cx="319454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4444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D2A7DB03-7F36-7A4B-B60B-DE8F079E535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900" y="1584160"/>
            <a:ext cx="7910760" cy="5273840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04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7DA8B41E-3688-2B3F-0DED-2682A3DF6A21}"/>
              </a:ext>
            </a:extLst>
          </p:cNvPr>
          <p:cNvSpPr>
            <a:spLocks/>
          </p:cNvSpPr>
          <p:nvPr/>
        </p:nvSpPr>
        <p:spPr bwMode="auto">
          <a:xfrm>
            <a:off x="1200930" y="1618679"/>
            <a:ext cx="634311" cy="510621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FE593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id="{BFF49808-005A-6193-1EFF-7D4210A6173D}"/>
              </a:ext>
            </a:extLst>
          </p:cNvPr>
          <p:cNvSpPr/>
          <p:nvPr/>
        </p:nvSpPr>
        <p:spPr>
          <a:xfrm>
            <a:off x="6408609" y="1583015"/>
            <a:ext cx="239878" cy="899545"/>
          </a:xfrm>
          <a:custGeom>
            <a:avLst/>
            <a:gdLst>
              <a:gd name="connsiteX0" fmla="*/ 68824 w 586846"/>
              <a:gd name="connsiteY0" fmla="*/ 1723528 h 2207149"/>
              <a:gd name="connsiteX1" fmla="*/ 229234 w 586846"/>
              <a:gd name="connsiteY1" fmla="*/ 1999898 h 2207149"/>
              <a:gd name="connsiteX2" fmla="*/ 395081 w 586846"/>
              <a:gd name="connsiteY2" fmla="*/ 1968031 h 2207149"/>
              <a:gd name="connsiteX3" fmla="*/ 530795 w 586846"/>
              <a:gd name="connsiteY3" fmla="*/ 1725944 h 2207149"/>
              <a:gd name="connsiteX4" fmla="*/ 306023 w 586846"/>
              <a:gd name="connsiteY4" fmla="*/ 76465 h 2207149"/>
              <a:gd name="connsiteX5" fmla="*/ 306023 w 586846"/>
              <a:gd name="connsiteY5" fmla="*/ 1514740 h 2207149"/>
              <a:gd name="connsiteX6" fmla="*/ 529167 w 586846"/>
              <a:gd name="connsiteY6" fmla="*/ 1514740 h 2207149"/>
              <a:gd name="connsiteX7" fmla="*/ 529167 w 586846"/>
              <a:gd name="connsiteY7" fmla="*/ 155048 h 2207149"/>
              <a:gd name="connsiteX8" fmla="*/ 450584 w 586846"/>
              <a:gd name="connsiteY8" fmla="*/ 76465 h 2207149"/>
              <a:gd name="connsiteX9" fmla="*/ 136262 w 586846"/>
              <a:gd name="connsiteY9" fmla="*/ 76465 h 2207149"/>
              <a:gd name="connsiteX10" fmla="*/ 57679 w 586846"/>
              <a:gd name="connsiteY10" fmla="*/ 155048 h 2207149"/>
              <a:gd name="connsiteX11" fmla="*/ 57679 w 586846"/>
              <a:gd name="connsiteY11" fmla="*/ 1514740 h 2207149"/>
              <a:gd name="connsiteX12" fmla="*/ 280823 w 586846"/>
              <a:gd name="connsiteY12" fmla="*/ 1514740 h 2207149"/>
              <a:gd name="connsiteX13" fmla="*/ 280823 w 586846"/>
              <a:gd name="connsiteY13" fmla="*/ 76465 h 2207149"/>
              <a:gd name="connsiteX14" fmla="*/ 97810 w 586846"/>
              <a:gd name="connsiteY14" fmla="*/ 0 h 2207149"/>
              <a:gd name="connsiteX15" fmla="*/ 489036 w 586846"/>
              <a:gd name="connsiteY15" fmla="*/ 0 h 2207149"/>
              <a:gd name="connsiteX16" fmla="*/ 586846 w 586846"/>
              <a:gd name="connsiteY16" fmla="*/ 97810 h 2207149"/>
              <a:gd name="connsiteX17" fmla="*/ 586846 w 586846"/>
              <a:gd name="connsiteY17" fmla="*/ 1690953 h 2207149"/>
              <a:gd name="connsiteX18" fmla="*/ 586517 w 586846"/>
              <a:gd name="connsiteY18" fmla="*/ 1690953 h 2207149"/>
              <a:gd name="connsiteX19" fmla="*/ 586514 w 586846"/>
              <a:gd name="connsiteY19" fmla="*/ 1691828 h 2207149"/>
              <a:gd name="connsiteX20" fmla="*/ 586823 w 586846"/>
              <a:gd name="connsiteY20" fmla="*/ 1691829 h 2207149"/>
              <a:gd name="connsiteX21" fmla="*/ 586812 w 586846"/>
              <a:gd name="connsiteY21" fmla="*/ 1694880 h 2207149"/>
              <a:gd name="connsiteX22" fmla="*/ 299633 w 586846"/>
              <a:gd name="connsiteY22" fmla="*/ 2207149 h 2207149"/>
              <a:gd name="connsiteX23" fmla="*/ 23 w 586846"/>
              <a:gd name="connsiteY23" fmla="*/ 1690953 h 2207149"/>
              <a:gd name="connsiteX24" fmla="*/ 0 w 586846"/>
              <a:gd name="connsiteY24" fmla="*/ 1690953 h 2207149"/>
              <a:gd name="connsiteX25" fmla="*/ 0 w 586846"/>
              <a:gd name="connsiteY25" fmla="*/ 97810 h 2207149"/>
              <a:gd name="connsiteX26" fmla="*/ 97810 w 586846"/>
              <a:gd name="connsiteY26" fmla="*/ 0 h 220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86846" h="2207149">
                <a:moveTo>
                  <a:pt x="68824" y="1723528"/>
                </a:moveTo>
                <a:lnTo>
                  <a:pt x="229234" y="1999898"/>
                </a:lnTo>
                <a:lnTo>
                  <a:pt x="395081" y="1968031"/>
                </a:lnTo>
                <a:lnTo>
                  <a:pt x="530795" y="1725944"/>
                </a:lnTo>
                <a:close/>
                <a:moveTo>
                  <a:pt x="306023" y="76465"/>
                </a:moveTo>
                <a:lnTo>
                  <a:pt x="306023" y="1514740"/>
                </a:lnTo>
                <a:lnTo>
                  <a:pt x="529167" y="1514740"/>
                </a:lnTo>
                <a:lnTo>
                  <a:pt x="529167" y="155048"/>
                </a:lnTo>
                <a:cubicBezTo>
                  <a:pt x="529167" y="111648"/>
                  <a:pt x="493984" y="76465"/>
                  <a:pt x="450584" y="76465"/>
                </a:cubicBezTo>
                <a:close/>
                <a:moveTo>
                  <a:pt x="136262" y="76465"/>
                </a:moveTo>
                <a:cubicBezTo>
                  <a:pt x="92862" y="76465"/>
                  <a:pt x="57679" y="111648"/>
                  <a:pt x="57679" y="155048"/>
                </a:cubicBezTo>
                <a:lnTo>
                  <a:pt x="57679" y="1514740"/>
                </a:lnTo>
                <a:lnTo>
                  <a:pt x="280823" y="1514740"/>
                </a:lnTo>
                <a:lnTo>
                  <a:pt x="280823" y="76465"/>
                </a:lnTo>
                <a:close/>
                <a:moveTo>
                  <a:pt x="97810" y="0"/>
                </a:moveTo>
                <a:lnTo>
                  <a:pt x="489036" y="0"/>
                </a:lnTo>
                <a:cubicBezTo>
                  <a:pt x="543055" y="0"/>
                  <a:pt x="586846" y="43791"/>
                  <a:pt x="586846" y="97810"/>
                </a:cubicBezTo>
                <a:lnTo>
                  <a:pt x="586846" y="1690953"/>
                </a:lnTo>
                <a:lnTo>
                  <a:pt x="586517" y="1690953"/>
                </a:lnTo>
                <a:lnTo>
                  <a:pt x="586514" y="1691828"/>
                </a:lnTo>
                <a:lnTo>
                  <a:pt x="586823" y="1691829"/>
                </a:lnTo>
                <a:lnTo>
                  <a:pt x="586812" y="1694880"/>
                </a:lnTo>
                <a:lnTo>
                  <a:pt x="299633" y="2207149"/>
                </a:lnTo>
                <a:lnTo>
                  <a:pt x="23" y="1690953"/>
                </a:lnTo>
                <a:lnTo>
                  <a:pt x="0" y="1690953"/>
                </a:lnTo>
                <a:lnTo>
                  <a:pt x="0" y="97810"/>
                </a:lnTo>
                <a:cubicBezTo>
                  <a:pt x="0" y="43791"/>
                  <a:pt x="43791" y="0"/>
                  <a:pt x="97810" y="0"/>
                </a:cubicBezTo>
                <a:close/>
              </a:path>
            </a:pathLst>
          </a:cu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9A4C3D9E-379D-7DB6-2755-6C3BBF505899}"/>
              </a:ext>
            </a:extLst>
          </p:cNvPr>
          <p:cNvSpPr>
            <a:spLocks/>
          </p:cNvSpPr>
          <p:nvPr/>
        </p:nvSpPr>
        <p:spPr bwMode="auto">
          <a:xfrm>
            <a:off x="1092200" y="3700713"/>
            <a:ext cx="832963" cy="490059"/>
          </a:xfrm>
          <a:custGeom>
            <a:avLst/>
            <a:gdLst>
              <a:gd name="T0" fmla="*/ 1905000 w 6649"/>
              <a:gd name="T1" fmla="*/ 302090 h 3908"/>
              <a:gd name="T2" fmla="*/ 952357 w 6649"/>
              <a:gd name="T3" fmla="*/ 0 h 3908"/>
              <a:gd name="T4" fmla="*/ 0 w 6649"/>
              <a:gd name="T5" fmla="*/ 302090 h 3908"/>
              <a:gd name="T6" fmla="*/ 488785 w 6649"/>
              <a:gd name="T7" fmla="*/ 456861 h 3908"/>
              <a:gd name="T8" fmla="*/ 400540 w 6649"/>
              <a:gd name="T9" fmla="*/ 923753 h 3908"/>
              <a:gd name="T10" fmla="*/ 952357 w 6649"/>
              <a:gd name="T11" fmla="*/ 1120083 h 3908"/>
              <a:gd name="T12" fmla="*/ 1504460 w 6649"/>
              <a:gd name="T13" fmla="*/ 923753 h 3908"/>
              <a:gd name="T14" fmla="*/ 1416215 w 6649"/>
              <a:gd name="T15" fmla="*/ 456861 h 3908"/>
              <a:gd name="T16" fmla="*/ 1905000 w 6649"/>
              <a:gd name="T17" fmla="*/ 302090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rgbClr val="FE593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CE7BCF1-AC73-427C-1A8C-3FB1DEFE65B1}"/>
              </a:ext>
            </a:extLst>
          </p:cNvPr>
          <p:cNvGrpSpPr/>
          <p:nvPr/>
        </p:nvGrpSpPr>
        <p:grpSpPr>
          <a:xfrm>
            <a:off x="1995720" y="1601481"/>
            <a:ext cx="3377808" cy="848136"/>
            <a:chOff x="546100" y="4386745"/>
            <a:chExt cx="3377808" cy="84813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D8620E4-E45D-058E-4E07-57416E1DF335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0500B05-58B7-650D-5F8E-34AF642EBA04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2D5A4D2-6714-34C7-4930-319A0861CC36}"/>
              </a:ext>
            </a:extLst>
          </p:cNvPr>
          <p:cNvGrpSpPr/>
          <p:nvPr/>
        </p:nvGrpSpPr>
        <p:grpSpPr>
          <a:xfrm>
            <a:off x="6849850" y="1601481"/>
            <a:ext cx="3377808" cy="848136"/>
            <a:chOff x="546100" y="4386745"/>
            <a:chExt cx="3377808" cy="848136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B572AB9-0CE3-9A4B-DCDE-2598E5E39A76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F5BDADB-0263-F391-2FD0-C1DED803C28D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344199F-1BBB-D507-43EC-FCCEE47D1401}"/>
              </a:ext>
            </a:extLst>
          </p:cNvPr>
          <p:cNvGrpSpPr/>
          <p:nvPr/>
        </p:nvGrpSpPr>
        <p:grpSpPr>
          <a:xfrm>
            <a:off x="1995720" y="3592192"/>
            <a:ext cx="3377808" cy="848136"/>
            <a:chOff x="546100" y="4386745"/>
            <a:chExt cx="3377808" cy="84813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C2A0428-0495-4CC5-C0C2-D2792D3ECF2A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C5F345C-4BBB-4A83-0496-286BC4994C0F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6770F05-E7FE-5A73-69FA-6CBD198E887E}"/>
              </a:ext>
            </a:extLst>
          </p:cNvPr>
          <p:cNvCxnSpPr/>
          <p:nvPr/>
        </p:nvCxnSpPr>
        <p:spPr>
          <a:xfrm>
            <a:off x="1092200" y="2717800"/>
            <a:ext cx="4470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A3E85C82-D78F-2528-C37A-C3D2E84B83CF}"/>
              </a:ext>
            </a:extLst>
          </p:cNvPr>
          <p:cNvCxnSpPr/>
          <p:nvPr/>
        </p:nvCxnSpPr>
        <p:spPr>
          <a:xfrm>
            <a:off x="6359312" y="2717800"/>
            <a:ext cx="4470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6F493454-E952-8430-165C-0B4FB8D86F46}"/>
              </a:ext>
            </a:extLst>
          </p:cNvPr>
          <p:cNvCxnSpPr/>
          <p:nvPr/>
        </p:nvCxnSpPr>
        <p:spPr>
          <a:xfrm>
            <a:off x="1092200" y="4775200"/>
            <a:ext cx="4470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3398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122C5064-890E-AD73-267B-1B92CD3258D1}"/>
              </a:ext>
            </a:extLst>
          </p:cNvPr>
          <p:cNvSpPr/>
          <p:nvPr/>
        </p:nvSpPr>
        <p:spPr>
          <a:xfrm>
            <a:off x="1146629" y="3424390"/>
            <a:ext cx="6734628" cy="380773"/>
          </a:xfrm>
          <a:prstGeom prst="roundRect">
            <a:avLst>
              <a:gd name="adj" fmla="val 0"/>
            </a:avLst>
          </a:prstGeom>
          <a:gradFill flip="none" rotWithShape="1">
            <a:gsLst>
              <a:gs pos="23000">
                <a:srgbClr val="FE593D"/>
              </a:gs>
              <a:gs pos="100000">
                <a:srgbClr val="EDEBE8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4C332DF-FCC3-9AE5-4B72-BC58FDBC17C3}"/>
              </a:ext>
            </a:extLst>
          </p:cNvPr>
          <p:cNvGrpSpPr/>
          <p:nvPr/>
        </p:nvGrpSpPr>
        <p:grpSpPr>
          <a:xfrm>
            <a:off x="-2389371" y="-2608519"/>
            <a:ext cx="4778742" cy="4778742"/>
            <a:chOff x="138186" y="-1682108"/>
            <a:chExt cx="4778742" cy="4778742"/>
          </a:xfrm>
        </p:grpSpPr>
        <p:sp>
          <p:nvSpPr>
            <p:cNvPr id="23" name="圆: 空心 22">
              <a:extLst>
                <a:ext uri="{FF2B5EF4-FFF2-40B4-BE49-F238E27FC236}">
                  <a16:creationId xmlns:a16="http://schemas.microsoft.com/office/drawing/2014/main" id="{B56A06AC-0DB2-6338-5583-E84267B39135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圆: 空心 23">
              <a:extLst>
                <a:ext uri="{FF2B5EF4-FFF2-40B4-BE49-F238E27FC236}">
                  <a16:creationId xmlns:a16="http://schemas.microsoft.com/office/drawing/2014/main" id="{6DD4C9E9-6239-4B16-6F4D-A736397409D4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5" name="圆: 空心 24">
              <a:extLst>
                <a:ext uri="{FF2B5EF4-FFF2-40B4-BE49-F238E27FC236}">
                  <a16:creationId xmlns:a16="http://schemas.microsoft.com/office/drawing/2014/main" id="{93386AE5-F7FD-9DEA-5B3E-6DD13FF81AAB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6" name="圆: 空心 25">
              <a:extLst>
                <a:ext uri="{FF2B5EF4-FFF2-40B4-BE49-F238E27FC236}">
                  <a16:creationId xmlns:a16="http://schemas.microsoft.com/office/drawing/2014/main" id="{2D9AD603-443E-AD6E-65D3-7D36AAF6A805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39408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7BD7ED2-349C-E920-8765-F833B9FD426E}"/>
              </a:ext>
            </a:extLst>
          </p:cNvPr>
          <p:cNvGrpSpPr/>
          <p:nvPr/>
        </p:nvGrpSpPr>
        <p:grpSpPr>
          <a:xfrm>
            <a:off x="4737101" y="-219148"/>
            <a:ext cx="14628628" cy="14628628"/>
            <a:chOff x="138186" y="-1682108"/>
            <a:chExt cx="4778742" cy="477874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EB68BB27-2F25-9A38-4BAC-E9A92E5FF071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圆: 空心 3">
              <a:extLst>
                <a:ext uri="{FF2B5EF4-FFF2-40B4-BE49-F238E27FC236}">
                  <a16:creationId xmlns:a16="http://schemas.microsoft.com/office/drawing/2014/main" id="{A1257807-8864-3912-28AA-8CD7E6E65634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6308BE19-36E3-668E-3410-C88DEF481417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EDE0B32B-DA03-CB22-B4C7-35FE5036CAB1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12500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id="{D630266A-5A7A-F27D-C7C9-4085562ABE54}"/>
                </a:ext>
              </a:extLst>
            </p:cNvPr>
            <p:cNvSpPr/>
            <p:nvPr/>
          </p:nvSpPr>
          <p:spPr>
            <a:xfrm>
              <a:off x="2049683" y="229389"/>
              <a:ext cx="955748" cy="955748"/>
            </a:xfrm>
            <a:prstGeom prst="donut">
              <a:avLst>
                <a:gd name="adj" fmla="val 44910"/>
              </a:avLst>
            </a:prstGeom>
            <a:solidFill>
              <a:srgbClr val="FE593D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1" name="椭圆 10">
            <a:extLst>
              <a:ext uri="{FF2B5EF4-FFF2-40B4-BE49-F238E27FC236}">
                <a16:creationId xmlns:a16="http://schemas.microsoft.com/office/drawing/2014/main" id="{BD9C26C2-3035-4F53-4AA9-8300206ED0BB}"/>
              </a:ext>
            </a:extLst>
          </p:cNvPr>
          <p:cNvSpPr/>
          <p:nvPr/>
        </p:nvSpPr>
        <p:spPr>
          <a:xfrm>
            <a:off x="10014835" y="4484869"/>
            <a:ext cx="1147435" cy="1147435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E1D2CBD-610F-BC5F-2A91-66F6EF73B8B2}"/>
              </a:ext>
            </a:extLst>
          </p:cNvPr>
          <p:cNvSpPr/>
          <p:nvPr/>
        </p:nvSpPr>
        <p:spPr>
          <a:xfrm>
            <a:off x="11104090" y="2485650"/>
            <a:ext cx="640321" cy="64032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A9ED8EF-4364-D40F-C428-BF05D778E5AE}"/>
              </a:ext>
            </a:extLst>
          </p:cNvPr>
          <p:cNvSpPr/>
          <p:nvPr/>
        </p:nvSpPr>
        <p:spPr>
          <a:xfrm>
            <a:off x="8413163" y="3268919"/>
            <a:ext cx="320161" cy="32016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217C781-697E-5140-5CC2-ED85BCC132C4}"/>
              </a:ext>
            </a:extLst>
          </p:cNvPr>
          <p:cNvSpPr txBox="1"/>
          <p:nvPr/>
        </p:nvSpPr>
        <p:spPr>
          <a:xfrm>
            <a:off x="955750" y="589819"/>
            <a:ext cx="4442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FE593D"/>
                </a:solidFill>
                <a:cs typeface="+mn-ea"/>
                <a:sym typeface="+mn-lt"/>
              </a:rPr>
              <a:t>2023</a:t>
            </a:r>
            <a:endParaRPr lang="zh-CN" altLang="en-US" sz="13800" b="1" dirty="0">
              <a:solidFill>
                <a:srgbClr val="FE593D"/>
              </a:solidFill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4992A3-CC1C-CB2B-D1DB-41EB4F230D89}"/>
              </a:ext>
            </a:extLst>
          </p:cNvPr>
          <p:cNvSpPr txBox="1"/>
          <p:nvPr/>
        </p:nvSpPr>
        <p:spPr>
          <a:xfrm>
            <a:off x="1088107" y="4428911"/>
            <a:ext cx="37075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rgbClr val="5F5F5F"/>
                </a:solidFill>
                <a:cs typeface="+mn-ea"/>
                <a:sym typeface="+mn-lt"/>
              </a:rPr>
              <a:t>模板网      时间：</a:t>
            </a:r>
            <a:r>
              <a:rPr lang="en-US" altLang="zh-CN" sz="1400" b="1" dirty="0">
                <a:solidFill>
                  <a:srgbClr val="5F5F5F"/>
                </a:solidFill>
                <a:cs typeface="+mn-ea"/>
                <a:sym typeface="+mn-lt"/>
              </a:rPr>
              <a:t>2022.12</a:t>
            </a:r>
            <a:endParaRPr lang="zh-CN" altLang="en-US" sz="1400" b="1" dirty="0">
              <a:solidFill>
                <a:srgbClr val="5F5F5F"/>
              </a:solidFill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56BBE69-7F67-E33A-D65B-FA9354DDD217}"/>
              </a:ext>
            </a:extLst>
          </p:cNvPr>
          <p:cNvSpPr txBox="1"/>
          <p:nvPr/>
        </p:nvSpPr>
        <p:spPr>
          <a:xfrm>
            <a:off x="982977" y="2504489"/>
            <a:ext cx="70143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spc="300" dirty="0">
                <a:solidFill>
                  <a:srgbClr val="5F5F5F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感谢您的观看！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DEE4046B-5C92-51EE-C74B-30DD4BCF5193}"/>
              </a:ext>
            </a:extLst>
          </p:cNvPr>
          <p:cNvSpPr txBox="1"/>
          <p:nvPr/>
        </p:nvSpPr>
        <p:spPr>
          <a:xfrm>
            <a:off x="1359009" y="3449602"/>
            <a:ext cx="45513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bg1"/>
                </a:solidFill>
                <a:cs typeface="+mn-ea"/>
                <a:sym typeface="+mn-lt"/>
              </a:rPr>
              <a:t>Flat geometric wind work report</a:t>
            </a:r>
            <a:endParaRPr lang="zh-CN" altLang="en-US" sz="14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6958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051E84D-54AB-A157-CD4C-9DE0E64E64C8}"/>
              </a:ext>
            </a:extLst>
          </p:cNvPr>
          <p:cNvSpPr txBox="1"/>
          <p:nvPr/>
        </p:nvSpPr>
        <p:spPr>
          <a:xfrm>
            <a:off x="1103313" y="3175303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00"/>
                </a:solidFill>
              </a:rPr>
              <a:t>51PPT</a:t>
            </a:r>
            <a:r>
              <a:rPr lang="zh-CN" altLang="en-US" dirty="0">
                <a:solidFill>
                  <a:srgbClr val="000000"/>
                </a:solidFill>
              </a:rPr>
              <a:t>模板网   </a:t>
            </a:r>
            <a:r>
              <a:rPr lang="en-US" altLang="zh-CN" dirty="0">
                <a:solidFill>
                  <a:srgbClr val="00000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000000"/>
                </a:solidFill>
              </a:rPr>
              <a:t>  </a:t>
            </a:r>
            <a:r>
              <a:rPr lang="zh-CN" altLang="en-US" dirty="0">
                <a:solidFill>
                  <a:srgbClr val="000000"/>
                </a:solidFill>
              </a:rPr>
              <a:t>作品</a:t>
            </a:r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仅供学习参考之用！</a:t>
            </a:r>
            <a:endParaRPr lang="en-US" altLang="zh-CN" dirty="0">
              <a:solidFill>
                <a:srgbClr val="000000"/>
              </a:solidFill>
            </a:endParaRPr>
          </a:p>
          <a:p>
            <a:r>
              <a:rPr lang="zh-CN" altLang="en-US" dirty="0">
                <a:solidFill>
                  <a:srgbClr val="000000"/>
                </a:solidFill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44304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7BD7ED2-349C-E920-8765-F833B9FD426E}"/>
              </a:ext>
            </a:extLst>
          </p:cNvPr>
          <p:cNvGrpSpPr/>
          <p:nvPr/>
        </p:nvGrpSpPr>
        <p:grpSpPr>
          <a:xfrm>
            <a:off x="351615" y="3015944"/>
            <a:ext cx="11488770" cy="11488770"/>
            <a:chOff x="138186" y="-1682108"/>
            <a:chExt cx="4778742" cy="477874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EB68BB27-2F25-9A38-4BAC-E9A92E5FF071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圆: 空心 3">
              <a:extLst>
                <a:ext uri="{FF2B5EF4-FFF2-40B4-BE49-F238E27FC236}">
                  <a16:creationId xmlns:a16="http://schemas.microsoft.com/office/drawing/2014/main" id="{A1257807-8864-3912-28AA-8CD7E6E65634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6308BE19-36E3-668E-3410-C88DEF481417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EDE0B32B-DA03-CB22-B4C7-35FE5036CAB1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12500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id="{D630266A-5A7A-F27D-C7C9-4085562ABE54}"/>
                </a:ext>
              </a:extLst>
            </p:cNvPr>
            <p:cNvSpPr/>
            <p:nvPr/>
          </p:nvSpPr>
          <p:spPr>
            <a:xfrm>
              <a:off x="2049683" y="229389"/>
              <a:ext cx="955748" cy="955748"/>
            </a:xfrm>
            <a:prstGeom prst="donut">
              <a:avLst>
                <a:gd name="adj" fmla="val 44910"/>
              </a:avLst>
            </a:prstGeom>
            <a:solidFill>
              <a:srgbClr val="FE593D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AE1D2CBD-610F-BC5F-2A91-66F6EF73B8B2}"/>
              </a:ext>
            </a:extLst>
          </p:cNvPr>
          <p:cNvSpPr/>
          <p:nvPr/>
        </p:nvSpPr>
        <p:spPr>
          <a:xfrm>
            <a:off x="8643973" y="5845292"/>
            <a:ext cx="640321" cy="64032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A9ED8EF-4364-D40F-C428-BF05D778E5AE}"/>
              </a:ext>
            </a:extLst>
          </p:cNvPr>
          <p:cNvSpPr/>
          <p:nvPr/>
        </p:nvSpPr>
        <p:spPr>
          <a:xfrm>
            <a:off x="4937648" y="5223025"/>
            <a:ext cx="320161" cy="32016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644982C-6C3D-DD0C-232B-1C7B9BDBB32F}"/>
              </a:ext>
            </a:extLst>
          </p:cNvPr>
          <p:cNvGrpSpPr/>
          <p:nvPr/>
        </p:nvGrpSpPr>
        <p:grpSpPr>
          <a:xfrm>
            <a:off x="2947309" y="397688"/>
            <a:ext cx="5929992" cy="2903019"/>
            <a:chOff x="63529" y="98201"/>
            <a:chExt cx="5929992" cy="290301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BAB8597-EB8F-9B0B-881B-5267DFC30F32}"/>
                </a:ext>
              </a:extLst>
            </p:cNvPr>
            <p:cNvSpPr txBox="1"/>
            <p:nvPr/>
          </p:nvSpPr>
          <p:spPr>
            <a:xfrm>
              <a:off x="1881102" y="98201"/>
              <a:ext cx="290978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spc="300" dirty="0">
                  <a:solidFill>
                    <a:schemeClr val="bg1">
                      <a:lumMod val="5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01</a:t>
              </a:r>
              <a:endParaRPr lang="zh-CN" altLang="en-US" sz="16600" spc="300" dirty="0">
                <a:solidFill>
                  <a:schemeClr val="bg1">
                    <a:lumMod val="5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E86C8EA-3D5B-6815-B85D-CFA0B4B9A36B}"/>
                </a:ext>
              </a:extLst>
            </p:cNvPr>
            <p:cNvSpPr/>
            <p:nvPr/>
          </p:nvSpPr>
          <p:spPr>
            <a:xfrm>
              <a:off x="63529" y="2235882"/>
              <a:ext cx="5929992" cy="7653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3000">
                  <a:srgbClr val="FE593D"/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solidFill>
                <a:srgbClr val="FE59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35902D1-77DA-55DB-D0B0-A2D29AD2D7CB}"/>
                </a:ext>
              </a:extLst>
            </p:cNvPr>
            <p:cNvSpPr txBox="1"/>
            <p:nvPr/>
          </p:nvSpPr>
          <p:spPr>
            <a:xfrm>
              <a:off x="1383418" y="2374086"/>
              <a:ext cx="365760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ED481564-30AE-E7BD-BAEA-6F8104C79FEE}"/>
              </a:ext>
            </a:extLst>
          </p:cNvPr>
          <p:cNvSpPr/>
          <p:nvPr/>
        </p:nvSpPr>
        <p:spPr>
          <a:xfrm>
            <a:off x="11584988" y="1787497"/>
            <a:ext cx="886115" cy="886115"/>
          </a:xfrm>
          <a:prstGeom prst="ellipse">
            <a:avLst/>
          </a:prstGeom>
          <a:solidFill>
            <a:srgbClr val="FE593D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92134FAC-D44B-AF90-8B04-CAFC3EDB5620}"/>
              </a:ext>
            </a:extLst>
          </p:cNvPr>
          <p:cNvSpPr/>
          <p:nvPr/>
        </p:nvSpPr>
        <p:spPr>
          <a:xfrm>
            <a:off x="8199850" y="725255"/>
            <a:ext cx="680788" cy="680788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99E55BC-8204-80C6-98F5-BD033D40DE87}"/>
              </a:ext>
            </a:extLst>
          </p:cNvPr>
          <p:cNvSpPr/>
          <p:nvPr/>
        </p:nvSpPr>
        <p:spPr>
          <a:xfrm>
            <a:off x="1804494" y="2980050"/>
            <a:ext cx="372667" cy="372667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962E87-468F-A7E0-1316-D63AADF63DB6}"/>
              </a:ext>
            </a:extLst>
          </p:cNvPr>
          <p:cNvSpPr txBox="1"/>
          <p:nvPr/>
        </p:nvSpPr>
        <p:spPr>
          <a:xfrm>
            <a:off x="2222500" y="3666833"/>
            <a:ext cx="7747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46204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643095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9CDDED20-2A66-7B38-C1E2-F2C67DD0E266}"/>
              </a:ext>
            </a:extLst>
          </p:cNvPr>
          <p:cNvSpPr/>
          <p:nvPr/>
        </p:nvSpPr>
        <p:spPr>
          <a:xfrm>
            <a:off x="1084594" y="1674337"/>
            <a:ext cx="2113280" cy="2113280"/>
          </a:xfrm>
          <a:prstGeom prst="ellipse">
            <a:avLst/>
          </a:prstGeom>
          <a:solidFill>
            <a:srgbClr val="FE593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DD27E1A-0284-0C79-32EF-7539AE526AD2}"/>
              </a:ext>
            </a:extLst>
          </p:cNvPr>
          <p:cNvGrpSpPr/>
          <p:nvPr/>
        </p:nvGrpSpPr>
        <p:grpSpPr>
          <a:xfrm>
            <a:off x="1199603" y="4093153"/>
            <a:ext cx="1998271" cy="1258421"/>
            <a:chOff x="558799" y="4386745"/>
            <a:chExt cx="1998271" cy="1258421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5A28780-369F-3510-E0B3-BDFA34D3ABDF}"/>
                </a:ext>
              </a:extLst>
            </p:cNvPr>
            <p:cNvSpPr txBox="1"/>
            <p:nvPr/>
          </p:nvSpPr>
          <p:spPr>
            <a:xfrm>
              <a:off x="774503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885332D-BACB-F900-BF83-A01FBAB550FE}"/>
                </a:ext>
              </a:extLst>
            </p:cNvPr>
            <p:cNvSpPr txBox="1"/>
            <p:nvPr/>
          </p:nvSpPr>
          <p:spPr>
            <a:xfrm>
              <a:off x="558799" y="4848409"/>
              <a:ext cx="199827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A3142BD5-7A3E-6FF3-6210-DA10BA1AAD69}"/>
              </a:ext>
            </a:extLst>
          </p:cNvPr>
          <p:cNvSpPr/>
          <p:nvPr/>
        </p:nvSpPr>
        <p:spPr>
          <a:xfrm>
            <a:off x="1142098" y="4021151"/>
            <a:ext cx="1998272" cy="461664"/>
          </a:xfrm>
          <a:prstGeom prst="roundRect">
            <a:avLst>
              <a:gd name="adj" fmla="val 50000"/>
            </a:avLst>
          </a:prstGeom>
          <a:noFill/>
          <a:ln>
            <a:solidFill>
              <a:srgbClr val="FE59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A0F6AD9E-2DF2-151C-778A-CFEC17D11AD2}"/>
              </a:ext>
            </a:extLst>
          </p:cNvPr>
          <p:cNvSpPr/>
          <p:nvPr/>
        </p:nvSpPr>
        <p:spPr>
          <a:xfrm>
            <a:off x="3713494" y="1674337"/>
            <a:ext cx="2113280" cy="2113280"/>
          </a:xfrm>
          <a:prstGeom prst="ellipse">
            <a:avLst/>
          </a:prstGeom>
          <a:solidFill>
            <a:schemeClr val="bg1">
              <a:alpha val="90000"/>
            </a:schemeClr>
          </a:solidFill>
          <a:ln w="25400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4744D31-678F-9E7E-7CEA-B1C0469C0466}"/>
              </a:ext>
            </a:extLst>
          </p:cNvPr>
          <p:cNvGrpSpPr/>
          <p:nvPr/>
        </p:nvGrpSpPr>
        <p:grpSpPr>
          <a:xfrm>
            <a:off x="3828503" y="4093153"/>
            <a:ext cx="1998271" cy="1258421"/>
            <a:chOff x="558799" y="4386745"/>
            <a:chExt cx="1998271" cy="1258421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401C2D4-6342-1CC0-15B6-94AE2CB4AD12}"/>
                </a:ext>
              </a:extLst>
            </p:cNvPr>
            <p:cNvSpPr txBox="1"/>
            <p:nvPr/>
          </p:nvSpPr>
          <p:spPr>
            <a:xfrm>
              <a:off x="774503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F516F09-F6C7-E2B2-2123-503DD580E714}"/>
                </a:ext>
              </a:extLst>
            </p:cNvPr>
            <p:cNvSpPr txBox="1"/>
            <p:nvPr/>
          </p:nvSpPr>
          <p:spPr>
            <a:xfrm>
              <a:off x="558799" y="4848409"/>
              <a:ext cx="199827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667D2FCE-9274-DB44-0263-5FBEA294FD23}"/>
              </a:ext>
            </a:extLst>
          </p:cNvPr>
          <p:cNvSpPr/>
          <p:nvPr/>
        </p:nvSpPr>
        <p:spPr>
          <a:xfrm>
            <a:off x="3770998" y="4021151"/>
            <a:ext cx="1998272" cy="461664"/>
          </a:xfrm>
          <a:prstGeom prst="roundRect">
            <a:avLst>
              <a:gd name="adj" fmla="val 50000"/>
            </a:avLst>
          </a:prstGeom>
          <a:noFill/>
          <a:ln>
            <a:solidFill>
              <a:srgbClr val="FE59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73232345-7297-62DA-A520-B85356D6D06F}"/>
              </a:ext>
            </a:extLst>
          </p:cNvPr>
          <p:cNvSpPr/>
          <p:nvPr/>
        </p:nvSpPr>
        <p:spPr>
          <a:xfrm>
            <a:off x="6342394" y="1674337"/>
            <a:ext cx="2113280" cy="2113280"/>
          </a:xfrm>
          <a:prstGeom prst="ellipse">
            <a:avLst/>
          </a:prstGeom>
          <a:solidFill>
            <a:srgbClr val="FE593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9A1FE00-6A57-240A-4127-27CD64CA5769}"/>
              </a:ext>
            </a:extLst>
          </p:cNvPr>
          <p:cNvGrpSpPr/>
          <p:nvPr/>
        </p:nvGrpSpPr>
        <p:grpSpPr>
          <a:xfrm>
            <a:off x="6457403" y="4093153"/>
            <a:ext cx="1998271" cy="1258421"/>
            <a:chOff x="558799" y="4386745"/>
            <a:chExt cx="1998271" cy="1258421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1B76AB9-D1A6-372A-C3BE-A181FD57AB93}"/>
                </a:ext>
              </a:extLst>
            </p:cNvPr>
            <p:cNvSpPr txBox="1"/>
            <p:nvPr/>
          </p:nvSpPr>
          <p:spPr>
            <a:xfrm>
              <a:off x="774503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840854C-C2AC-A6C2-1CED-0362E5D5F49C}"/>
                </a:ext>
              </a:extLst>
            </p:cNvPr>
            <p:cNvSpPr txBox="1"/>
            <p:nvPr/>
          </p:nvSpPr>
          <p:spPr>
            <a:xfrm>
              <a:off x="558799" y="4848409"/>
              <a:ext cx="199827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8CA8DCEF-5A5C-FA86-B9C1-D3BC6DCF233A}"/>
              </a:ext>
            </a:extLst>
          </p:cNvPr>
          <p:cNvSpPr/>
          <p:nvPr/>
        </p:nvSpPr>
        <p:spPr>
          <a:xfrm>
            <a:off x="6399898" y="4021151"/>
            <a:ext cx="1998272" cy="461664"/>
          </a:xfrm>
          <a:prstGeom prst="roundRect">
            <a:avLst>
              <a:gd name="adj" fmla="val 50000"/>
            </a:avLst>
          </a:prstGeom>
          <a:noFill/>
          <a:ln>
            <a:solidFill>
              <a:srgbClr val="FE59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81571F6E-06EB-ED44-72A6-63ACB5344299}"/>
              </a:ext>
            </a:extLst>
          </p:cNvPr>
          <p:cNvSpPr/>
          <p:nvPr/>
        </p:nvSpPr>
        <p:spPr>
          <a:xfrm>
            <a:off x="8971294" y="1674337"/>
            <a:ext cx="2113280" cy="2113280"/>
          </a:xfrm>
          <a:prstGeom prst="ellipse">
            <a:avLst/>
          </a:prstGeom>
          <a:solidFill>
            <a:schemeClr val="bg1">
              <a:alpha val="90000"/>
            </a:schemeClr>
          </a:solidFill>
          <a:ln w="25400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2BD1FF31-DDCD-B478-31D2-6D8684B568FF}"/>
              </a:ext>
            </a:extLst>
          </p:cNvPr>
          <p:cNvGrpSpPr/>
          <p:nvPr/>
        </p:nvGrpSpPr>
        <p:grpSpPr>
          <a:xfrm>
            <a:off x="9086303" y="4093153"/>
            <a:ext cx="1998271" cy="1258421"/>
            <a:chOff x="558799" y="4386745"/>
            <a:chExt cx="1998271" cy="1258421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487DF05-3AE8-2ED4-CBFA-96BC5E351D3E}"/>
                </a:ext>
              </a:extLst>
            </p:cNvPr>
            <p:cNvSpPr txBox="1"/>
            <p:nvPr/>
          </p:nvSpPr>
          <p:spPr>
            <a:xfrm>
              <a:off x="774503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763D403-DD9C-9C1B-4741-E73B9BEB0A88}"/>
                </a:ext>
              </a:extLst>
            </p:cNvPr>
            <p:cNvSpPr txBox="1"/>
            <p:nvPr/>
          </p:nvSpPr>
          <p:spPr>
            <a:xfrm>
              <a:off x="558799" y="4848409"/>
              <a:ext cx="1998271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C5E88307-B604-5AF6-01EB-A3728B78B0D6}"/>
              </a:ext>
            </a:extLst>
          </p:cNvPr>
          <p:cNvSpPr/>
          <p:nvPr/>
        </p:nvSpPr>
        <p:spPr>
          <a:xfrm>
            <a:off x="9028798" y="4021151"/>
            <a:ext cx="1998272" cy="461664"/>
          </a:xfrm>
          <a:prstGeom prst="roundRect">
            <a:avLst>
              <a:gd name="adj" fmla="val 50000"/>
            </a:avLst>
          </a:prstGeom>
          <a:noFill/>
          <a:ln>
            <a:solidFill>
              <a:srgbClr val="FE593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图形 58" descr="书籍 纯色填充">
            <a:extLst>
              <a:ext uri="{FF2B5EF4-FFF2-40B4-BE49-F238E27FC236}">
                <a16:creationId xmlns:a16="http://schemas.microsoft.com/office/drawing/2014/main" id="{5EE4B5A3-0DC8-53F7-0717-57A1507A2FF1}"/>
              </a:ext>
            </a:extLst>
          </p:cNvPr>
          <p:cNvSpPr/>
          <p:nvPr/>
        </p:nvSpPr>
        <p:spPr>
          <a:xfrm>
            <a:off x="1735469" y="2345008"/>
            <a:ext cx="811529" cy="757237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图形 60" descr="剪贴板 纯色填充">
            <a:extLst>
              <a:ext uri="{FF2B5EF4-FFF2-40B4-BE49-F238E27FC236}">
                <a16:creationId xmlns:a16="http://schemas.microsoft.com/office/drawing/2014/main" id="{167A5C25-FF42-4668-93F9-FBCB3BB33B27}"/>
              </a:ext>
            </a:extLst>
          </p:cNvPr>
          <p:cNvSpPr/>
          <p:nvPr/>
        </p:nvSpPr>
        <p:spPr>
          <a:xfrm>
            <a:off x="4474859" y="2355453"/>
            <a:ext cx="590550" cy="762000"/>
          </a:xfrm>
          <a:custGeom>
            <a:avLst/>
            <a:gdLst>
              <a:gd name="connsiteX0" fmla="*/ 533400 w 590550"/>
              <a:gd name="connsiteY0" fmla="*/ 704850 h 762000"/>
              <a:gd name="connsiteX1" fmla="*/ 57150 w 590550"/>
              <a:gd name="connsiteY1" fmla="*/ 704850 h 762000"/>
              <a:gd name="connsiteX2" fmla="*/ 57150 w 590550"/>
              <a:gd name="connsiteY2" fmla="*/ 114300 h 762000"/>
              <a:gd name="connsiteX3" fmla="*/ 161925 w 590550"/>
              <a:gd name="connsiteY3" fmla="*/ 114300 h 762000"/>
              <a:gd name="connsiteX4" fmla="*/ 161925 w 590550"/>
              <a:gd name="connsiteY4" fmla="*/ 171450 h 762000"/>
              <a:gd name="connsiteX5" fmla="*/ 428625 w 590550"/>
              <a:gd name="connsiteY5" fmla="*/ 171450 h 762000"/>
              <a:gd name="connsiteX6" fmla="*/ 428625 w 590550"/>
              <a:gd name="connsiteY6" fmla="*/ 114300 h 762000"/>
              <a:gd name="connsiteX7" fmla="*/ 533400 w 590550"/>
              <a:gd name="connsiteY7" fmla="*/ 114300 h 762000"/>
              <a:gd name="connsiteX8" fmla="*/ 533400 w 590550"/>
              <a:gd name="connsiteY8" fmla="*/ 704850 h 762000"/>
              <a:gd name="connsiteX9" fmla="*/ 295275 w 590550"/>
              <a:gd name="connsiteY9" fmla="*/ 38100 h 762000"/>
              <a:gd name="connsiteX10" fmla="*/ 323850 w 590550"/>
              <a:gd name="connsiteY10" fmla="*/ 66675 h 762000"/>
              <a:gd name="connsiteX11" fmla="*/ 295275 w 590550"/>
              <a:gd name="connsiteY11" fmla="*/ 95250 h 762000"/>
              <a:gd name="connsiteX12" fmla="*/ 266700 w 590550"/>
              <a:gd name="connsiteY12" fmla="*/ 66675 h 762000"/>
              <a:gd name="connsiteX13" fmla="*/ 275273 w 590550"/>
              <a:gd name="connsiteY13" fmla="*/ 46672 h 762000"/>
              <a:gd name="connsiteX14" fmla="*/ 295275 w 590550"/>
              <a:gd name="connsiteY14" fmla="*/ 38100 h 762000"/>
              <a:gd name="connsiteX15" fmla="*/ 552450 w 590550"/>
              <a:gd name="connsiteY15" fmla="*/ 57150 h 762000"/>
              <a:gd name="connsiteX16" fmla="*/ 390525 w 590550"/>
              <a:gd name="connsiteY16" fmla="*/ 57150 h 762000"/>
              <a:gd name="connsiteX17" fmla="*/ 390525 w 590550"/>
              <a:gd name="connsiteY17" fmla="*/ 38100 h 762000"/>
              <a:gd name="connsiteX18" fmla="*/ 352425 w 590550"/>
              <a:gd name="connsiteY18" fmla="*/ 0 h 762000"/>
              <a:gd name="connsiteX19" fmla="*/ 238125 w 590550"/>
              <a:gd name="connsiteY19" fmla="*/ 0 h 762000"/>
              <a:gd name="connsiteX20" fmla="*/ 200025 w 590550"/>
              <a:gd name="connsiteY20" fmla="*/ 38100 h 762000"/>
              <a:gd name="connsiteX21" fmla="*/ 200025 w 590550"/>
              <a:gd name="connsiteY21" fmla="*/ 57150 h 762000"/>
              <a:gd name="connsiteX22" fmla="*/ 38100 w 590550"/>
              <a:gd name="connsiteY22" fmla="*/ 57150 h 762000"/>
              <a:gd name="connsiteX23" fmla="*/ 0 w 590550"/>
              <a:gd name="connsiteY23" fmla="*/ 95250 h 762000"/>
              <a:gd name="connsiteX24" fmla="*/ 0 w 590550"/>
              <a:gd name="connsiteY24" fmla="*/ 723900 h 762000"/>
              <a:gd name="connsiteX25" fmla="*/ 38100 w 590550"/>
              <a:gd name="connsiteY25" fmla="*/ 762000 h 762000"/>
              <a:gd name="connsiteX26" fmla="*/ 552450 w 590550"/>
              <a:gd name="connsiteY26" fmla="*/ 762000 h 762000"/>
              <a:gd name="connsiteX27" fmla="*/ 590550 w 590550"/>
              <a:gd name="connsiteY27" fmla="*/ 723900 h 762000"/>
              <a:gd name="connsiteX28" fmla="*/ 590550 w 590550"/>
              <a:gd name="connsiteY28" fmla="*/ 95250 h 762000"/>
              <a:gd name="connsiteX29" fmla="*/ 552450 w 590550"/>
              <a:gd name="connsiteY29" fmla="*/ 5715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90550" h="762000">
                <a:moveTo>
                  <a:pt x="533400" y="704850"/>
                </a:moveTo>
                <a:lnTo>
                  <a:pt x="57150" y="704850"/>
                </a:lnTo>
                <a:lnTo>
                  <a:pt x="57150" y="114300"/>
                </a:lnTo>
                <a:lnTo>
                  <a:pt x="161925" y="114300"/>
                </a:lnTo>
                <a:lnTo>
                  <a:pt x="161925" y="171450"/>
                </a:lnTo>
                <a:lnTo>
                  <a:pt x="428625" y="171450"/>
                </a:lnTo>
                <a:lnTo>
                  <a:pt x="428625" y="114300"/>
                </a:lnTo>
                <a:lnTo>
                  <a:pt x="533400" y="114300"/>
                </a:lnTo>
                <a:lnTo>
                  <a:pt x="533400" y="704850"/>
                </a:lnTo>
                <a:close/>
                <a:moveTo>
                  <a:pt x="295275" y="38100"/>
                </a:moveTo>
                <a:cubicBezTo>
                  <a:pt x="311468" y="38100"/>
                  <a:pt x="323850" y="50483"/>
                  <a:pt x="323850" y="66675"/>
                </a:cubicBezTo>
                <a:cubicBezTo>
                  <a:pt x="323850" y="82868"/>
                  <a:pt x="311468" y="95250"/>
                  <a:pt x="295275" y="95250"/>
                </a:cubicBezTo>
                <a:cubicBezTo>
                  <a:pt x="279083" y="95250"/>
                  <a:pt x="266700" y="82868"/>
                  <a:pt x="266700" y="66675"/>
                </a:cubicBezTo>
                <a:cubicBezTo>
                  <a:pt x="266700" y="59055"/>
                  <a:pt x="269558" y="51435"/>
                  <a:pt x="275273" y="46672"/>
                </a:cubicBezTo>
                <a:cubicBezTo>
                  <a:pt x="280035" y="40958"/>
                  <a:pt x="287655" y="38100"/>
                  <a:pt x="295275" y="38100"/>
                </a:cubicBezTo>
                <a:close/>
                <a:moveTo>
                  <a:pt x="552450" y="57150"/>
                </a:moveTo>
                <a:lnTo>
                  <a:pt x="390525" y="57150"/>
                </a:lnTo>
                <a:lnTo>
                  <a:pt x="390525" y="38100"/>
                </a:lnTo>
                <a:cubicBezTo>
                  <a:pt x="390525" y="17145"/>
                  <a:pt x="373380" y="0"/>
                  <a:pt x="352425" y="0"/>
                </a:cubicBezTo>
                <a:lnTo>
                  <a:pt x="238125" y="0"/>
                </a:lnTo>
                <a:cubicBezTo>
                  <a:pt x="217170" y="0"/>
                  <a:pt x="200025" y="17145"/>
                  <a:pt x="200025" y="38100"/>
                </a:cubicBezTo>
                <a:lnTo>
                  <a:pt x="200025" y="57150"/>
                </a:lnTo>
                <a:lnTo>
                  <a:pt x="38100" y="57150"/>
                </a:lnTo>
                <a:cubicBezTo>
                  <a:pt x="17145" y="57150"/>
                  <a:pt x="0" y="74295"/>
                  <a:pt x="0" y="95250"/>
                </a:cubicBezTo>
                <a:lnTo>
                  <a:pt x="0" y="723900"/>
                </a:lnTo>
                <a:cubicBezTo>
                  <a:pt x="0" y="744855"/>
                  <a:pt x="17145" y="762000"/>
                  <a:pt x="38100" y="762000"/>
                </a:cubicBezTo>
                <a:lnTo>
                  <a:pt x="552450" y="762000"/>
                </a:lnTo>
                <a:cubicBezTo>
                  <a:pt x="573405" y="762000"/>
                  <a:pt x="590550" y="744855"/>
                  <a:pt x="590550" y="723900"/>
                </a:cubicBezTo>
                <a:lnTo>
                  <a:pt x="590550" y="95250"/>
                </a:lnTo>
                <a:cubicBezTo>
                  <a:pt x="590550" y="74295"/>
                  <a:pt x="573405" y="57150"/>
                  <a:pt x="552450" y="57150"/>
                </a:cubicBezTo>
                <a:close/>
              </a:path>
            </a:pathLst>
          </a:custGeom>
          <a:solidFill>
            <a:srgbClr val="FE593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4D2B56C7-974D-76FE-9FA9-E456865D3ADE}"/>
              </a:ext>
            </a:extLst>
          </p:cNvPr>
          <p:cNvGrpSpPr/>
          <p:nvPr/>
        </p:nvGrpSpPr>
        <p:grpSpPr>
          <a:xfrm>
            <a:off x="9665984" y="2369027"/>
            <a:ext cx="723900" cy="723900"/>
            <a:chOff x="9665984" y="2369027"/>
            <a:chExt cx="723900" cy="723900"/>
          </a:xfrm>
          <a:solidFill>
            <a:srgbClr val="FE593D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4264349D-CC27-69E9-8450-464171B57410}"/>
                </a:ext>
              </a:extLst>
            </p:cNvPr>
            <p:cNvSpPr/>
            <p:nvPr/>
          </p:nvSpPr>
          <p:spPr>
            <a:xfrm>
              <a:off x="9665984" y="2369027"/>
              <a:ext cx="723900" cy="723900"/>
            </a:xfrm>
            <a:custGeom>
              <a:avLst/>
              <a:gdLst>
                <a:gd name="connsiteX0" fmla="*/ 361950 w 723900"/>
                <a:gd name="connsiteY0" fmla="*/ 666750 h 723900"/>
                <a:gd name="connsiteX1" fmla="*/ 57150 w 723900"/>
                <a:gd name="connsiteY1" fmla="*/ 361950 h 723900"/>
                <a:gd name="connsiteX2" fmla="*/ 361950 w 723900"/>
                <a:gd name="connsiteY2" fmla="*/ 57150 h 723900"/>
                <a:gd name="connsiteX3" fmla="*/ 666750 w 723900"/>
                <a:gd name="connsiteY3" fmla="*/ 361950 h 723900"/>
                <a:gd name="connsiteX4" fmla="*/ 361950 w 723900"/>
                <a:gd name="connsiteY4" fmla="*/ 666750 h 723900"/>
                <a:gd name="connsiteX5" fmla="*/ 361950 w 723900"/>
                <a:gd name="connsiteY5" fmla="*/ 0 h 723900"/>
                <a:gd name="connsiteX6" fmla="*/ 0 w 723900"/>
                <a:gd name="connsiteY6" fmla="*/ 361950 h 723900"/>
                <a:gd name="connsiteX7" fmla="*/ 361950 w 723900"/>
                <a:gd name="connsiteY7" fmla="*/ 723900 h 723900"/>
                <a:gd name="connsiteX8" fmla="*/ 723900 w 723900"/>
                <a:gd name="connsiteY8" fmla="*/ 361950 h 723900"/>
                <a:gd name="connsiteX9" fmla="*/ 361950 w 723900"/>
                <a:gd name="connsiteY9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723900">
                  <a:moveTo>
                    <a:pt x="361950" y="666750"/>
                  </a:move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529590" y="57150"/>
                    <a:pt x="666750" y="19431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lose/>
                  <a:moveTo>
                    <a:pt x="361950" y="0"/>
                  </a:move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161925"/>
                    <a:pt x="561975" y="0"/>
                    <a:pt x="36195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4EE6CA23-C20E-69EE-375B-77686798595E}"/>
                </a:ext>
              </a:extLst>
            </p:cNvPr>
            <p:cNvSpPr/>
            <p:nvPr/>
          </p:nvSpPr>
          <p:spPr>
            <a:xfrm>
              <a:off x="10008884" y="2540477"/>
              <a:ext cx="166687" cy="338137"/>
            </a:xfrm>
            <a:custGeom>
              <a:avLst/>
              <a:gdLst>
                <a:gd name="connsiteX0" fmla="*/ 38100 w 166687"/>
                <a:gd name="connsiteY0" fmla="*/ 0 h 338137"/>
                <a:gd name="connsiteX1" fmla="*/ 0 w 166687"/>
                <a:gd name="connsiteY1" fmla="*/ 0 h 338137"/>
                <a:gd name="connsiteX2" fmla="*/ 0 w 166687"/>
                <a:gd name="connsiteY2" fmla="*/ 190500 h 338137"/>
                <a:gd name="connsiteX3" fmla="*/ 5715 w 166687"/>
                <a:gd name="connsiteY3" fmla="*/ 203835 h 338137"/>
                <a:gd name="connsiteX4" fmla="*/ 140018 w 166687"/>
                <a:gd name="connsiteY4" fmla="*/ 338138 h 338137"/>
                <a:gd name="connsiteX5" fmla="*/ 166688 w 166687"/>
                <a:gd name="connsiteY5" fmla="*/ 311468 h 338137"/>
                <a:gd name="connsiteX6" fmla="*/ 38100 w 166687"/>
                <a:gd name="connsiteY6" fmla="*/ 182880 h 338137"/>
                <a:gd name="connsiteX7" fmla="*/ 38100 w 166687"/>
                <a:gd name="connsiteY7" fmla="*/ 0 h 33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687" h="338137">
                  <a:moveTo>
                    <a:pt x="38100" y="0"/>
                  </a:moveTo>
                  <a:lnTo>
                    <a:pt x="0" y="0"/>
                  </a:lnTo>
                  <a:lnTo>
                    <a:pt x="0" y="190500"/>
                  </a:lnTo>
                  <a:cubicBezTo>
                    <a:pt x="0" y="196215"/>
                    <a:pt x="1905" y="200977"/>
                    <a:pt x="5715" y="203835"/>
                  </a:cubicBezTo>
                  <a:lnTo>
                    <a:pt x="140018" y="338138"/>
                  </a:lnTo>
                  <a:lnTo>
                    <a:pt x="166688" y="311468"/>
                  </a:lnTo>
                  <a:lnTo>
                    <a:pt x="38100" y="182880"/>
                  </a:lnTo>
                  <a:lnTo>
                    <a:pt x="381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C9226AF-E7B4-631F-2F39-A4AF0FC5A08C}"/>
                </a:ext>
              </a:extLst>
            </p:cNvPr>
            <p:cNvSpPr/>
            <p:nvPr/>
          </p:nvSpPr>
          <p:spPr>
            <a:xfrm>
              <a:off x="10008884" y="246427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5DC1A78-606D-5FC7-ABCD-ADBCAEC0C688}"/>
                </a:ext>
              </a:extLst>
            </p:cNvPr>
            <p:cNvSpPr/>
            <p:nvPr/>
          </p:nvSpPr>
          <p:spPr>
            <a:xfrm>
              <a:off x="10008884" y="295957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A89A916-5B17-14BD-F956-A43DF2C3D24C}"/>
                </a:ext>
              </a:extLst>
            </p:cNvPr>
            <p:cNvSpPr/>
            <p:nvPr/>
          </p:nvSpPr>
          <p:spPr>
            <a:xfrm>
              <a:off x="9761234" y="271192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01BB00E-E93B-EA14-CD77-F62EC1893BAF}"/>
                </a:ext>
              </a:extLst>
            </p:cNvPr>
            <p:cNvSpPr/>
            <p:nvPr/>
          </p:nvSpPr>
          <p:spPr>
            <a:xfrm>
              <a:off x="10256534" y="271192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A33D3A12-A5CC-E91B-AD03-A7DDB7BA47B6}"/>
              </a:ext>
            </a:extLst>
          </p:cNvPr>
          <p:cNvGrpSpPr/>
          <p:nvPr/>
        </p:nvGrpSpPr>
        <p:grpSpPr>
          <a:xfrm>
            <a:off x="7118999" y="2315480"/>
            <a:ext cx="565784" cy="817245"/>
            <a:chOff x="7118999" y="2315480"/>
            <a:chExt cx="565784" cy="817245"/>
          </a:xfrm>
          <a:solidFill>
            <a:schemeClr val="bg1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94DB2488-D577-BBDE-D8C7-41E64E5F8BC2}"/>
                </a:ext>
              </a:extLst>
            </p:cNvPr>
            <p:cNvSpPr/>
            <p:nvPr/>
          </p:nvSpPr>
          <p:spPr>
            <a:xfrm>
              <a:off x="7118999" y="2839356"/>
              <a:ext cx="263842" cy="293369"/>
            </a:xfrm>
            <a:custGeom>
              <a:avLst/>
              <a:gdLst>
                <a:gd name="connsiteX0" fmla="*/ 205740 w 263842"/>
                <a:gd name="connsiteY0" fmla="*/ 48578 h 293369"/>
                <a:gd name="connsiteX1" fmla="*/ 167640 w 263842"/>
                <a:gd name="connsiteY1" fmla="*/ 40957 h 293369"/>
                <a:gd name="connsiteX2" fmla="*/ 118110 w 263842"/>
                <a:gd name="connsiteY2" fmla="*/ 952 h 293369"/>
                <a:gd name="connsiteX3" fmla="*/ 114300 w 263842"/>
                <a:gd name="connsiteY3" fmla="*/ 0 h 293369"/>
                <a:gd name="connsiteX4" fmla="*/ 0 w 263842"/>
                <a:gd name="connsiteY4" fmla="*/ 224790 h 293369"/>
                <a:gd name="connsiteX5" fmla="*/ 96203 w 263842"/>
                <a:gd name="connsiteY5" fmla="*/ 202883 h 293369"/>
                <a:gd name="connsiteX6" fmla="*/ 144780 w 263842"/>
                <a:gd name="connsiteY6" fmla="*/ 293370 h 293369"/>
                <a:gd name="connsiteX7" fmla="*/ 263843 w 263842"/>
                <a:gd name="connsiteY7" fmla="*/ 60960 h 293369"/>
                <a:gd name="connsiteX8" fmla="*/ 225742 w 263842"/>
                <a:gd name="connsiteY8" fmla="*/ 46672 h 293369"/>
                <a:gd name="connsiteX9" fmla="*/ 205740 w 263842"/>
                <a:gd name="connsiteY9" fmla="*/ 48578 h 293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3842" h="293369">
                  <a:moveTo>
                    <a:pt x="205740" y="48578"/>
                  </a:moveTo>
                  <a:cubicBezTo>
                    <a:pt x="192405" y="48578"/>
                    <a:pt x="180023" y="45720"/>
                    <a:pt x="167640" y="40957"/>
                  </a:cubicBezTo>
                  <a:cubicBezTo>
                    <a:pt x="147637" y="33338"/>
                    <a:pt x="130492" y="19050"/>
                    <a:pt x="118110" y="952"/>
                  </a:cubicBezTo>
                  <a:cubicBezTo>
                    <a:pt x="117157" y="952"/>
                    <a:pt x="115253" y="0"/>
                    <a:pt x="114300" y="0"/>
                  </a:cubicBezTo>
                  <a:lnTo>
                    <a:pt x="0" y="224790"/>
                  </a:lnTo>
                  <a:lnTo>
                    <a:pt x="96203" y="202883"/>
                  </a:lnTo>
                  <a:lnTo>
                    <a:pt x="144780" y="293370"/>
                  </a:lnTo>
                  <a:lnTo>
                    <a:pt x="263843" y="60960"/>
                  </a:lnTo>
                  <a:cubicBezTo>
                    <a:pt x="250508" y="59055"/>
                    <a:pt x="237173" y="53340"/>
                    <a:pt x="225742" y="46672"/>
                  </a:cubicBezTo>
                  <a:cubicBezTo>
                    <a:pt x="219075" y="47625"/>
                    <a:pt x="212408" y="48578"/>
                    <a:pt x="205740" y="485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34ACFF9-5531-F52B-8694-E9503CB85E0C}"/>
                </a:ext>
              </a:extLst>
            </p:cNvPr>
            <p:cNvSpPr/>
            <p:nvPr/>
          </p:nvSpPr>
          <p:spPr>
            <a:xfrm>
              <a:off x="7412369" y="2845070"/>
              <a:ext cx="272414" cy="281940"/>
            </a:xfrm>
            <a:custGeom>
              <a:avLst/>
              <a:gdLst>
                <a:gd name="connsiteX0" fmla="*/ 111442 w 272414"/>
                <a:gd name="connsiteY0" fmla="*/ 30480 h 281940"/>
                <a:gd name="connsiteX1" fmla="*/ 69532 w 272414"/>
                <a:gd name="connsiteY1" fmla="*/ 39053 h 281940"/>
                <a:gd name="connsiteX2" fmla="*/ 47625 w 272414"/>
                <a:gd name="connsiteY2" fmla="*/ 37147 h 281940"/>
                <a:gd name="connsiteX3" fmla="*/ 0 w 272414"/>
                <a:gd name="connsiteY3" fmla="*/ 55245 h 281940"/>
                <a:gd name="connsiteX4" fmla="*/ 125730 w 272414"/>
                <a:gd name="connsiteY4" fmla="*/ 281940 h 281940"/>
                <a:gd name="connsiteX5" fmla="*/ 175260 w 272414"/>
                <a:gd name="connsiteY5" fmla="*/ 200978 h 281940"/>
                <a:gd name="connsiteX6" fmla="*/ 272415 w 272414"/>
                <a:gd name="connsiteY6" fmla="*/ 217170 h 281940"/>
                <a:gd name="connsiteX7" fmla="*/ 151448 w 272414"/>
                <a:gd name="connsiteY7" fmla="*/ 0 h 281940"/>
                <a:gd name="connsiteX8" fmla="*/ 111442 w 272414"/>
                <a:gd name="connsiteY8" fmla="*/ 30480 h 28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414" h="281940">
                  <a:moveTo>
                    <a:pt x="111442" y="30480"/>
                  </a:moveTo>
                  <a:cubicBezTo>
                    <a:pt x="98107" y="36195"/>
                    <a:pt x="83820" y="39053"/>
                    <a:pt x="69532" y="39053"/>
                  </a:cubicBezTo>
                  <a:cubicBezTo>
                    <a:pt x="61913" y="39053"/>
                    <a:pt x="55245" y="38100"/>
                    <a:pt x="47625" y="37147"/>
                  </a:cubicBezTo>
                  <a:cubicBezTo>
                    <a:pt x="33338" y="46672"/>
                    <a:pt x="17145" y="53340"/>
                    <a:pt x="0" y="55245"/>
                  </a:cubicBezTo>
                  <a:lnTo>
                    <a:pt x="125730" y="281940"/>
                  </a:lnTo>
                  <a:lnTo>
                    <a:pt x="175260" y="200978"/>
                  </a:lnTo>
                  <a:lnTo>
                    <a:pt x="272415" y="217170"/>
                  </a:lnTo>
                  <a:lnTo>
                    <a:pt x="151448" y="0"/>
                  </a:lnTo>
                  <a:cubicBezTo>
                    <a:pt x="140970" y="13335"/>
                    <a:pt x="127635" y="23813"/>
                    <a:pt x="111442" y="30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BB4F1056-40AC-5AA0-128F-FB24622318D5}"/>
                </a:ext>
              </a:extLst>
            </p:cNvPr>
            <p:cNvSpPr/>
            <p:nvPr/>
          </p:nvSpPr>
          <p:spPr>
            <a:xfrm>
              <a:off x="7122809" y="2315480"/>
              <a:ext cx="554354" cy="554355"/>
            </a:xfrm>
            <a:custGeom>
              <a:avLst/>
              <a:gdLst>
                <a:gd name="connsiteX0" fmla="*/ 273368 w 554354"/>
                <a:gd name="connsiteY0" fmla="*/ 441960 h 554355"/>
                <a:gd name="connsiteX1" fmla="*/ 108585 w 554354"/>
                <a:gd name="connsiteY1" fmla="*/ 277178 h 554355"/>
                <a:gd name="connsiteX2" fmla="*/ 273368 w 554354"/>
                <a:gd name="connsiteY2" fmla="*/ 112395 h 554355"/>
                <a:gd name="connsiteX3" fmla="*/ 438150 w 554354"/>
                <a:gd name="connsiteY3" fmla="*/ 277178 h 554355"/>
                <a:gd name="connsiteX4" fmla="*/ 273368 w 554354"/>
                <a:gd name="connsiteY4" fmla="*/ 441960 h 554355"/>
                <a:gd name="connsiteX5" fmla="*/ 554355 w 554354"/>
                <a:gd name="connsiteY5" fmla="*/ 277178 h 554355"/>
                <a:gd name="connsiteX6" fmla="*/ 531495 w 554354"/>
                <a:gd name="connsiteY6" fmla="*/ 223838 h 554355"/>
                <a:gd name="connsiteX7" fmla="*/ 531495 w 554354"/>
                <a:gd name="connsiteY7" fmla="*/ 165735 h 554355"/>
                <a:gd name="connsiteX8" fmla="*/ 494348 w 554354"/>
                <a:gd name="connsiteY8" fmla="*/ 128588 h 554355"/>
                <a:gd name="connsiteX9" fmla="*/ 473392 w 554354"/>
                <a:gd name="connsiteY9" fmla="*/ 80963 h 554355"/>
                <a:gd name="connsiteX10" fmla="*/ 419100 w 554354"/>
                <a:gd name="connsiteY10" fmla="*/ 60008 h 554355"/>
                <a:gd name="connsiteX11" fmla="*/ 378143 w 554354"/>
                <a:gd name="connsiteY11" fmla="*/ 19050 h 554355"/>
                <a:gd name="connsiteX12" fmla="*/ 325755 w 554354"/>
                <a:gd name="connsiteY12" fmla="*/ 19050 h 554355"/>
                <a:gd name="connsiteX13" fmla="*/ 277178 w 554354"/>
                <a:gd name="connsiteY13" fmla="*/ 0 h 554355"/>
                <a:gd name="connsiteX14" fmla="*/ 223838 w 554354"/>
                <a:gd name="connsiteY14" fmla="*/ 22860 h 554355"/>
                <a:gd name="connsiteX15" fmla="*/ 165735 w 554354"/>
                <a:gd name="connsiteY15" fmla="*/ 22860 h 554355"/>
                <a:gd name="connsiteX16" fmla="*/ 128588 w 554354"/>
                <a:gd name="connsiteY16" fmla="*/ 60008 h 554355"/>
                <a:gd name="connsiteX17" fmla="*/ 80963 w 554354"/>
                <a:gd name="connsiteY17" fmla="*/ 80963 h 554355"/>
                <a:gd name="connsiteX18" fmla="*/ 60007 w 554354"/>
                <a:gd name="connsiteY18" fmla="*/ 135255 h 554355"/>
                <a:gd name="connsiteX19" fmla="*/ 19050 w 554354"/>
                <a:gd name="connsiteY19" fmla="*/ 176213 h 554355"/>
                <a:gd name="connsiteX20" fmla="*/ 19050 w 554354"/>
                <a:gd name="connsiteY20" fmla="*/ 228600 h 554355"/>
                <a:gd name="connsiteX21" fmla="*/ 0 w 554354"/>
                <a:gd name="connsiteY21" fmla="*/ 277178 h 554355"/>
                <a:gd name="connsiteX22" fmla="*/ 22860 w 554354"/>
                <a:gd name="connsiteY22" fmla="*/ 330518 h 554355"/>
                <a:gd name="connsiteX23" fmla="*/ 22860 w 554354"/>
                <a:gd name="connsiteY23" fmla="*/ 388620 h 554355"/>
                <a:gd name="connsiteX24" fmla="*/ 60007 w 554354"/>
                <a:gd name="connsiteY24" fmla="*/ 425768 h 554355"/>
                <a:gd name="connsiteX25" fmla="*/ 80963 w 554354"/>
                <a:gd name="connsiteY25" fmla="*/ 473393 h 554355"/>
                <a:gd name="connsiteX26" fmla="*/ 135255 w 554354"/>
                <a:gd name="connsiteY26" fmla="*/ 494348 h 554355"/>
                <a:gd name="connsiteX27" fmla="*/ 176213 w 554354"/>
                <a:gd name="connsiteY27" fmla="*/ 535305 h 554355"/>
                <a:gd name="connsiteX28" fmla="*/ 228600 w 554354"/>
                <a:gd name="connsiteY28" fmla="*/ 535305 h 554355"/>
                <a:gd name="connsiteX29" fmla="*/ 277178 w 554354"/>
                <a:gd name="connsiteY29" fmla="*/ 554355 h 554355"/>
                <a:gd name="connsiteX30" fmla="*/ 330518 w 554354"/>
                <a:gd name="connsiteY30" fmla="*/ 531495 h 554355"/>
                <a:gd name="connsiteX31" fmla="*/ 388620 w 554354"/>
                <a:gd name="connsiteY31" fmla="*/ 531495 h 554355"/>
                <a:gd name="connsiteX32" fmla="*/ 425768 w 554354"/>
                <a:gd name="connsiteY32" fmla="*/ 494348 h 554355"/>
                <a:gd name="connsiteX33" fmla="*/ 473392 w 554354"/>
                <a:gd name="connsiteY33" fmla="*/ 473393 h 554355"/>
                <a:gd name="connsiteX34" fmla="*/ 494348 w 554354"/>
                <a:gd name="connsiteY34" fmla="*/ 419100 h 554355"/>
                <a:gd name="connsiteX35" fmla="*/ 535305 w 554354"/>
                <a:gd name="connsiteY35" fmla="*/ 378143 h 554355"/>
                <a:gd name="connsiteX36" fmla="*/ 535305 w 554354"/>
                <a:gd name="connsiteY36" fmla="*/ 325755 h 554355"/>
                <a:gd name="connsiteX37" fmla="*/ 554355 w 554354"/>
                <a:gd name="connsiteY37" fmla="*/ 277178 h 554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54354" h="554355">
                  <a:moveTo>
                    <a:pt x="273368" y="441960"/>
                  </a:moveTo>
                  <a:cubicBezTo>
                    <a:pt x="182880" y="441960"/>
                    <a:pt x="108585" y="368618"/>
                    <a:pt x="108585" y="277178"/>
                  </a:cubicBezTo>
                  <a:cubicBezTo>
                    <a:pt x="108585" y="185738"/>
                    <a:pt x="182880" y="112395"/>
                    <a:pt x="273368" y="112395"/>
                  </a:cubicBezTo>
                  <a:cubicBezTo>
                    <a:pt x="363855" y="112395"/>
                    <a:pt x="438150" y="185738"/>
                    <a:pt x="438150" y="277178"/>
                  </a:cubicBezTo>
                  <a:cubicBezTo>
                    <a:pt x="438150" y="368618"/>
                    <a:pt x="363855" y="441960"/>
                    <a:pt x="273368" y="441960"/>
                  </a:cubicBezTo>
                  <a:close/>
                  <a:moveTo>
                    <a:pt x="554355" y="277178"/>
                  </a:moveTo>
                  <a:cubicBezTo>
                    <a:pt x="554355" y="256222"/>
                    <a:pt x="545783" y="237173"/>
                    <a:pt x="531495" y="223838"/>
                  </a:cubicBezTo>
                  <a:cubicBezTo>
                    <a:pt x="539115" y="205740"/>
                    <a:pt x="540068" y="184785"/>
                    <a:pt x="531495" y="165735"/>
                  </a:cubicBezTo>
                  <a:cubicBezTo>
                    <a:pt x="523875" y="148590"/>
                    <a:pt x="510540" y="135255"/>
                    <a:pt x="494348" y="128588"/>
                  </a:cubicBezTo>
                  <a:cubicBezTo>
                    <a:pt x="493395" y="111443"/>
                    <a:pt x="486728" y="94298"/>
                    <a:pt x="473392" y="80963"/>
                  </a:cubicBezTo>
                  <a:cubicBezTo>
                    <a:pt x="458153" y="65723"/>
                    <a:pt x="439103" y="59055"/>
                    <a:pt x="419100" y="60008"/>
                  </a:cubicBezTo>
                  <a:cubicBezTo>
                    <a:pt x="412433" y="41910"/>
                    <a:pt x="398145" y="26670"/>
                    <a:pt x="378143" y="19050"/>
                  </a:cubicBezTo>
                  <a:cubicBezTo>
                    <a:pt x="360998" y="12383"/>
                    <a:pt x="341948" y="12383"/>
                    <a:pt x="325755" y="19050"/>
                  </a:cubicBezTo>
                  <a:cubicBezTo>
                    <a:pt x="312420" y="7620"/>
                    <a:pt x="296228" y="0"/>
                    <a:pt x="277178" y="0"/>
                  </a:cubicBezTo>
                  <a:cubicBezTo>
                    <a:pt x="256223" y="0"/>
                    <a:pt x="237173" y="8573"/>
                    <a:pt x="223838" y="22860"/>
                  </a:cubicBezTo>
                  <a:cubicBezTo>
                    <a:pt x="205740" y="15240"/>
                    <a:pt x="184785" y="14288"/>
                    <a:pt x="165735" y="22860"/>
                  </a:cubicBezTo>
                  <a:cubicBezTo>
                    <a:pt x="148590" y="30480"/>
                    <a:pt x="135255" y="43815"/>
                    <a:pt x="128588" y="60008"/>
                  </a:cubicBezTo>
                  <a:cubicBezTo>
                    <a:pt x="111443" y="60960"/>
                    <a:pt x="94298" y="67628"/>
                    <a:pt x="80963" y="80963"/>
                  </a:cubicBezTo>
                  <a:cubicBezTo>
                    <a:pt x="65723" y="96203"/>
                    <a:pt x="59055" y="115252"/>
                    <a:pt x="60007" y="135255"/>
                  </a:cubicBezTo>
                  <a:cubicBezTo>
                    <a:pt x="41910" y="141923"/>
                    <a:pt x="26670" y="156210"/>
                    <a:pt x="19050" y="176213"/>
                  </a:cubicBezTo>
                  <a:cubicBezTo>
                    <a:pt x="12382" y="193358"/>
                    <a:pt x="12382" y="212408"/>
                    <a:pt x="19050" y="228600"/>
                  </a:cubicBezTo>
                  <a:cubicBezTo>
                    <a:pt x="7620" y="241935"/>
                    <a:pt x="0" y="258128"/>
                    <a:pt x="0" y="277178"/>
                  </a:cubicBezTo>
                  <a:cubicBezTo>
                    <a:pt x="0" y="298133"/>
                    <a:pt x="8572" y="317183"/>
                    <a:pt x="22860" y="330518"/>
                  </a:cubicBezTo>
                  <a:cubicBezTo>
                    <a:pt x="15240" y="348615"/>
                    <a:pt x="14288" y="369570"/>
                    <a:pt x="22860" y="388620"/>
                  </a:cubicBezTo>
                  <a:cubicBezTo>
                    <a:pt x="30480" y="405765"/>
                    <a:pt x="43815" y="419100"/>
                    <a:pt x="60007" y="425768"/>
                  </a:cubicBezTo>
                  <a:cubicBezTo>
                    <a:pt x="60960" y="442913"/>
                    <a:pt x="67628" y="460058"/>
                    <a:pt x="80963" y="473393"/>
                  </a:cubicBezTo>
                  <a:cubicBezTo>
                    <a:pt x="96203" y="488633"/>
                    <a:pt x="115253" y="495300"/>
                    <a:pt x="135255" y="494348"/>
                  </a:cubicBezTo>
                  <a:cubicBezTo>
                    <a:pt x="141923" y="512445"/>
                    <a:pt x="156210" y="527685"/>
                    <a:pt x="176213" y="535305"/>
                  </a:cubicBezTo>
                  <a:cubicBezTo>
                    <a:pt x="193358" y="541973"/>
                    <a:pt x="212408" y="541973"/>
                    <a:pt x="228600" y="535305"/>
                  </a:cubicBezTo>
                  <a:cubicBezTo>
                    <a:pt x="241935" y="546735"/>
                    <a:pt x="258127" y="554355"/>
                    <a:pt x="277178" y="554355"/>
                  </a:cubicBezTo>
                  <a:cubicBezTo>
                    <a:pt x="298133" y="554355"/>
                    <a:pt x="317183" y="545783"/>
                    <a:pt x="330518" y="531495"/>
                  </a:cubicBezTo>
                  <a:cubicBezTo>
                    <a:pt x="348615" y="539115"/>
                    <a:pt x="369570" y="540068"/>
                    <a:pt x="388620" y="531495"/>
                  </a:cubicBezTo>
                  <a:cubicBezTo>
                    <a:pt x="405765" y="523875"/>
                    <a:pt x="419100" y="510540"/>
                    <a:pt x="425768" y="494348"/>
                  </a:cubicBezTo>
                  <a:cubicBezTo>
                    <a:pt x="442913" y="493395"/>
                    <a:pt x="460058" y="486728"/>
                    <a:pt x="473392" y="473393"/>
                  </a:cubicBezTo>
                  <a:cubicBezTo>
                    <a:pt x="488633" y="458153"/>
                    <a:pt x="495300" y="439103"/>
                    <a:pt x="494348" y="419100"/>
                  </a:cubicBezTo>
                  <a:cubicBezTo>
                    <a:pt x="512445" y="412433"/>
                    <a:pt x="527685" y="398145"/>
                    <a:pt x="535305" y="378143"/>
                  </a:cubicBezTo>
                  <a:cubicBezTo>
                    <a:pt x="541973" y="360998"/>
                    <a:pt x="541973" y="341948"/>
                    <a:pt x="535305" y="325755"/>
                  </a:cubicBezTo>
                  <a:cubicBezTo>
                    <a:pt x="546735" y="313373"/>
                    <a:pt x="554355" y="296228"/>
                    <a:pt x="554355" y="2771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1" name="椭圆 80">
            <a:extLst>
              <a:ext uri="{FF2B5EF4-FFF2-40B4-BE49-F238E27FC236}">
                <a16:creationId xmlns:a16="http://schemas.microsoft.com/office/drawing/2014/main" id="{E5372F38-861E-3D59-14B1-72801C3F98FC}"/>
              </a:ext>
            </a:extLst>
          </p:cNvPr>
          <p:cNvSpPr/>
          <p:nvPr/>
        </p:nvSpPr>
        <p:spPr>
          <a:xfrm>
            <a:off x="11597668" y="3714561"/>
            <a:ext cx="309978" cy="309978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id="{277FA3B2-B247-B02A-36B6-C14FCBBA17C0}"/>
              </a:ext>
            </a:extLst>
          </p:cNvPr>
          <p:cNvSpPr/>
          <p:nvPr/>
        </p:nvSpPr>
        <p:spPr>
          <a:xfrm>
            <a:off x="11752657" y="3643926"/>
            <a:ext cx="754450" cy="754450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3708FF7B-A395-B525-7365-901B9475E60F}"/>
              </a:ext>
            </a:extLst>
          </p:cNvPr>
          <p:cNvSpPr txBox="1"/>
          <p:nvPr/>
        </p:nvSpPr>
        <p:spPr>
          <a:xfrm>
            <a:off x="3111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9735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26737179-C027-3AEF-C3E5-90661415F118}"/>
              </a:ext>
            </a:extLst>
          </p:cNvPr>
          <p:cNvSpPr/>
          <p:nvPr/>
        </p:nvSpPr>
        <p:spPr>
          <a:xfrm>
            <a:off x="959069" y="1711979"/>
            <a:ext cx="3424333" cy="1704051"/>
          </a:xfrm>
          <a:custGeom>
            <a:avLst/>
            <a:gdLst>
              <a:gd name="connsiteX0" fmla="*/ 1892129 w 3784258"/>
              <a:gd name="connsiteY0" fmla="*/ 0 h 1883161"/>
              <a:gd name="connsiteX1" fmla="*/ 3774964 w 3784258"/>
              <a:gd name="connsiteY1" fmla="*/ 1699098 h 1883161"/>
              <a:gd name="connsiteX2" fmla="*/ 3784258 w 3784258"/>
              <a:gd name="connsiteY2" fmla="*/ 1883161 h 1883161"/>
              <a:gd name="connsiteX3" fmla="*/ 0 w 3784258"/>
              <a:gd name="connsiteY3" fmla="*/ 1883161 h 1883161"/>
              <a:gd name="connsiteX4" fmla="*/ 9294 w 3784258"/>
              <a:gd name="connsiteY4" fmla="*/ 1699098 h 1883161"/>
              <a:gd name="connsiteX5" fmla="*/ 1892129 w 3784258"/>
              <a:gd name="connsiteY5" fmla="*/ 0 h 188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4258" h="1883161">
                <a:moveTo>
                  <a:pt x="1892129" y="0"/>
                </a:moveTo>
                <a:cubicBezTo>
                  <a:pt x="2872058" y="0"/>
                  <a:pt x="3678044" y="744740"/>
                  <a:pt x="3774964" y="1699098"/>
                </a:cubicBezTo>
                <a:lnTo>
                  <a:pt x="3784258" y="1883161"/>
                </a:lnTo>
                <a:lnTo>
                  <a:pt x="0" y="1883161"/>
                </a:lnTo>
                <a:lnTo>
                  <a:pt x="9294" y="1699098"/>
                </a:lnTo>
                <a:cubicBezTo>
                  <a:pt x="106215" y="744740"/>
                  <a:pt x="912201" y="0"/>
                  <a:pt x="1892129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78A27D53-75B7-D06D-97BB-EAF57FD9FAFB}"/>
              </a:ext>
            </a:extLst>
          </p:cNvPr>
          <p:cNvSpPr/>
          <p:nvPr/>
        </p:nvSpPr>
        <p:spPr>
          <a:xfrm>
            <a:off x="4383402" y="1711979"/>
            <a:ext cx="3424333" cy="1704051"/>
          </a:xfrm>
          <a:custGeom>
            <a:avLst/>
            <a:gdLst>
              <a:gd name="connsiteX0" fmla="*/ 1892129 w 3784258"/>
              <a:gd name="connsiteY0" fmla="*/ 0 h 1883161"/>
              <a:gd name="connsiteX1" fmla="*/ 3774964 w 3784258"/>
              <a:gd name="connsiteY1" fmla="*/ 1699098 h 1883161"/>
              <a:gd name="connsiteX2" fmla="*/ 3784258 w 3784258"/>
              <a:gd name="connsiteY2" fmla="*/ 1883161 h 1883161"/>
              <a:gd name="connsiteX3" fmla="*/ 0 w 3784258"/>
              <a:gd name="connsiteY3" fmla="*/ 1883161 h 1883161"/>
              <a:gd name="connsiteX4" fmla="*/ 9294 w 3784258"/>
              <a:gd name="connsiteY4" fmla="*/ 1699098 h 1883161"/>
              <a:gd name="connsiteX5" fmla="*/ 1892129 w 3784258"/>
              <a:gd name="connsiteY5" fmla="*/ 0 h 188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4258" h="1883161">
                <a:moveTo>
                  <a:pt x="1892129" y="0"/>
                </a:moveTo>
                <a:cubicBezTo>
                  <a:pt x="2872058" y="0"/>
                  <a:pt x="3678044" y="744740"/>
                  <a:pt x="3774964" y="1699098"/>
                </a:cubicBezTo>
                <a:lnTo>
                  <a:pt x="3784258" y="1883161"/>
                </a:lnTo>
                <a:lnTo>
                  <a:pt x="0" y="1883161"/>
                </a:lnTo>
                <a:lnTo>
                  <a:pt x="9294" y="1699098"/>
                </a:lnTo>
                <a:cubicBezTo>
                  <a:pt x="106215" y="744740"/>
                  <a:pt x="912201" y="0"/>
                  <a:pt x="1892129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643095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00CEB3D-DB76-3E06-B4E2-72400F2993D5}"/>
              </a:ext>
            </a:extLst>
          </p:cNvPr>
          <p:cNvSpPr/>
          <p:nvPr/>
        </p:nvSpPr>
        <p:spPr>
          <a:xfrm>
            <a:off x="4383402" y="3424875"/>
            <a:ext cx="3425196" cy="1721145"/>
          </a:xfrm>
          <a:custGeom>
            <a:avLst/>
            <a:gdLst>
              <a:gd name="connsiteX0" fmla="*/ 477 w 3785212"/>
              <a:gd name="connsiteY0" fmla="*/ 0 h 1902051"/>
              <a:gd name="connsiteX1" fmla="*/ 3784735 w 3785212"/>
              <a:gd name="connsiteY1" fmla="*/ 0 h 1902051"/>
              <a:gd name="connsiteX2" fmla="*/ 3785212 w 3785212"/>
              <a:gd name="connsiteY2" fmla="*/ 9445 h 1902051"/>
              <a:gd name="connsiteX3" fmla="*/ 1892606 w 3785212"/>
              <a:gd name="connsiteY3" fmla="*/ 1902051 h 1902051"/>
              <a:gd name="connsiteX4" fmla="*/ 0 w 3785212"/>
              <a:gd name="connsiteY4" fmla="*/ 9445 h 1902051"/>
              <a:gd name="connsiteX5" fmla="*/ 477 w 3785212"/>
              <a:gd name="connsiteY5" fmla="*/ 0 h 190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5212" h="1902051">
                <a:moveTo>
                  <a:pt x="477" y="0"/>
                </a:moveTo>
                <a:lnTo>
                  <a:pt x="3784735" y="0"/>
                </a:lnTo>
                <a:lnTo>
                  <a:pt x="3785212" y="9445"/>
                </a:lnTo>
                <a:cubicBezTo>
                  <a:pt x="3785212" y="1054702"/>
                  <a:pt x="2937863" y="1902051"/>
                  <a:pt x="1892606" y="1902051"/>
                </a:cubicBezTo>
                <a:cubicBezTo>
                  <a:pt x="847349" y="1902051"/>
                  <a:pt x="0" y="1054702"/>
                  <a:pt x="0" y="9445"/>
                </a:cubicBezTo>
                <a:lnTo>
                  <a:pt x="477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57A3F7BA-55C5-2348-B9C3-ADC5BA4E3995}"/>
              </a:ext>
            </a:extLst>
          </p:cNvPr>
          <p:cNvSpPr/>
          <p:nvPr/>
        </p:nvSpPr>
        <p:spPr>
          <a:xfrm>
            <a:off x="7808597" y="1711979"/>
            <a:ext cx="3424333" cy="1704051"/>
          </a:xfrm>
          <a:custGeom>
            <a:avLst/>
            <a:gdLst>
              <a:gd name="connsiteX0" fmla="*/ 1892129 w 3784258"/>
              <a:gd name="connsiteY0" fmla="*/ 0 h 1883161"/>
              <a:gd name="connsiteX1" fmla="*/ 3774964 w 3784258"/>
              <a:gd name="connsiteY1" fmla="*/ 1699098 h 1883161"/>
              <a:gd name="connsiteX2" fmla="*/ 3784258 w 3784258"/>
              <a:gd name="connsiteY2" fmla="*/ 1883161 h 1883161"/>
              <a:gd name="connsiteX3" fmla="*/ 0 w 3784258"/>
              <a:gd name="connsiteY3" fmla="*/ 1883161 h 1883161"/>
              <a:gd name="connsiteX4" fmla="*/ 9294 w 3784258"/>
              <a:gd name="connsiteY4" fmla="*/ 1699098 h 1883161"/>
              <a:gd name="connsiteX5" fmla="*/ 1892129 w 3784258"/>
              <a:gd name="connsiteY5" fmla="*/ 0 h 1883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4258" h="1883161">
                <a:moveTo>
                  <a:pt x="1892129" y="0"/>
                </a:moveTo>
                <a:cubicBezTo>
                  <a:pt x="2872058" y="0"/>
                  <a:pt x="3678044" y="744740"/>
                  <a:pt x="3774964" y="1699098"/>
                </a:cubicBezTo>
                <a:lnTo>
                  <a:pt x="3784258" y="1883161"/>
                </a:lnTo>
                <a:lnTo>
                  <a:pt x="0" y="1883161"/>
                </a:lnTo>
                <a:lnTo>
                  <a:pt x="9294" y="1699098"/>
                </a:lnTo>
                <a:cubicBezTo>
                  <a:pt x="106215" y="744740"/>
                  <a:pt x="912201" y="0"/>
                  <a:pt x="1892129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1B847A9-4FAC-85A2-B198-98D33D515C3A}"/>
              </a:ext>
            </a:extLst>
          </p:cNvPr>
          <p:cNvSpPr/>
          <p:nvPr/>
        </p:nvSpPr>
        <p:spPr>
          <a:xfrm>
            <a:off x="958206" y="3424875"/>
            <a:ext cx="3425196" cy="1721145"/>
          </a:xfrm>
          <a:custGeom>
            <a:avLst/>
            <a:gdLst>
              <a:gd name="connsiteX0" fmla="*/ 477 w 3785212"/>
              <a:gd name="connsiteY0" fmla="*/ 0 h 1902051"/>
              <a:gd name="connsiteX1" fmla="*/ 3784735 w 3785212"/>
              <a:gd name="connsiteY1" fmla="*/ 0 h 1902051"/>
              <a:gd name="connsiteX2" fmla="*/ 3785212 w 3785212"/>
              <a:gd name="connsiteY2" fmla="*/ 9445 h 1902051"/>
              <a:gd name="connsiteX3" fmla="*/ 1892606 w 3785212"/>
              <a:gd name="connsiteY3" fmla="*/ 1902051 h 1902051"/>
              <a:gd name="connsiteX4" fmla="*/ 0 w 3785212"/>
              <a:gd name="connsiteY4" fmla="*/ 9445 h 1902051"/>
              <a:gd name="connsiteX5" fmla="*/ 477 w 3785212"/>
              <a:gd name="connsiteY5" fmla="*/ 0 h 190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5212" h="1902051">
                <a:moveTo>
                  <a:pt x="477" y="0"/>
                </a:moveTo>
                <a:lnTo>
                  <a:pt x="3784735" y="0"/>
                </a:lnTo>
                <a:lnTo>
                  <a:pt x="3785212" y="9445"/>
                </a:lnTo>
                <a:cubicBezTo>
                  <a:pt x="3785212" y="1054702"/>
                  <a:pt x="2937863" y="1902051"/>
                  <a:pt x="1892606" y="1902051"/>
                </a:cubicBezTo>
                <a:cubicBezTo>
                  <a:pt x="847349" y="1902051"/>
                  <a:pt x="0" y="1054702"/>
                  <a:pt x="0" y="9445"/>
                </a:cubicBezTo>
                <a:lnTo>
                  <a:pt x="477" y="0"/>
                </a:lnTo>
                <a:close/>
              </a:path>
            </a:pathLst>
          </a:custGeom>
          <a:solidFill>
            <a:srgbClr val="FE593D"/>
          </a:solidFill>
          <a:ln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2BA9C49B-F1ED-05D0-3212-7D77F41DCFE0}"/>
              </a:ext>
            </a:extLst>
          </p:cNvPr>
          <p:cNvSpPr/>
          <p:nvPr/>
        </p:nvSpPr>
        <p:spPr>
          <a:xfrm>
            <a:off x="7808165" y="3424875"/>
            <a:ext cx="3425196" cy="1721145"/>
          </a:xfrm>
          <a:custGeom>
            <a:avLst/>
            <a:gdLst>
              <a:gd name="connsiteX0" fmla="*/ 477 w 3785212"/>
              <a:gd name="connsiteY0" fmla="*/ 0 h 1902051"/>
              <a:gd name="connsiteX1" fmla="*/ 3784735 w 3785212"/>
              <a:gd name="connsiteY1" fmla="*/ 0 h 1902051"/>
              <a:gd name="connsiteX2" fmla="*/ 3785212 w 3785212"/>
              <a:gd name="connsiteY2" fmla="*/ 9445 h 1902051"/>
              <a:gd name="connsiteX3" fmla="*/ 1892606 w 3785212"/>
              <a:gd name="connsiteY3" fmla="*/ 1902051 h 1902051"/>
              <a:gd name="connsiteX4" fmla="*/ 0 w 3785212"/>
              <a:gd name="connsiteY4" fmla="*/ 9445 h 1902051"/>
              <a:gd name="connsiteX5" fmla="*/ 477 w 3785212"/>
              <a:gd name="connsiteY5" fmla="*/ 0 h 1902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85212" h="1902051">
                <a:moveTo>
                  <a:pt x="477" y="0"/>
                </a:moveTo>
                <a:lnTo>
                  <a:pt x="3784735" y="0"/>
                </a:lnTo>
                <a:lnTo>
                  <a:pt x="3785212" y="9445"/>
                </a:lnTo>
                <a:cubicBezTo>
                  <a:pt x="3785212" y="1054702"/>
                  <a:pt x="2937863" y="1902051"/>
                  <a:pt x="1892606" y="1902051"/>
                </a:cubicBezTo>
                <a:cubicBezTo>
                  <a:pt x="847349" y="1902051"/>
                  <a:pt x="0" y="1054702"/>
                  <a:pt x="0" y="9445"/>
                </a:cubicBezTo>
                <a:lnTo>
                  <a:pt x="477" y="0"/>
                </a:lnTo>
                <a:close/>
              </a:path>
            </a:pathLst>
          </a:custGeom>
          <a:solidFill>
            <a:srgbClr val="FE593D"/>
          </a:solidFill>
          <a:ln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D44E08B-0FA5-FF2E-1E43-448F5DF03D1F}"/>
              </a:ext>
            </a:extLst>
          </p:cNvPr>
          <p:cNvGrpSpPr/>
          <p:nvPr/>
        </p:nvGrpSpPr>
        <p:grpSpPr>
          <a:xfrm>
            <a:off x="1633042" y="3637629"/>
            <a:ext cx="2075525" cy="1073436"/>
            <a:chOff x="1643915" y="2261706"/>
            <a:chExt cx="2075525" cy="1073436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58053B8-48D5-A9D8-C167-DD8EBD86A4BA}"/>
                </a:ext>
              </a:extLst>
            </p:cNvPr>
            <p:cNvSpPr txBox="1"/>
            <p:nvPr/>
          </p:nvSpPr>
          <p:spPr>
            <a:xfrm>
              <a:off x="1844348" y="2261706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A178D91-DE28-2CB0-0202-DB4CA5133ACB}"/>
                </a:ext>
              </a:extLst>
            </p:cNvPr>
            <p:cNvSpPr txBox="1"/>
            <p:nvPr/>
          </p:nvSpPr>
          <p:spPr>
            <a:xfrm>
              <a:off x="1643915" y="2538385"/>
              <a:ext cx="2075525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D4DD5DC-BB5B-A6A1-AF8D-E685227EBB99}"/>
              </a:ext>
            </a:extLst>
          </p:cNvPr>
          <p:cNvGrpSpPr/>
          <p:nvPr/>
        </p:nvGrpSpPr>
        <p:grpSpPr>
          <a:xfrm>
            <a:off x="8483433" y="3637629"/>
            <a:ext cx="2075525" cy="1073436"/>
            <a:chOff x="1643915" y="2261706"/>
            <a:chExt cx="2075525" cy="107343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3B37D23-F05D-EC7E-22E9-404F4F284240}"/>
                </a:ext>
              </a:extLst>
            </p:cNvPr>
            <p:cNvSpPr txBox="1"/>
            <p:nvPr/>
          </p:nvSpPr>
          <p:spPr>
            <a:xfrm>
              <a:off x="1844348" y="2261706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7F9BC49-EB05-2B96-CCE7-412323B1703F}"/>
                </a:ext>
              </a:extLst>
            </p:cNvPr>
            <p:cNvSpPr txBox="1"/>
            <p:nvPr/>
          </p:nvSpPr>
          <p:spPr>
            <a:xfrm>
              <a:off x="1643915" y="2538385"/>
              <a:ext cx="2075525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B8D85B8-85EE-0147-C526-E43F14638DA7}"/>
              </a:ext>
            </a:extLst>
          </p:cNvPr>
          <p:cNvGrpSpPr/>
          <p:nvPr/>
        </p:nvGrpSpPr>
        <p:grpSpPr>
          <a:xfrm>
            <a:off x="5058237" y="2145082"/>
            <a:ext cx="2075525" cy="1073436"/>
            <a:chOff x="1643915" y="2261706"/>
            <a:chExt cx="2075525" cy="1073436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7A6C9B0-BC10-9B5C-BB0A-320777468F73}"/>
                </a:ext>
              </a:extLst>
            </p:cNvPr>
            <p:cNvSpPr txBox="1"/>
            <p:nvPr/>
          </p:nvSpPr>
          <p:spPr>
            <a:xfrm>
              <a:off x="1844348" y="2261706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0540987B-2F96-5E2D-5ECA-5320FD900103}"/>
                </a:ext>
              </a:extLst>
            </p:cNvPr>
            <p:cNvSpPr txBox="1"/>
            <p:nvPr/>
          </p:nvSpPr>
          <p:spPr>
            <a:xfrm>
              <a:off x="1643915" y="2538385"/>
              <a:ext cx="2075525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6" name="椭圆 45">
            <a:extLst>
              <a:ext uri="{FF2B5EF4-FFF2-40B4-BE49-F238E27FC236}">
                <a16:creationId xmlns:a16="http://schemas.microsoft.com/office/drawing/2014/main" id="{383A7A63-6B56-C983-4A5B-779493E4AB98}"/>
              </a:ext>
            </a:extLst>
          </p:cNvPr>
          <p:cNvSpPr/>
          <p:nvPr/>
        </p:nvSpPr>
        <p:spPr>
          <a:xfrm>
            <a:off x="4168852" y="4559521"/>
            <a:ext cx="309978" cy="309978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69459BEE-D295-D5D9-288E-6F4D19893EF1}"/>
              </a:ext>
            </a:extLst>
          </p:cNvPr>
          <p:cNvSpPr/>
          <p:nvPr/>
        </p:nvSpPr>
        <p:spPr>
          <a:xfrm>
            <a:off x="7372884" y="1390632"/>
            <a:ext cx="754450" cy="754450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C6F07C9F-E43F-52DA-E25A-32524FDE60A6}"/>
              </a:ext>
            </a:extLst>
          </p:cNvPr>
          <p:cNvSpPr txBox="1"/>
          <p:nvPr/>
        </p:nvSpPr>
        <p:spPr>
          <a:xfrm>
            <a:off x="3111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018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643095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CAB2772-2513-5F54-6B9D-7F43141770A5}"/>
              </a:ext>
            </a:extLst>
          </p:cNvPr>
          <p:cNvSpPr/>
          <p:nvPr/>
        </p:nvSpPr>
        <p:spPr>
          <a:xfrm>
            <a:off x="5791200" y="1947845"/>
            <a:ext cx="5924620" cy="2962310"/>
          </a:xfrm>
          <a:custGeom>
            <a:avLst/>
            <a:gdLst>
              <a:gd name="connsiteX0" fmla="*/ 4826003 w 5515432"/>
              <a:gd name="connsiteY0" fmla="*/ 1378858 h 2757716"/>
              <a:gd name="connsiteX1" fmla="*/ 5515432 w 5515432"/>
              <a:gd name="connsiteY1" fmla="*/ 2068287 h 2757716"/>
              <a:gd name="connsiteX2" fmla="*/ 4826003 w 5515432"/>
              <a:gd name="connsiteY2" fmla="*/ 2757716 h 2757716"/>
              <a:gd name="connsiteX3" fmla="*/ 4136574 w 5515432"/>
              <a:gd name="connsiteY3" fmla="*/ 2068287 h 2757716"/>
              <a:gd name="connsiteX4" fmla="*/ 4826003 w 5515432"/>
              <a:gd name="connsiteY4" fmla="*/ 1378858 h 2757716"/>
              <a:gd name="connsiteX5" fmla="*/ 3447145 w 5515432"/>
              <a:gd name="connsiteY5" fmla="*/ 1378858 h 2757716"/>
              <a:gd name="connsiteX6" fmla="*/ 4136574 w 5515432"/>
              <a:gd name="connsiteY6" fmla="*/ 2068287 h 2757716"/>
              <a:gd name="connsiteX7" fmla="*/ 3447145 w 5515432"/>
              <a:gd name="connsiteY7" fmla="*/ 2757716 h 2757716"/>
              <a:gd name="connsiteX8" fmla="*/ 2757716 w 5515432"/>
              <a:gd name="connsiteY8" fmla="*/ 2068287 h 2757716"/>
              <a:gd name="connsiteX9" fmla="*/ 3447145 w 5515432"/>
              <a:gd name="connsiteY9" fmla="*/ 1378858 h 2757716"/>
              <a:gd name="connsiteX10" fmla="*/ 2068287 w 5515432"/>
              <a:gd name="connsiteY10" fmla="*/ 1378858 h 2757716"/>
              <a:gd name="connsiteX11" fmla="*/ 2757716 w 5515432"/>
              <a:gd name="connsiteY11" fmla="*/ 2068287 h 2757716"/>
              <a:gd name="connsiteX12" fmla="*/ 2068287 w 5515432"/>
              <a:gd name="connsiteY12" fmla="*/ 2757716 h 2757716"/>
              <a:gd name="connsiteX13" fmla="*/ 1378858 w 5515432"/>
              <a:gd name="connsiteY13" fmla="*/ 2068287 h 2757716"/>
              <a:gd name="connsiteX14" fmla="*/ 2068287 w 5515432"/>
              <a:gd name="connsiteY14" fmla="*/ 1378858 h 2757716"/>
              <a:gd name="connsiteX15" fmla="*/ 689429 w 5515432"/>
              <a:gd name="connsiteY15" fmla="*/ 1378858 h 2757716"/>
              <a:gd name="connsiteX16" fmla="*/ 1378858 w 5515432"/>
              <a:gd name="connsiteY16" fmla="*/ 2068287 h 2757716"/>
              <a:gd name="connsiteX17" fmla="*/ 689429 w 5515432"/>
              <a:gd name="connsiteY17" fmla="*/ 2757716 h 2757716"/>
              <a:gd name="connsiteX18" fmla="*/ 0 w 5515432"/>
              <a:gd name="connsiteY18" fmla="*/ 2068287 h 2757716"/>
              <a:gd name="connsiteX19" fmla="*/ 689429 w 5515432"/>
              <a:gd name="connsiteY19" fmla="*/ 1378858 h 2757716"/>
              <a:gd name="connsiteX20" fmla="*/ 4826003 w 5515432"/>
              <a:gd name="connsiteY20" fmla="*/ 0 h 2757716"/>
              <a:gd name="connsiteX21" fmla="*/ 5515432 w 5515432"/>
              <a:gd name="connsiteY21" fmla="*/ 689429 h 2757716"/>
              <a:gd name="connsiteX22" fmla="*/ 4826003 w 5515432"/>
              <a:gd name="connsiteY22" fmla="*/ 1378858 h 2757716"/>
              <a:gd name="connsiteX23" fmla="*/ 4136574 w 5515432"/>
              <a:gd name="connsiteY23" fmla="*/ 689429 h 2757716"/>
              <a:gd name="connsiteX24" fmla="*/ 4826003 w 5515432"/>
              <a:gd name="connsiteY24" fmla="*/ 0 h 2757716"/>
              <a:gd name="connsiteX25" fmla="*/ 3447145 w 5515432"/>
              <a:gd name="connsiteY25" fmla="*/ 0 h 2757716"/>
              <a:gd name="connsiteX26" fmla="*/ 4136574 w 5515432"/>
              <a:gd name="connsiteY26" fmla="*/ 689429 h 2757716"/>
              <a:gd name="connsiteX27" fmla="*/ 3447145 w 5515432"/>
              <a:gd name="connsiteY27" fmla="*/ 1378858 h 2757716"/>
              <a:gd name="connsiteX28" fmla="*/ 2757716 w 5515432"/>
              <a:gd name="connsiteY28" fmla="*/ 689429 h 2757716"/>
              <a:gd name="connsiteX29" fmla="*/ 3447145 w 5515432"/>
              <a:gd name="connsiteY29" fmla="*/ 0 h 2757716"/>
              <a:gd name="connsiteX30" fmla="*/ 2068287 w 5515432"/>
              <a:gd name="connsiteY30" fmla="*/ 0 h 2757716"/>
              <a:gd name="connsiteX31" fmla="*/ 2757716 w 5515432"/>
              <a:gd name="connsiteY31" fmla="*/ 689429 h 2757716"/>
              <a:gd name="connsiteX32" fmla="*/ 2068287 w 5515432"/>
              <a:gd name="connsiteY32" fmla="*/ 1378858 h 2757716"/>
              <a:gd name="connsiteX33" fmla="*/ 1378858 w 5515432"/>
              <a:gd name="connsiteY33" fmla="*/ 689429 h 2757716"/>
              <a:gd name="connsiteX34" fmla="*/ 2068287 w 5515432"/>
              <a:gd name="connsiteY34" fmla="*/ 0 h 2757716"/>
              <a:gd name="connsiteX35" fmla="*/ 689429 w 5515432"/>
              <a:gd name="connsiteY35" fmla="*/ 0 h 2757716"/>
              <a:gd name="connsiteX36" fmla="*/ 1378858 w 5515432"/>
              <a:gd name="connsiteY36" fmla="*/ 689429 h 2757716"/>
              <a:gd name="connsiteX37" fmla="*/ 689429 w 5515432"/>
              <a:gd name="connsiteY37" fmla="*/ 1378858 h 2757716"/>
              <a:gd name="connsiteX38" fmla="*/ 0 w 5515432"/>
              <a:gd name="connsiteY38" fmla="*/ 689429 h 2757716"/>
              <a:gd name="connsiteX39" fmla="*/ 689429 w 5515432"/>
              <a:gd name="connsiteY39" fmla="*/ 0 h 275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515432" h="2757716">
                <a:moveTo>
                  <a:pt x="4826003" y="1378858"/>
                </a:moveTo>
                <a:cubicBezTo>
                  <a:pt x="5206764" y="1378858"/>
                  <a:pt x="5515432" y="1687526"/>
                  <a:pt x="5515432" y="2068287"/>
                </a:cubicBezTo>
                <a:cubicBezTo>
                  <a:pt x="5515432" y="2449048"/>
                  <a:pt x="5206764" y="2757716"/>
                  <a:pt x="4826003" y="2757716"/>
                </a:cubicBezTo>
                <a:cubicBezTo>
                  <a:pt x="4445242" y="2757716"/>
                  <a:pt x="4136574" y="2449048"/>
                  <a:pt x="4136574" y="2068287"/>
                </a:cubicBezTo>
                <a:cubicBezTo>
                  <a:pt x="4136574" y="1687526"/>
                  <a:pt x="4445242" y="1378858"/>
                  <a:pt x="4826003" y="1378858"/>
                </a:cubicBezTo>
                <a:close/>
                <a:moveTo>
                  <a:pt x="3447145" y="1378858"/>
                </a:moveTo>
                <a:cubicBezTo>
                  <a:pt x="3827906" y="1378858"/>
                  <a:pt x="4136574" y="1687526"/>
                  <a:pt x="4136574" y="2068287"/>
                </a:cubicBezTo>
                <a:cubicBezTo>
                  <a:pt x="4136574" y="2449048"/>
                  <a:pt x="3827906" y="2757716"/>
                  <a:pt x="3447145" y="2757716"/>
                </a:cubicBezTo>
                <a:cubicBezTo>
                  <a:pt x="3066384" y="2757716"/>
                  <a:pt x="2757716" y="2449048"/>
                  <a:pt x="2757716" y="2068287"/>
                </a:cubicBezTo>
                <a:cubicBezTo>
                  <a:pt x="2757716" y="1687526"/>
                  <a:pt x="3066384" y="1378858"/>
                  <a:pt x="3447145" y="1378858"/>
                </a:cubicBezTo>
                <a:close/>
                <a:moveTo>
                  <a:pt x="2068287" y="1378858"/>
                </a:moveTo>
                <a:cubicBezTo>
                  <a:pt x="2449048" y="1378858"/>
                  <a:pt x="2757716" y="1687526"/>
                  <a:pt x="2757716" y="2068287"/>
                </a:cubicBezTo>
                <a:cubicBezTo>
                  <a:pt x="2757716" y="2449048"/>
                  <a:pt x="2449048" y="2757716"/>
                  <a:pt x="2068287" y="2757716"/>
                </a:cubicBezTo>
                <a:cubicBezTo>
                  <a:pt x="1687526" y="2757716"/>
                  <a:pt x="1378858" y="2449048"/>
                  <a:pt x="1378858" y="2068287"/>
                </a:cubicBezTo>
                <a:cubicBezTo>
                  <a:pt x="1378858" y="1687526"/>
                  <a:pt x="1687526" y="1378858"/>
                  <a:pt x="2068287" y="1378858"/>
                </a:cubicBezTo>
                <a:close/>
                <a:moveTo>
                  <a:pt x="689429" y="1378858"/>
                </a:moveTo>
                <a:cubicBezTo>
                  <a:pt x="1070190" y="1378858"/>
                  <a:pt x="1378858" y="1687526"/>
                  <a:pt x="1378858" y="2068287"/>
                </a:cubicBezTo>
                <a:cubicBezTo>
                  <a:pt x="1378858" y="2449048"/>
                  <a:pt x="1070190" y="2757716"/>
                  <a:pt x="689429" y="2757716"/>
                </a:cubicBezTo>
                <a:cubicBezTo>
                  <a:pt x="308668" y="2757716"/>
                  <a:pt x="0" y="2449048"/>
                  <a:pt x="0" y="2068287"/>
                </a:cubicBezTo>
                <a:cubicBezTo>
                  <a:pt x="0" y="1687526"/>
                  <a:pt x="308668" y="1378858"/>
                  <a:pt x="689429" y="1378858"/>
                </a:cubicBezTo>
                <a:close/>
                <a:moveTo>
                  <a:pt x="4826003" y="0"/>
                </a:moveTo>
                <a:cubicBezTo>
                  <a:pt x="5206764" y="0"/>
                  <a:pt x="5515432" y="308668"/>
                  <a:pt x="5515432" y="689429"/>
                </a:cubicBezTo>
                <a:cubicBezTo>
                  <a:pt x="5515432" y="1070190"/>
                  <a:pt x="5206764" y="1378858"/>
                  <a:pt x="4826003" y="1378858"/>
                </a:cubicBezTo>
                <a:cubicBezTo>
                  <a:pt x="4445242" y="1378858"/>
                  <a:pt x="4136574" y="1070190"/>
                  <a:pt x="4136574" y="689429"/>
                </a:cubicBezTo>
                <a:cubicBezTo>
                  <a:pt x="4136574" y="308668"/>
                  <a:pt x="4445242" y="0"/>
                  <a:pt x="4826003" y="0"/>
                </a:cubicBezTo>
                <a:close/>
                <a:moveTo>
                  <a:pt x="3447145" y="0"/>
                </a:moveTo>
                <a:cubicBezTo>
                  <a:pt x="3827906" y="0"/>
                  <a:pt x="4136574" y="308668"/>
                  <a:pt x="4136574" y="689429"/>
                </a:cubicBezTo>
                <a:cubicBezTo>
                  <a:pt x="4136574" y="1070190"/>
                  <a:pt x="3827906" y="1378858"/>
                  <a:pt x="3447145" y="1378858"/>
                </a:cubicBezTo>
                <a:cubicBezTo>
                  <a:pt x="3066384" y="1378858"/>
                  <a:pt x="2757716" y="1070190"/>
                  <a:pt x="2757716" y="689429"/>
                </a:cubicBezTo>
                <a:cubicBezTo>
                  <a:pt x="2757716" y="308668"/>
                  <a:pt x="3066384" y="0"/>
                  <a:pt x="3447145" y="0"/>
                </a:cubicBezTo>
                <a:close/>
                <a:moveTo>
                  <a:pt x="2068287" y="0"/>
                </a:moveTo>
                <a:cubicBezTo>
                  <a:pt x="2449048" y="0"/>
                  <a:pt x="2757716" y="308668"/>
                  <a:pt x="2757716" y="689429"/>
                </a:cubicBezTo>
                <a:cubicBezTo>
                  <a:pt x="2757716" y="1070190"/>
                  <a:pt x="2449048" y="1378858"/>
                  <a:pt x="2068287" y="1378858"/>
                </a:cubicBezTo>
                <a:cubicBezTo>
                  <a:pt x="1687526" y="1378858"/>
                  <a:pt x="1378858" y="1070190"/>
                  <a:pt x="1378858" y="689429"/>
                </a:cubicBezTo>
                <a:cubicBezTo>
                  <a:pt x="1378858" y="308668"/>
                  <a:pt x="1687526" y="0"/>
                  <a:pt x="2068287" y="0"/>
                </a:cubicBezTo>
                <a:close/>
                <a:moveTo>
                  <a:pt x="689429" y="0"/>
                </a:moveTo>
                <a:cubicBezTo>
                  <a:pt x="1070190" y="0"/>
                  <a:pt x="1378858" y="308668"/>
                  <a:pt x="1378858" y="689429"/>
                </a:cubicBezTo>
                <a:cubicBezTo>
                  <a:pt x="1378858" y="1070190"/>
                  <a:pt x="1070190" y="1378858"/>
                  <a:pt x="689429" y="1378858"/>
                </a:cubicBezTo>
                <a:cubicBezTo>
                  <a:pt x="308668" y="1378858"/>
                  <a:pt x="0" y="1070190"/>
                  <a:pt x="0" y="689429"/>
                </a:cubicBezTo>
                <a:cubicBezTo>
                  <a:pt x="0" y="308668"/>
                  <a:pt x="308668" y="0"/>
                  <a:pt x="689429" y="0"/>
                </a:cubicBez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3CA2703-6C8C-5C8E-D826-DA03E6C9CC35}"/>
              </a:ext>
            </a:extLst>
          </p:cNvPr>
          <p:cNvSpPr txBox="1"/>
          <p:nvPr/>
        </p:nvSpPr>
        <p:spPr>
          <a:xfrm>
            <a:off x="1410694" y="1667747"/>
            <a:ext cx="35269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gradFill flip="none" rotWithShape="1">
                  <a:gsLst>
                    <a:gs pos="23000">
                      <a:srgbClr val="FE593D"/>
                    </a:gs>
                    <a:gs pos="100000">
                      <a:srgbClr val="FF0000"/>
                    </a:gs>
                  </a:gsLst>
                  <a:lin ang="5400000" scaled="1"/>
                  <a:tileRect/>
                </a:gradFill>
              </a:rPr>
              <a:t>单击此处添加标题文本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B9627B2-C38E-573C-CF68-5B872F8EF0FA}"/>
              </a:ext>
            </a:extLst>
          </p:cNvPr>
          <p:cNvSpPr txBox="1"/>
          <p:nvPr/>
        </p:nvSpPr>
        <p:spPr>
          <a:xfrm>
            <a:off x="1410694" y="2213323"/>
            <a:ext cx="3657602" cy="1281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200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字以内，据统计每页幻灯片的最好控制在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D7FB139-7093-2D86-8D26-DA8DEDA4D44C}"/>
              </a:ext>
            </a:extLst>
          </p:cNvPr>
          <p:cNvSpPr txBox="1"/>
          <p:nvPr/>
        </p:nvSpPr>
        <p:spPr>
          <a:xfrm>
            <a:off x="1410694" y="3556190"/>
            <a:ext cx="3657602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... ...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90CBEFB-2E65-0C22-7C31-12742FE62B27}"/>
              </a:ext>
            </a:extLst>
          </p:cNvPr>
          <p:cNvSpPr txBox="1"/>
          <p:nvPr/>
        </p:nvSpPr>
        <p:spPr>
          <a:xfrm>
            <a:off x="1410694" y="4171935"/>
            <a:ext cx="3657602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... ...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C20FBC7-6A6D-AA49-04FA-E14999FE29AB}"/>
              </a:ext>
            </a:extLst>
          </p:cNvPr>
          <p:cNvSpPr txBox="1"/>
          <p:nvPr/>
        </p:nvSpPr>
        <p:spPr>
          <a:xfrm>
            <a:off x="1410694" y="4787680"/>
            <a:ext cx="3657602" cy="554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... ...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DACFD570-0C02-6D0D-5E8A-C08322B8E921}"/>
              </a:ext>
            </a:extLst>
          </p:cNvPr>
          <p:cNvSpPr/>
          <p:nvPr/>
        </p:nvSpPr>
        <p:spPr>
          <a:xfrm>
            <a:off x="6893913" y="3051775"/>
            <a:ext cx="754450" cy="754450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738C0450-77DC-8098-2922-3861BF72DA95}"/>
              </a:ext>
            </a:extLst>
          </p:cNvPr>
          <p:cNvSpPr/>
          <p:nvPr/>
        </p:nvSpPr>
        <p:spPr>
          <a:xfrm>
            <a:off x="8373851" y="3051775"/>
            <a:ext cx="754450" cy="754450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4AC4EFFF-DFB6-467E-1CD9-64D13B41D739}"/>
              </a:ext>
            </a:extLst>
          </p:cNvPr>
          <p:cNvSpPr/>
          <p:nvPr/>
        </p:nvSpPr>
        <p:spPr>
          <a:xfrm>
            <a:off x="9853789" y="3051775"/>
            <a:ext cx="754450" cy="754450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437689A-FAD3-D827-A89B-C60E6F79C8A8}"/>
              </a:ext>
            </a:extLst>
          </p:cNvPr>
          <p:cNvSpPr/>
          <p:nvPr/>
        </p:nvSpPr>
        <p:spPr>
          <a:xfrm>
            <a:off x="10056137" y="1705493"/>
            <a:ext cx="349754" cy="349754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01E61BF-A831-A375-E2B3-0C81741069AD}"/>
              </a:ext>
            </a:extLst>
          </p:cNvPr>
          <p:cNvSpPr/>
          <p:nvPr/>
        </p:nvSpPr>
        <p:spPr>
          <a:xfrm>
            <a:off x="7096261" y="4726318"/>
            <a:ext cx="349754" cy="349754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7C30B52-EAFB-7952-ED54-C85BF5C024B6}"/>
              </a:ext>
            </a:extLst>
          </p:cNvPr>
          <p:cNvSpPr txBox="1"/>
          <p:nvPr/>
        </p:nvSpPr>
        <p:spPr>
          <a:xfrm>
            <a:off x="3111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503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5BCC1B9-364E-00FE-D0E9-9D049432E8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15429" y="1495810"/>
            <a:ext cx="4238172" cy="4238172"/>
          </a:xfrm>
          <a:custGeom>
            <a:avLst/>
            <a:gdLst>
              <a:gd name="connsiteX0" fmla="*/ 2119086 w 4238172"/>
              <a:gd name="connsiteY0" fmla="*/ 1059543 h 4238172"/>
              <a:gd name="connsiteX1" fmla="*/ 1059543 w 4238172"/>
              <a:gd name="connsiteY1" fmla="*/ 2119086 h 4238172"/>
              <a:gd name="connsiteX2" fmla="*/ 2119086 w 4238172"/>
              <a:gd name="connsiteY2" fmla="*/ 3178629 h 4238172"/>
              <a:gd name="connsiteX3" fmla="*/ 3178629 w 4238172"/>
              <a:gd name="connsiteY3" fmla="*/ 2119086 h 4238172"/>
              <a:gd name="connsiteX4" fmla="*/ 2119086 w 4238172"/>
              <a:gd name="connsiteY4" fmla="*/ 1059543 h 4238172"/>
              <a:gd name="connsiteX5" fmla="*/ 2119086 w 4238172"/>
              <a:gd name="connsiteY5" fmla="*/ 0 h 4238172"/>
              <a:gd name="connsiteX6" fmla="*/ 4238172 w 4238172"/>
              <a:gd name="connsiteY6" fmla="*/ 2119086 h 4238172"/>
              <a:gd name="connsiteX7" fmla="*/ 2119086 w 4238172"/>
              <a:gd name="connsiteY7" fmla="*/ 4238172 h 4238172"/>
              <a:gd name="connsiteX8" fmla="*/ 0 w 4238172"/>
              <a:gd name="connsiteY8" fmla="*/ 2119086 h 4238172"/>
              <a:gd name="connsiteX9" fmla="*/ 2119086 w 4238172"/>
              <a:gd name="connsiteY9" fmla="*/ 0 h 423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38172" h="4238172">
                <a:moveTo>
                  <a:pt x="2119086" y="1059543"/>
                </a:moveTo>
                <a:cubicBezTo>
                  <a:pt x="1533917" y="1059543"/>
                  <a:pt x="1059543" y="1533917"/>
                  <a:pt x="1059543" y="2119086"/>
                </a:cubicBezTo>
                <a:cubicBezTo>
                  <a:pt x="1059543" y="2704255"/>
                  <a:pt x="1533917" y="3178629"/>
                  <a:pt x="2119086" y="3178629"/>
                </a:cubicBezTo>
                <a:cubicBezTo>
                  <a:pt x="2704255" y="3178629"/>
                  <a:pt x="3178629" y="2704255"/>
                  <a:pt x="3178629" y="2119086"/>
                </a:cubicBezTo>
                <a:cubicBezTo>
                  <a:pt x="3178629" y="1533917"/>
                  <a:pt x="2704255" y="1059543"/>
                  <a:pt x="2119086" y="1059543"/>
                </a:cubicBezTo>
                <a:close/>
                <a:moveTo>
                  <a:pt x="2119086" y="0"/>
                </a:moveTo>
                <a:cubicBezTo>
                  <a:pt x="3289425" y="0"/>
                  <a:pt x="4238172" y="948747"/>
                  <a:pt x="4238172" y="2119086"/>
                </a:cubicBezTo>
                <a:cubicBezTo>
                  <a:pt x="4238172" y="3289425"/>
                  <a:pt x="3289425" y="4238172"/>
                  <a:pt x="2119086" y="4238172"/>
                </a:cubicBezTo>
                <a:cubicBezTo>
                  <a:pt x="948747" y="4238172"/>
                  <a:pt x="0" y="3289425"/>
                  <a:pt x="0" y="2119086"/>
                </a:cubicBezTo>
                <a:cubicBezTo>
                  <a:pt x="0" y="948747"/>
                  <a:pt x="948747" y="0"/>
                  <a:pt x="2119086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C1A97933-F779-553A-89B6-BFEB0312BB55}"/>
              </a:ext>
            </a:extLst>
          </p:cNvPr>
          <p:cNvSpPr/>
          <p:nvPr/>
        </p:nvSpPr>
        <p:spPr>
          <a:xfrm>
            <a:off x="8702461" y="2370869"/>
            <a:ext cx="2488054" cy="2488054"/>
          </a:xfrm>
          <a:prstGeom prst="ellipse">
            <a:avLst/>
          </a:prstGeom>
          <a:solidFill>
            <a:schemeClr val="bg1"/>
          </a:solidFill>
          <a:ln w="25400">
            <a:solidFill>
              <a:srgbClr val="FE59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9DC09D7-58B6-0158-EE65-F5E4128733C7}"/>
              </a:ext>
            </a:extLst>
          </p:cNvPr>
          <p:cNvGrpSpPr/>
          <p:nvPr/>
        </p:nvGrpSpPr>
        <p:grpSpPr>
          <a:xfrm>
            <a:off x="5058228" y="1495810"/>
            <a:ext cx="1037772" cy="4238172"/>
            <a:chOff x="5305545" y="1309914"/>
            <a:chExt cx="1037772" cy="423817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5943BA7-2D00-A2FB-8510-4F951BD2AF7E}"/>
                </a:ext>
              </a:extLst>
            </p:cNvPr>
            <p:cNvSpPr/>
            <p:nvPr/>
          </p:nvSpPr>
          <p:spPr>
            <a:xfrm>
              <a:off x="5305545" y="1309914"/>
              <a:ext cx="1037772" cy="1037772"/>
            </a:xfrm>
            <a:prstGeom prst="ellipse">
              <a:avLst/>
            </a:prstGeom>
            <a:solidFill>
              <a:srgbClr val="FE59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FC58608A-A420-45D2-017F-EB98F8F4E60E}"/>
                </a:ext>
              </a:extLst>
            </p:cNvPr>
            <p:cNvSpPr/>
            <p:nvPr/>
          </p:nvSpPr>
          <p:spPr>
            <a:xfrm>
              <a:off x="5305545" y="4510314"/>
              <a:ext cx="1037772" cy="1037772"/>
            </a:xfrm>
            <a:prstGeom prst="ellipse">
              <a:avLst/>
            </a:prstGeom>
            <a:solidFill>
              <a:srgbClr val="FE593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4EFC6B4D-83B6-6B50-97D8-2FE05300C4F7}"/>
              </a:ext>
            </a:extLst>
          </p:cNvPr>
          <p:cNvSpPr/>
          <p:nvPr/>
        </p:nvSpPr>
        <p:spPr>
          <a:xfrm>
            <a:off x="4539342" y="3141229"/>
            <a:ext cx="1037772" cy="1037772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F1A5D3B-1BBB-D0B4-D762-29CB07D2F54C}"/>
              </a:ext>
            </a:extLst>
          </p:cNvPr>
          <p:cNvSpPr/>
          <p:nvPr/>
        </p:nvSpPr>
        <p:spPr>
          <a:xfrm>
            <a:off x="8287650" y="3180090"/>
            <a:ext cx="754450" cy="754450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B9B71CA-4274-1276-88A8-BB95711A4280}"/>
              </a:ext>
            </a:extLst>
          </p:cNvPr>
          <p:cNvGrpSpPr/>
          <p:nvPr/>
        </p:nvGrpSpPr>
        <p:grpSpPr>
          <a:xfrm>
            <a:off x="8980873" y="3031037"/>
            <a:ext cx="2075525" cy="1073436"/>
            <a:chOff x="1643915" y="2261706"/>
            <a:chExt cx="2075525" cy="1073436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0337D71-8D5F-3025-7FC6-5CF4669371BC}"/>
                </a:ext>
              </a:extLst>
            </p:cNvPr>
            <p:cNvSpPr txBox="1"/>
            <p:nvPr/>
          </p:nvSpPr>
          <p:spPr>
            <a:xfrm>
              <a:off x="1844348" y="2261706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41C766D-8EA6-EF82-8676-C3A051608A30}"/>
                </a:ext>
              </a:extLst>
            </p:cNvPr>
            <p:cNvSpPr txBox="1"/>
            <p:nvPr/>
          </p:nvSpPr>
          <p:spPr>
            <a:xfrm>
              <a:off x="1643915" y="2538385"/>
              <a:ext cx="2075525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29" name="图形 16" descr="书籍 纯色填充">
            <a:extLst>
              <a:ext uri="{FF2B5EF4-FFF2-40B4-BE49-F238E27FC236}">
                <a16:creationId xmlns:a16="http://schemas.microsoft.com/office/drawing/2014/main" id="{99B09FE2-727E-20C9-0B77-186AADF63DAB}"/>
              </a:ext>
            </a:extLst>
          </p:cNvPr>
          <p:cNvSpPr/>
          <p:nvPr/>
        </p:nvSpPr>
        <p:spPr>
          <a:xfrm>
            <a:off x="4812527" y="3431409"/>
            <a:ext cx="490822" cy="457986"/>
          </a:xfrm>
          <a:custGeom>
            <a:avLst/>
            <a:gdLst>
              <a:gd name="connsiteX0" fmla="*/ 490823 w 490822"/>
              <a:gd name="connsiteY0" fmla="*/ 161303 h 457986"/>
              <a:gd name="connsiteX1" fmla="*/ 460867 w 490822"/>
              <a:gd name="connsiteY1" fmla="*/ 150358 h 457986"/>
              <a:gd name="connsiteX2" fmla="*/ 460867 w 490822"/>
              <a:gd name="connsiteY2" fmla="*/ 87565 h 457986"/>
              <a:gd name="connsiteX3" fmla="*/ 490823 w 490822"/>
              <a:gd name="connsiteY3" fmla="*/ 74891 h 457986"/>
              <a:gd name="connsiteX4" fmla="*/ 288042 w 490822"/>
              <a:gd name="connsiteY4" fmla="*/ 0 h 457986"/>
              <a:gd name="connsiteX5" fmla="*/ 41478 w 490822"/>
              <a:gd name="connsiteY5" fmla="*/ 86412 h 457986"/>
              <a:gd name="connsiteX6" fmla="*/ 17282 w 490822"/>
              <a:gd name="connsiteY6" fmla="*/ 155543 h 457986"/>
              <a:gd name="connsiteX7" fmla="*/ 20163 w 490822"/>
              <a:gd name="connsiteY7" fmla="*/ 180890 h 457986"/>
              <a:gd name="connsiteX8" fmla="*/ 0 w 490822"/>
              <a:gd name="connsiteY8" fmla="*/ 247716 h 457986"/>
              <a:gd name="connsiteX9" fmla="*/ 17282 w 490822"/>
              <a:gd name="connsiteY9" fmla="*/ 297835 h 457986"/>
              <a:gd name="connsiteX10" fmla="*/ 16130 w 490822"/>
              <a:gd name="connsiteY10" fmla="*/ 334128 h 457986"/>
              <a:gd name="connsiteX11" fmla="*/ 46087 w 490822"/>
              <a:gd name="connsiteY11" fmla="*/ 391737 h 457986"/>
              <a:gd name="connsiteX12" fmla="*/ 206238 w 490822"/>
              <a:gd name="connsiteY12" fmla="*/ 457986 h 457986"/>
              <a:gd name="connsiteX13" fmla="*/ 489671 w 490822"/>
              <a:gd name="connsiteY13" fmla="*/ 340465 h 457986"/>
              <a:gd name="connsiteX14" fmla="*/ 459714 w 490822"/>
              <a:gd name="connsiteY14" fmla="*/ 329520 h 457986"/>
              <a:gd name="connsiteX15" fmla="*/ 459714 w 490822"/>
              <a:gd name="connsiteY15" fmla="*/ 266151 h 457986"/>
              <a:gd name="connsiteX16" fmla="*/ 489671 w 490822"/>
              <a:gd name="connsiteY16" fmla="*/ 253477 h 457986"/>
              <a:gd name="connsiteX17" fmla="*/ 443584 w 490822"/>
              <a:gd name="connsiteY17" fmla="*/ 236194 h 457986"/>
              <a:gd name="connsiteX18" fmla="*/ 443584 w 490822"/>
              <a:gd name="connsiteY18" fmla="*/ 180890 h 457986"/>
              <a:gd name="connsiteX19" fmla="*/ 490823 w 490822"/>
              <a:gd name="connsiteY19" fmla="*/ 161303 h 457986"/>
              <a:gd name="connsiteX20" fmla="*/ 48391 w 490822"/>
              <a:gd name="connsiteY20" fmla="*/ 126738 h 457986"/>
              <a:gd name="connsiteX21" fmla="*/ 208542 w 490822"/>
              <a:gd name="connsiteY21" fmla="*/ 189531 h 457986"/>
              <a:gd name="connsiteX22" fmla="*/ 438399 w 490822"/>
              <a:gd name="connsiteY22" fmla="*/ 96782 h 457986"/>
              <a:gd name="connsiteX23" fmla="*/ 438399 w 490822"/>
              <a:gd name="connsiteY23" fmla="*/ 146325 h 457986"/>
              <a:gd name="connsiteX24" fmla="*/ 208542 w 490822"/>
              <a:gd name="connsiteY24" fmla="*/ 241955 h 457986"/>
              <a:gd name="connsiteX25" fmla="*/ 48391 w 490822"/>
              <a:gd name="connsiteY25" fmla="*/ 178586 h 457986"/>
              <a:gd name="connsiteX26" fmla="*/ 48391 w 490822"/>
              <a:gd name="connsiteY26" fmla="*/ 126738 h 457986"/>
              <a:gd name="connsiteX27" fmla="*/ 437247 w 490822"/>
              <a:gd name="connsiteY27" fmla="*/ 325487 h 457986"/>
              <a:gd name="connsiteX28" fmla="*/ 207390 w 490822"/>
              <a:gd name="connsiteY28" fmla="*/ 420541 h 457986"/>
              <a:gd name="connsiteX29" fmla="*/ 46663 w 490822"/>
              <a:gd name="connsiteY29" fmla="*/ 357172 h 457986"/>
              <a:gd name="connsiteX30" fmla="*/ 46663 w 490822"/>
              <a:gd name="connsiteY30" fmla="*/ 312237 h 457986"/>
              <a:gd name="connsiteX31" fmla="*/ 190108 w 490822"/>
              <a:gd name="connsiteY31" fmla="*/ 370998 h 457986"/>
              <a:gd name="connsiteX32" fmla="*/ 437823 w 490822"/>
              <a:gd name="connsiteY32" fmla="*/ 273064 h 457986"/>
              <a:gd name="connsiteX33" fmla="*/ 437247 w 490822"/>
              <a:gd name="connsiteY33" fmla="*/ 325487 h 457986"/>
              <a:gd name="connsiteX34" fmla="*/ 421117 w 490822"/>
              <a:gd name="connsiteY34" fmla="*/ 239075 h 457986"/>
              <a:gd name="connsiteX35" fmla="*/ 191260 w 490822"/>
              <a:gd name="connsiteY35" fmla="*/ 334128 h 457986"/>
              <a:gd name="connsiteX36" fmla="*/ 31109 w 490822"/>
              <a:gd name="connsiteY36" fmla="*/ 270759 h 457986"/>
              <a:gd name="connsiteX37" fmla="*/ 31109 w 490822"/>
              <a:gd name="connsiteY37" fmla="*/ 218912 h 457986"/>
              <a:gd name="connsiteX38" fmla="*/ 195868 w 490822"/>
              <a:gd name="connsiteY38" fmla="*/ 284585 h 457986"/>
              <a:gd name="connsiteX39" fmla="*/ 421693 w 490822"/>
              <a:gd name="connsiteY39" fmla="*/ 190108 h 457986"/>
              <a:gd name="connsiteX40" fmla="*/ 421693 w 490822"/>
              <a:gd name="connsiteY40" fmla="*/ 239075 h 457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90822" h="457986">
                <a:moveTo>
                  <a:pt x="490823" y="161303"/>
                </a:moveTo>
                <a:lnTo>
                  <a:pt x="460867" y="150358"/>
                </a:lnTo>
                <a:lnTo>
                  <a:pt x="460867" y="87565"/>
                </a:lnTo>
                <a:lnTo>
                  <a:pt x="490823" y="74891"/>
                </a:lnTo>
                <a:lnTo>
                  <a:pt x="288042" y="0"/>
                </a:lnTo>
                <a:lnTo>
                  <a:pt x="41478" y="86412"/>
                </a:lnTo>
                <a:cubicBezTo>
                  <a:pt x="17859" y="97934"/>
                  <a:pt x="17282" y="129619"/>
                  <a:pt x="17282" y="155543"/>
                </a:cubicBezTo>
                <a:cubicBezTo>
                  <a:pt x="17282" y="164184"/>
                  <a:pt x="18435" y="172825"/>
                  <a:pt x="20163" y="180890"/>
                </a:cubicBezTo>
                <a:cubicBezTo>
                  <a:pt x="576" y="193564"/>
                  <a:pt x="0" y="222944"/>
                  <a:pt x="0" y="247716"/>
                </a:cubicBezTo>
                <a:cubicBezTo>
                  <a:pt x="0" y="267879"/>
                  <a:pt x="4609" y="286313"/>
                  <a:pt x="17282" y="297835"/>
                </a:cubicBezTo>
                <a:cubicBezTo>
                  <a:pt x="14402" y="307629"/>
                  <a:pt x="16130" y="319726"/>
                  <a:pt x="16130" y="334128"/>
                </a:cubicBezTo>
                <a:cubicBezTo>
                  <a:pt x="16130" y="360052"/>
                  <a:pt x="23043" y="383672"/>
                  <a:pt x="46087" y="391737"/>
                </a:cubicBezTo>
                <a:lnTo>
                  <a:pt x="206238" y="457986"/>
                </a:lnTo>
                <a:lnTo>
                  <a:pt x="489671" y="340465"/>
                </a:lnTo>
                <a:lnTo>
                  <a:pt x="459714" y="329520"/>
                </a:lnTo>
                <a:lnTo>
                  <a:pt x="459714" y="266151"/>
                </a:lnTo>
                <a:lnTo>
                  <a:pt x="489671" y="253477"/>
                </a:lnTo>
                <a:lnTo>
                  <a:pt x="443584" y="236194"/>
                </a:lnTo>
                <a:lnTo>
                  <a:pt x="443584" y="180890"/>
                </a:lnTo>
                <a:lnTo>
                  <a:pt x="490823" y="161303"/>
                </a:lnTo>
                <a:close/>
                <a:moveTo>
                  <a:pt x="48391" y="126738"/>
                </a:moveTo>
                <a:lnTo>
                  <a:pt x="208542" y="189531"/>
                </a:lnTo>
                <a:lnTo>
                  <a:pt x="438399" y="96782"/>
                </a:lnTo>
                <a:lnTo>
                  <a:pt x="438399" y="146325"/>
                </a:lnTo>
                <a:lnTo>
                  <a:pt x="208542" y="241955"/>
                </a:lnTo>
                <a:lnTo>
                  <a:pt x="48391" y="178586"/>
                </a:lnTo>
                <a:lnTo>
                  <a:pt x="48391" y="126738"/>
                </a:lnTo>
                <a:close/>
                <a:moveTo>
                  <a:pt x="437247" y="325487"/>
                </a:moveTo>
                <a:lnTo>
                  <a:pt x="207390" y="420541"/>
                </a:lnTo>
                <a:lnTo>
                  <a:pt x="46663" y="357172"/>
                </a:lnTo>
                <a:lnTo>
                  <a:pt x="46663" y="312237"/>
                </a:lnTo>
                <a:lnTo>
                  <a:pt x="190108" y="370998"/>
                </a:lnTo>
                <a:lnTo>
                  <a:pt x="437823" y="273064"/>
                </a:lnTo>
                <a:lnTo>
                  <a:pt x="437247" y="325487"/>
                </a:lnTo>
                <a:close/>
                <a:moveTo>
                  <a:pt x="421117" y="239075"/>
                </a:moveTo>
                <a:lnTo>
                  <a:pt x="191260" y="334128"/>
                </a:lnTo>
                <a:lnTo>
                  <a:pt x="31109" y="270759"/>
                </a:lnTo>
                <a:lnTo>
                  <a:pt x="31109" y="218912"/>
                </a:lnTo>
                <a:lnTo>
                  <a:pt x="195868" y="284585"/>
                </a:lnTo>
                <a:lnTo>
                  <a:pt x="421693" y="190108"/>
                </a:lnTo>
                <a:lnTo>
                  <a:pt x="421693" y="239075"/>
                </a:lnTo>
                <a:close/>
              </a:path>
            </a:pathLst>
          </a:custGeom>
          <a:solidFill>
            <a:schemeClr val="bg1"/>
          </a:solidFill>
          <a:ln w="57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E5874CD-9307-FE25-EF43-551AC872F1D5}"/>
              </a:ext>
            </a:extLst>
          </p:cNvPr>
          <p:cNvGrpSpPr/>
          <p:nvPr/>
        </p:nvGrpSpPr>
        <p:grpSpPr>
          <a:xfrm>
            <a:off x="5339763" y="4977745"/>
            <a:ext cx="474700" cy="474700"/>
            <a:chOff x="5339763" y="4791849"/>
            <a:chExt cx="474700" cy="474700"/>
          </a:xfrm>
          <a:solidFill>
            <a:schemeClr val="bg1"/>
          </a:solidFill>
        </p:grpSpPr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7BFE9F8-0C00-8E37-094B-6522F2CEF6A3}"/>
                </a:ext>
              </a:extLst>
            </p:cNvPr>
            <p:cNvSpPr/>
            <p:nvPr/>
          </p:nvSpPr>
          <p:spPr>
            <a:xfrm>
              <a:off x="5339763" y="4791849"/>
              <a:ext cx="474700" cy="474700"/>
            </a:xfrm>
            <a:custGeom>
              <a:avLst/>
              <a:gdLst>
                <a:gd name="connsiteX0" fmla="*/ 237350 w 474700"/>
                <a:gd name="connsiteY0" fmla="*/ 437224 h 474700"/>
                <a:gd name="connsiteX1" fmla="*/ 37476 w 474700"/>
                <a:gd name="connsiteY1" fmla="*/ 237350 h 474700"/>
                <a:gd name="connsiteX2" fmla="*/ 237350 w 474700"/>
                <a:gd name="connsiteY2" fmla="*/ 37476 h 474700"/>
                <a:gd name="connsiteX3" fmla="*/ 437224 w 474700"/>
                <a:gd name="connsiteY3" fmla="*/ 237350 h 474700"/>
                <a:gd name="connsiteX4" fmla="*/ 237350 w 474700"/>
                <a:gd name="connsiteY4" fmla="*/ 437224 h 474700"/>
                <a:gd name="connsiteX5" fmla="*/ 237350 w 474700"/>
                <a:gd name="connsiteY5" fmla="*/ 0 h 474700"/>
                <a:gd name="connsiteX6" fmla="*/ 0 w 474700"/>
                <a:gd name="connsiteY6" fmla="*/ 237350 h 474700"/>
                <a:gd name="connsiteX7" fmla="*/ 237350 w 474700"/>
                <a:gd name="connsiteY7" fmla="*/ 474701 h 474700"/>
                <a:gd name="connsiteX8" fmla="*/ 474701 w 474700"/>
                <a:gd name="connsiteY8" fmla="*/ 237350 h 474700"/>
                <a:gd name="connsiteX9" fmla="*/ 237350 w 474700"/>
                <a:gd name="connsiteY9" fmla="*/ 0 h 47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4700" h="474700">
                  <a:moveTo>
                    <a:pt x="237350" y="437224"/>
                  </a:moveTo>
                  <a:cubicBezTo>
                    <a:pt x="127420" y="437224"/>
                    <a:pt x="37476" y="347281"/>
                    <a:pt x="37476" y="237350"/>
                  </a:cubicBezTo>
                  <a:cubicBezTo>
                    <a:pt x="37476" y="127420"/>
                    <a:pt x="127420" y="37476"/>
                    <a:pt x="237350" y="37476"/>
                  </a:cubicBezTo>
                  <a:cubicBezTo>
                    <a:pt x="347281" y="37476"/>
                    <a:pt x="437224" y="127420"/>
                    <a:pt x="437224" y="237350"/>
                  </a:cubicBezTo>
                  <a:cubicBezTo>
                    <a:pt x="437224" y="347281"/>
                    <a:pt x="347281" y="437224"/>
                    <a:pt x="237350" y="437224"/>
                  </a:cubicBezTo>
                  <a:close/>
                  <a:moveTo>
                    <a:pt x="237350" y="0"/>
                  </a:moveTo>
                  <a:cubicBezTo>
                    <a:pt x="106183" y="0"/>
                    <a:pt x="0" y="106183"/>
                    <a:pt x="0" y="237350"/>
                  </a:cubicBezTo>
                  <a:cubicBezTo>
                    <a:pt x="0" y="368518"/>
                    <a:pt x="106183" y="474701"/>
                    <a:pt x="237350" y="474701"/>
                  </a:cubicBezTo>
                  <a:cubicBezTo>
                    <a:pt x="368518" y="474701"/>
                    <a:pt x="474701" y="368518"/>
                    <a:pt x="474701" y="237350"/>
                  </a:cubicBezTo>
                  <a:cubicBezTo>
                    <a:pt x="474701" y="106183"/>
                    <a:pt x="368518" y="0"/>
                    <a:pt x="237350" y="0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4B3E48E2-DB61-DA3C-2CE3-57285EEAAFB2}"/>
                </a:ext>
              </a:extLst>
            </p:cNvPr>
            <p:cNvSpPr/>
            <p:nvPr/>
          </p:nvSpPr>
          <p:spPr>
            <a:xfrm>
              <a:off x="5564621" y="4904278"/>
              <a:ext cx="109306" cy="221735"/>
            </a:xfrm>
            <a:custGeom>
              <a:avLst/>
              <a:gdLst>
                <a:gd name="connsiteX0" fmla="*/ 24984 w 109306"/>
                <a:gd name="connsiteY0" fmla="*/ 0 h 221735"/>
                <a:gd name="connsiteX1" fmla="*/ 0 w 109306"/>
                <a:gd name="connsiteY1" fmla="*/ 0 h 221735"/>
                <a:gd name="connsiteX2" fmla="*/ 0 w 109306"/>
                <a:gd name="connsiteY2" fmla="*/ 124921 h 221735"/>
                <a:gd name="connsiteX3" fmla="*/ 3748 w 109306"/>
                <a:gd name="connsiteY3" fmla="*/ 133666 h 221735"/>
                <a:gd name="connsiteX4" fmla="*/ 91817 w 109306"/>
                <a:gd name="connsiteY4" fmla="*/ 221735 h 221735"/>
                <a:gd name="connsiteX5" fmla="*/ 109306 w 109306"/>
                <a:gd name="connsiteY5" fmla="*/ 204246 h 221735"/>
                <a:gd name="connsiteX6" fmla="*/ 24984 w 109306"/>
                <a:gd name="connsiteY6" fmla="*/ 119924 h 221735"/>
                <a:gd name="connsiteX7" fmla="*/ 24984 w 109306"/>
                <a:gd name="connsiteY7" fmla="*/ 0 h 22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06" h="221735">
                  <a:moveTo>
                    <a:pt x="24984" y="0"/>
                  </a:moveTo>
                  <a:lnTo>
                    <a:pt x="0" y="0"/>
                  </a:lnTo>
                  <a:lnTo>
                    <a:pt x="0" y="124921"/>
                  </a:lnTo>
                  <a:cubicBezTo>
                    <a:pt x="0" y="128669"/>
                    <a:pt x="1249" y="131792"/>
                    <a:pt x="3748" y="133666"/>
                  </a:cubicBezTo>
                  <a:lnTo>
                    <a:pt x="91817" y="221735"/>
                  </a:lnTo>
                  <a:lnTo>
                    <a:pt x="109306" y="204246"/>
                  </a:lnTo>
                  <a:lnTo>
                    <a:pt x="24984" y="119924"/>
                  </a:lnTo>
                  <a:lnTo>
                    <a:pt x="24984" y="0"/>
                  </a:ln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8589125-71F9-585C-0453-1E8158B8E102}"/>
                </a:ext>
              </a:extLst>
            </p:cNvPr>
            <p:cNvSpPr/>
            <p:nvPr/>
          </p:nvSpPr>
          <p:spPr>
            <a:xfrm>
              <a:off x="5564621" y="4854310"/>
              <a:ext cx="24984" cy="24984"/>
            </a:xfrm>
            <a:custGeom>
              <a:avLst/>
              <a:gdLst>
                <a:gd name="connsiteX0" fmla="*/ 24984 w 24984"/>
                <a:gd name="connsiteY0" fmla="*/ 12492 h 24984"/>
                <a:gd name="connsiteX1" fmla="*/ 12492 w 24984"/>
                <a:gd name="connsiteY1" fmla="*/ 24984 h 24984"/>
                <a:gd name="connsiteX2" fmla="*/ 0 w 24984"/>
                <a:gd name="connsiteY2" fmla="*/ 12492 h 24984"/>
                <a:gd name="connsiteX3" fmla="*/ 12492 w 24984"/>
                <a:gd name="connsiteY3" fmla="*/ 0 h 24984"/>
                <a:gd name="connsiteX4" fmla="*/ 24984 w 24984"/>
                <a:gd name="connsiteY4" fmla="*/ 12492 h 2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84" h="24984">
                  <a:moveTo>
                    <a:pt x="24984" y="12492"/>
                  </a:moveTo>
                  <a:cubicBezTo>
                    <a:pt x="24984" y="19391"/>
                    <a:pt x="19391" y="24984"/>
                    <a:pt x="12492" y="24984"/>
                  </a:cubicBezTo>
                  <a:cubicBezTo>
                    <a:pt x="5593" y="24984"/>
                    <a:pt x="0" y="19391"/>
                    <a:pt x="0" y="12492"/>
                  </a:cubicBezTo>
                  <a:cubicBezTo>
                    <a:pt x="0" y="5593"/>
                    <a:pt x="5593" y="0"/>
                    <a:pt x="12492" y="0"/>
                  </a:cubicBezTo>
                  <a:cubicBezTo>
                    <a:pt x="19391" y="0"/>
                    <a:pt x="24984" y="5593"/>
                    <a:pt x="24984" y="12492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1377C9F0-B809-9F53-4F15-B5BE6B4222E2}"/>
                </a:ext>
              </a:extLst>
            </p:cNvPr>
            <p:cNvSpPr/>
            <p:nvPr/>
          </p:nvSpPr>
          <p:spPr>
            <a:xfrm>
              <a:off x="5564621" y="5179105"/>
              <a:ext cx="24984" cy="24984"/>
            </a:xfrm>
            <a:custGeom>
              <a:avLst/>
              <a:gdLst>
                <a:gd name="connsiteX0" fmla="*/ 24984 w 24984"/>
                <a:gd name="connsiteY0" fmla="*/ 12492 h 24984"/>
                <a:gd name="connsiteX1" fmla="*/ 12492 w 24984"/>
                <a:gd name="connsiteY1" fmla="*/ 24984 h 24984"/>
                <a:gd name="connsiteX2" fmla="*/ 0 w 24984"/>
                <a:gd name="connsiteY2" fmla="*/ 12492 h 24984"/>
                <a:gd name="connsiteX3" fmla="*/ 12492 w 24984"/>
                <a:gd name="connsiteY3" fmla="*/ 0 h 24984"/>
                <a:gd name="connsiteX4" fmla="*/ 24984 w 24984"/>
                <a:gd name="connsiteY4" fmla="*/ 12492 h 2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84" h="24984">
                  <a:moveTo>
                    <a:pt x="24984" y="12492"/>
                  </a:moveTo>
                  <a:cubicBezTo>
                    <a:pt x="24984" y="19391"/>
                    <a:pt x="19391" y="24984"/>
                    <a:pt x="12492" y="24984"/>
                  </a:cubicBezTo>
                  <a:cubicBezTo>
                    <a:pt x="5593" y="24984"/>
                    <a:pt x="0" y="19391"/>
                    <a:pt x="0" y="12492"/>
                  </a:cubicBezTo>
                  <a:cubicBezTo>
                    <a:pt x="0" y="5593"/>
                    <a:pt x="5593" y="0"/>
                    <a:pt x="12492" y="0"/>
                  </a:cubicBezTo>
                  <a:cubicBezTo>
                    <a:pt x="19391" y="0"/>
                    <a:pt x="24984" y="5593"/>
                    <a:pt x="24984" y="12492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2A4B519-DE46-F9C3-CD0C-59E94CFC67AA}"/>
                </a:ext>
              </a:extLst>
            </p:cNvPr>
            <p:cNvSpPr/>
            <p:nvPr/>
          </p:nvSpPr>
          <p:spPr>
            <a:xfrm>
              <a:off x="5402224" y="5016707"/>
              <a:ext cx="24984" cy="24984"/>
            </a:xfrm>
            <a:custGeom>
              <a:avLst/>
              <a:gdLst>
                <a:gd name="connsiteX0" fmla="*/ 24984 w 24984"/>
                <a:gd name="connsiteY0" fmla="*/ 12492 h 24984"/>
                <a:gd name="connsiteX1" fmla="*/ 12492 w 24984"/>
                <a:gd name="connsiteY1" fmla="*/ 24984 h 24984"/>
                <a:gd name="connsiteX2" fmla="*/ 0 w 24984"/>
                <a:gd name="connsiteY2" fmla="*/ 12492 h 24984"/>
                <a:gd name="connsiteX3" fmla="*/ 12492 w 24984"/>
                <a:gd name="connsiteY3" fmla="*/ 0 h 24984"/>
                <a:gd name="connsiteX4" fmla="*/ 24984 w 24984"/>
                <a:gd name="connsiteY4" fmla="*/ 12492 h 2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84" h="24984">
                  <a:moveTo>
                    <a:pt x="24984" y="12492"/>
                  </a:moveTo>
                  <a:cubicBezTo>
                    <a:pt x="24984" y="19391"/>
                    <a:pt x="19391" y="24984"/>
                    <a:pt x="12492" y="24984"/>
                  </a:cubicBezTo>
                  <a:cubicBezTo>
                    <a:pt x="5593" y="24984"/>
                    <a:pt x="0" y="19391"/>
                    <a:pt x="0" y="12492"/>
                  </a:cubicBezTo>
                  <a:cubicBezTo>
                    <a:pt x="0" y="5593"/>
                    <a:pt x="5593" y="0"/>
                    <a:pt x="12492" y="0"/>
                  </a:cubicBezTo>
                  <a:cubicBezTo>
                    <a:pt x="19391" y="0"/>
                    <a:pt x="24984" y="5593"/>
                    <a:pt x="24984" y="12492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C7EB08A-DFCD-07F3-BFFF-DD6C4A7A1BDB}"/>
                </a:ext>
              </a:extLst>
            </p:cNvPr>
            <p:cNvSpPr/>
            <p:nvPr/>
          </p:nvSpPr>
          <p:spPr>
            <a:xfrm>
              <a:off x="5727019" y="5016707"/>
              <a:ext cx="24984" cy="24984"/>
            </a:xfrm>
            <a:custGeom>
              <a:avLst/>
              <a:gdLst>
                <a:gd name="connsiteX0" fmla="*/ 24984 w 24984"/>
                <a:gd name="connsiteY0" fmla="*/ 12492 h 24984"/>
                <a:gd name="connsiteX1" fmla="*/ 12492 w 24984"/>
                <a:gd name="connsiteY1" fmla="*/ 24984 h 24984"/>
                <a:gd name="connsiteX2" fmla="*/ 0 w 24984"/>
                <a:gd name="connsiteY2" fmla="*/ 12492 h 24984"/>
                <a:gd name="connsiteX3" fmla="*/ 12492 w 24984"/>
                <a:gd name="connsiteY3" fmla="*/ 0 h 24984"/>
                <a:gd name="connsiteX4" fmla="*/ 24984 w 24984"/>
                <a:gd name="connsiteY4" fmla="*/ 12492 h 24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84" h="24984">
                  <a:moveTo>
                    <a:pt x="24984" y="12492"/>
                  </a:moveTo>
                  <a:cubicBezTo>
                    <a:pt x="24984" y="19391"/>
                    <a:pt x="19391" y="24984"/>
                    <a:pt x="12492" y="24984"/>
                  </a:cubicBezTo>
                  <a:cubicBezTo>
                    <a:pt x="5593" y="24984"/>
                    <a:pt x="0" y="19391"/>
                    <a:pt x="0" y="12492"/>
                  </a:cubicBezTo>
                  <a:cubicBezTo>
                    <a:pt x="0" y="5593"/>
                    <a:pt x="5593" y="0"/>
                    <a:pt x="12492" y="0"/>
                  </a:cubicBezTo>
                  <a:cubicBezTo>
                    <a:pt x="19391" y="0"/>
                    <a:pt x="24984" y="5593"/>
                    <a:pt x="24984" y="12492"/>
                  </a:cubicBezTo>
                  <a:close/>
                </a:path>
              </a:pathLst>
            </a:custGeom>
            <a:grpFill/>
            <a:ln w="61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8731A53-8CDF-D4EA-6335-15DD64BE5C8E}"/>
              </a:ext>
            </a:extLst>
          </p:cNvPr>
          <p:cNvGrpSpPr/>
          <p:nvPr/>
        </p:nvGrpSpPr>
        <p:grpSpPr>
          <a:xfrm>
            <a:off x="5422549" y="1807422"/>
            <a:ext cx="321273" cy="414545"/>
            <a:chOff x="5422549" y="1621526"/>
            <a:chExt cx="321273" cy="414545"/>
          </a:xfrm>
          <a:solidFill>
            <a:schemeClr val="bg1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A0785D9-E3F5-91F3-2C47-BF2FA4EDC0C2}"/>
                </a:ext>
              </a:extLst>
            </p:cNvPr>
            <p:cNvSpPr/>
            <p:nvPr/>
          </p:nvSpPr>
          <p:spPr>
            <a:xfrm>
              <a:off x="5422549" y="1621526"/>
              <a:ext cx="321273" cy="414545"/>
            </a:xfrm>
            <a:custGeom>
              <a:avLst/>
              <a:gdLst>
                <a:gd name="connsiteX0" fmla="*/ 31091 w 321273"/>
                <a:gd name="connsiteY0" fmla="*/ 383455 h 414545"/>
                <a:gd name="connsiteX1" fmla="*/ 31091 w 321273"/>
                <a:gd name="connsiteY1" fmla="*/ 31091 h 414545"/>
                <a:gd name="connsiteX2" fmla="*/ 160637 w 321273"/>
                <a:gd name="connsiteY2" fmla="*/ 31091 h 414545"/>
                <a:gd name="connsiteX3" fmla="*/ 160637 w 321273"/>
                <a:gd name="connsiteY3" fmla="*/ 139909 h 414545"/>
                <a:gd name="connsiteX4" fmla="*/ 290182 w 321273"/>
                <a:gd name="connsiteY4" fmla="*/ 139909 h 414545"/>
                <a:gd name="connsiteX5" fmla="*/ 290182 w 321273"/>
                <a:gd name="connsiteY5" fmla="*/ 383455 h 414545"/>
                <a:gd name="connsiteX6" fmla="*/ 31091 w 321273"/>
                <a:gd name="connsiteY6" fmla="*/ 383455 h 414545"/>
                <a:gd name="connsiteX7" fmla="*/ 191727 w 321273"/>
                <a:gd name="connsiteY7" fmla="*/ 44045 h 414545"/>
                <a:gd name="connsiteX8" fmla="*/ 256500 w 321273"/>
                <a:gd name="connsiteY8" fmla="*/ 108818 h 414545"/>
                <a:gd name="connsiteX9" fmla="*/ 191727 w 321273"/>
                <a:gd name="connsiteY9" fmla="*/ 108818 h 414545"/>
                <a:gd name="connsiteX10" fmla="*/ 191727 w 321273"/>
                <a:gd name="connsiteY10" fmla="*/ 44045 h 414545"/>
                <a:gd name="connsiteX11" fmla="*/ 191727 w 321273"/>
                <a:gd name="connsiteY11" fmla="*/ 0 h 414545"/>
                <a:gd name="connsiteX12" fmla="*/ 0 w 321273"/>
                <a:gd name="connsiteY12" fmla="*/ 0 h 414545"/>
                <a:gd name="connsiteX13" fmla="*/ 0 w 321273"/>
                <a:gd name="connsiteY13" fmla="*/ 414546 h 414545"/>
                <a:gd name="connsiteX14" fmla="*/ 321273 w 321273"/>
                <a:gd name="connsiteY14" fmla="*/ 414546 h 414545"/>
                <a:gd name="connsiteX15" fmla="*/ 321273 w 321273"/>
                <a:gd name="connsiteY15" fmla="*/ 114000 h 414545"/>
                <a:gd name="connsiteX16" fmla="*/ 191727 w 321273"/>
                <a:gd name="connsiteY16" fmla="*/ 0 h 414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1273" h="414545">
                  <a:moveTo>
                    <a:pt x="31091" y="383455"/>
                  </a:moveTo>
                  <a:lnTo>
                    <a:pt x="31091" y="31091"/>
                  </a:lnTo>
                  <a:lnTo>
                    <a:pt x="160637" y="31091"/>
                  </a:lnTo>
                  <a:lnTo>
                    <a:pt x="160637" y="139909"/>
                  </a:lnTo>
                  <a:lnTo>
                    <a:pt x="290182" y="139909"/>
                  </a:lnTo>
                  <a:lnTo>
                    <a:pt x="290182" y="383455"/>
                  </a:lnTo>
                  <a:lnTo>
                    <a:pt x="31091" y="383455"/>
                  </a:lnTo>
                  <a:close/>
                  <a:moveTo>
                    <a:pt x="191727" y="44045"/>
                  </a:moveTo>
                  <a:lnTo>
                    <a:pt x="256500" y="108818"/>
                  </a:lnTo>
                  <a:lnTo>
                    <a:pt x="191727" y="108818"/>
                  </a:lnTo>
                  <a:lnTo>
                    <a:pt x="191727" y="44045"/>
                  </a:lnTo>
                  <a:close/>
                  <a:moveTo>
                    <a:pt x="191727" y="0"/>
                  </a:moveTo>
                  <a:lnTo>
                    <a:pt x="0" y="0"/>
                  </a:lnTo>
                  <a:lnTo>
                    <a:pt x="0" y="414546"/>
                  </a:lnTo>
                  <a:lnTo>
                    <a:pt x="321273" y="414546"/>
                  </a:lnTo>
                  <a:lnTo>
                    <a:pt x="321273" y="114000"/>
                  </a:lnTo>
                  <a:lnTo>
                    <a:pt x="191727" y="0"/>
                  </a:lnTo>
                  <a:close/>
                </a:path>
              </a:pathLst>
            </a:custGeom>
            <a:grpFill/>
            <a:ln w="5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EBD6FD8-5D1C-E0A3-00E3-E052D28A3F61}"/>
                </a:ext>
              </a:extLst>
            </p:cNvPr>
            <p:cNvSpPr/>
            <p:nvPr/>
          </p:nvSpPr>
          <p:spPr>
            <a:xfrm>
              <a:off x="5484731" y="1813254"/>
              <a:ext cx="196909" cy="20727"/>
            </a:xfrm>
            <a:custGeom>
              <a:avLst/>
              <a:gdLst>
                <a:gd name="connsiteX0" fmla="*/ 0 w 196909"/>
                <a:gd name="connsiteY0" fmla="*/ 0 h 20727"/>
                <a:gd name="connsiteX1" fmla="*/ 196909 w 196909"/>
                <a:gd name="connsiteY1" fmla="*/ 0 h 20727"/>
                <a:gd name="connsiteX2" fmla="*/ 196909 w 196909"/>
                <a:gd name="connsiteY2" fmla="*/ 20727 h 20727"/>
                <a:gd name="connsiteX3" fmla="*/ 0 w 196909"/>
                <a:gd name="connsiteY3" fmla="*/ 20727 h 2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09" h="20727">
                  <a:moveTo>
                    <a:pt x="0" y="0"/>
                  </a:moveTo>
                  <a:lnTo>
                    <a:pt x="196909" y="0"/>
                  </a:lnTo>
                  <a:lnTo>
                    <a:pt x="196909" y="20727"/>
                  </a:lnTo>
                  <a:lnTo>
                    <a:pt x="0" y="20727"/>
                  </a:lnTo>
                  <a:close/>
                </a:path>
              </a:pathLst>
            </a:custGeom>
            <a:grpFill/>
            <a:ln w="5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5FAC017-EC19-625A-652C-085A33424848}"/>
                </a:ext>
              </a:extLst>
            </p:cNvPr>
            <p:cNvSpPr/>
            <p:nvPr/>
          </p:nvSpPr>
          <p:spPr>
            <a:xfrm>
              <a:off x="5484731" y="1771799"/>
              <a:ext cx="67363" cy="20727"/>
            </a:xfrm>
            <a:custGeom>
              <a:avLst/>
              <a:gdLst>
                <a:gd name="connsiteX0" fmla="*/ 0 w 67363"/>
                <a:gd name="connsiteY0" fmla="*/ 0 h 20727"/>
                <a:gd name="connsiteX1" fmla="*/ 67364 w 67363"/>
                <a:gd name="connsiteY1" fmla="*/ 0 h 20727"/>
                <a:gd name="connsiteX2" fmla="*/ 67364 w 67363"/>
                <a:gd name="connsiteY2" fmla="*/ 20727 h 20727"/>
                <a:gd name="connsiteX3" fmla="*/ 0 w 67363"/>
                <a:gd name="connsiteY3" fmla="*/ 20727 h 2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363" h="20727">
                  <a:moveTo>
                    <a:pt x="0" y="0"/>
                  </a:moveTo>
                  <a:lnTo>
                    <a:pt x="67364" y="0"/>
                  </a:lnTo>
                  <a:lnTo>
                    <a:pt x="67364" y="20727"/>
                  </a:lnTo>
                  <a:lnTo>
                    <a:pt x="0" y="20727"/>
                  </a:lnTo>
                  <a:close/>
                </a:path>
              </a:pathLst>
            </a:custGeom>
            <a:grpFill/>
            <a:ln w="5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2C65507-2C10-E6B4-BA47-127FCD24D777}"/>
                </a:ext>
              </a:extLst>
            </p:cNvPr>
            <p:cNvSpPr/>
            <p:nvPr/>
          </p:nvSpPr>
          <p:spPr>
            <a:xfrm>
              <a:off x="5484731" y="1854708"/>
              <a:ext cx="196909" cy="20727"/>
            </a:xfrm>
            <a:custGeom>
              <a:avLst/>
              <a:gdLst>
                <a:gd name="connsiteX0" fmla="*/ 0 w 196909"/>
                <a:gd name="connsiteY0" fmla="*/ 0 h 20727"/>
                <a:gd name="connsiteX1" fmla="*/ 196909 w 196909"/>
                <a:gd name="connsiteY1" fmla="*/ 0 h 20727"/>
                <a:gd name="connsiteX2" fmla="*/ 196909 w 196909"/>
                <a:gd name="connsiteY2" fmla="*/ 20727 h 20727"/>
                <a:gd name="connsiteX3" fmla="*/ 0 w 196909"/>
                <a:gd name="connsiteY3" fmla="*/ 20727 h 2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09" h="20727">
                  <a:moveTo>
                    <a:pt x="0" y="0"/>
                  </a:moveTo>
                  <a:lnTo>
                    <a:pt x="196909" y="0"/>
                  </a:lnTo>
                  <a:lnTo>
                    <a:pt x="196909" y="20727"/>
                  </a:lnTo>
                  <a:lnTo>
                    <a:pt x="0" y="20727"/>
                  </a:lnTo>
                  <a:close/>
                </a:path>
              </a:pathLst>
            </a:custGeom>
            <a:grpFill/>
            <a:ln w="5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6443A24-4FFA-8348-110F-A5E78F311B4D}"/>
                </a:ext>
              </a:extLst>
            </p:cNvPr>
            <p:cNvSpPr/>
            <p:nvPr/>
          </p:nvSpPr>
          <p:spPr>
            <a:xfrm>
              <a:off x="5484731" y="1896163"/>
              <a:ext cx="196909" cy="20727"/>
            </a:xfrm>
            <a:custGeom>
              <a:avLst/>
              <a:gdLst>
                <a:gd name="connsiteX0" fmla="*/ 0 w 196909"/>
                <a:gd name="connsiteY0" fmla="*/ 0 h 20727"/>
                <a:gd name="connsiteX1" fmla="*/ 196909 w 196909"/>
                <a:gd name="connsiteY1" fmla="*/ 0 h 20727"/>
                <a:gd name="connsiteX2" fmla="*/ 196909 w 196909"/>
                <a:gd name="connsiteY2" fmla="*/ 20727 h 20727"/>
                <a:gd name="connsiteX3" fmla="*/ 0 w 196909"/>
                <a:gd name="connsiteY3" fmla="*/ 20727 h 2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09" h="20727">
                  <a:moveTo>
                    <a:pt x="0" y="0"/>
                  </a:moveTo>
                  <a:lnTo>
                    <a:pt x="196909" y="0"/>
                  </a:lnTo>
                  <a:lnTo>
                    <a:pt x="196909" y="20727"/>
                  </a:lnTo>
                  <a:lnTo>
                    <a:pt x="0" y="20727"/>
                  </a:lnTo>
                  <a:close/>
                </a:path>
              </a:pathLst>
            </a:custGeom>
            <a:grpFill/>
            <a:ln w="5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BBCD0A3-40D0-166D-C698-67A8CCED399D}"/>
                </a:ext>
              </a:extLst>
            </p:cNvPr>
            <p:cNvSpPr/>
            <p:nvPr/>
          </p:nvSpPr>
          <p:spPr>
            <a:xfrm>
              <a:off x="5484731" y="1937617"/>
              <a:ext cx="196909" cy="20727"/>
            </a:xfrm>
            <a:custGeom>
              <a:avLst/>
              <a:gdLst>
                <a:gd name="connsiteX0" fmla="*/ 0 w 196909"/>
                <a:gd name="connsiteY0" fmla="*/ 0 h 20727"/>
                <a:gd name="connsiteX1" fmla="*/ 196909 w 196909"/>
                <a:gd name="connsiteY1" fmla="*/ 0 h 20727"/>
                <a:gd name="connsiteX2" fmla="*/ 196909 w 196909"/>
                <a:gd name="connsiteY2" fmla="*/ 20727 h 20727"/>
                <a:gd name="connsiteX3" fmla="*/ 0 w 196909"/>
                <a:gd name="connsiteY3" fmla="*/ 20727 h 20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909" h="20727">
                  <a:moveTo>
                    <a:pt x="0" y="0"/>
                  </a:moveTo>
                  <a:lnTo>
                    <a:pt x="196909" y="0"/>
                  </a:lnTo>
                  <a:lnTo>
                    <a:pt x="196909" y="20727"/>
                  </a:lnTo>
                  <a:lnTo>
                    <a:pt x="0" y="20727"/>
                  </a:lnTo>
                  <a:close/>
                </a:path>
              </a:pathLst>
            </a:custGeom>
            <a:grpFill/>
            <a:ln w="515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10114C1E-3CBD-0B01-01C6-F3141C79C7DF}"/>
              </a:ext>
            </a:extLst>
          </p:cNvPr>
          <p:cNvGrpSpPr/>
          <p:nvPr/>
        </p:nvGrpSpPr>
        <p:grpSpPr>
          <a:xfrm>
            <a:off x="1641362" y="1616536"/>
            <a:ext cx="3354684" cy="848136"/>
            <a:chOff x="-854107" y="4386745"/>
            <a:chExt cx="3354684" cy="84813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F21CF00-B137-AE6B-96AA-048A4C9FF102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A41AFC3-C120-E087-B199-2E5A630F419A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A2D9F0F-85C9-A43C-213D-722AC48A7E99}"/>
              </a:ext>
            </a:extLst>
          </p:cNvPr>
          <p:cNvGrpSpPr/>
          <p:nvPr/>
        </p:nvGrpSpPr>
        <p:grpSpPr>
          <a:xfrm>
            <a:off x="1641362" y="4887841"/>
            <a:ext cx="3354684" cy="848136"/>
            <a:chOff x="-854107" y="4386745"/>
            <a:chExt cx="3354684" cy="84813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4DB2A66-E006-D181-9FA5-285B45204A79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0789B0C-BA3D-3DAB-061E-DE18EFC8F738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8BD14874-7BEF-C276-561C-15FE080DFDE8}"/>
              </a:ext>
            </a:extLst>
          </p:cNvPr>
          <p:cNvGrpSpPr/>
          <p:nvPr/>
        </p:nvGrpSpPr>
        <p:grpSpPr>
          <a:xfrm>
            <a:off x="1045452" y="3263562"/>
            <a:ext cx="3354684" cy="848136"/>
            <a:chOff x="-854107" y="4386745"/>
            <a:chExt cx="3354684" cy="84813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18930B1-3105-E916-2E01-12E46473D7CF}"/>
                </a:ext>
              </a:extLst>
            </p:cNvPr>
            <p:cNvSpPr txBox="1"/>
            <p:nvPr/>
          </p:nvSpPr>
          <p:spPr>
            <a:xfrm>
              <a:off x="933715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10338B7-766B-1FB1-4525-8C2C9887C2AA}"/>
                </a:ext>
              </a:extLst>
            </p:cNvPr>
            <p:cNvSpPr txBox="1"/>
            <p:nvPr/>
          </p:nvSpPr>
          <p:spPr>
            <a:xfrm>
              <a:off x="-854107" y="4680498"/>
              <a:ext cx="333934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062B5EDF-90E5-A465-7B82-87241DFDCD07}"/>
              </a:ext>
            </a:extLst>
          </p:cNvPr>
          <p:cNvSpPr txBox="1"/>
          <p:nvPr/>
        </p:nvSpPr>
        <p:spPr>
          <a:xfrm>
            <a:off x="3111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01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4464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7BD7ED2-349C-E920-8765-F833B9FD426E}"/>
              </a:ext>
            </a:extLst>
          </p:cNvPr>
          <p:cNvGrpSpPr/>
          <p:nvPr/>
        </p:nvGrpSpPr>
        <p:grpSpPr>
          <a:xfrm>
            <a:off x="351615" y="3015944"/>
            <a:ext cx="11488770" cy="11488770"/>
            <a:chOff x="138186" y="-1682108"/>
            <a:chExt cx="4778742" cy="4778742"/>
          </a:xfrm>
        </p:grpSpPr>
        <p:sp>
          <p:nvSpPr>
            <p:cNvPr id="3" name="圆: 空心 2">
              <a:extLst>
                <a:ext uri="{FF2B5EF4-FFF2-40B4-BE49-F238E27FC236}">
                  <a16:creationId xmlns:a16="http://schemas.microsoft.com/office/drawing/2014/main" id="{EB68BB27-2F25-9A38-4BAC-E9A92E5FF071}"/>
                </a:ext>
              </a:extLst>
            </p:cNvPr>
            <p:cNvSpPr/>
            <p:nvPr/>
          </p:nvSpPr>
          <p:spPr>
            <a:xfrm>
              <a:off x="138186" y="-1682108"/>
              <a:ext cx="4778742" cy="4778742"/>
            </a:xfrm>
            <a:prstGeom prst="donut">
              <a:avLst>
                <a:gd name="adj" fmla="val 5000"/>
              </a:avLst>
            </a:prstGeom>
            <a:solidFill>
              <a:srgbClr val="FE593D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4" name="圆: 空心 3">
              <a:extLst>
                <a:ext uri="{FF2B5EF4-FFF2-40B4-BE49-F238E27FC236}">
                  <a16:creationId xmlns:a16="http://schemas.microsoft.com/office/drawing/2014/main" id="{A1257807-8864-3912-28AA-8CD7E6E65634}"/>
                </a:ext>
              </a:extLst>
            </p:cNvPr>
            <p:cNvSpPr/>
            <p:nvPr/>
          </p:nvSpPr>
          <p:spPr>
            <a:xfrm>
              <a:off x="616060" y="-1204234"/>
              <a:ext cx="3822994" cy="3822994"/>
            </a:xfrm>
            <a:prstGeom prst="donut">
              <a:avLst>
                <a:gd name="adj" fmla="val 6250"/>
              </a:avLst>
            </a:prstGeom>
            <a:solidFill>
              <a:srgbClr val="FE593D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圆: 空心 4">
              <a:extLst>
                <a:ext uri="{FF2B5EF4-FFF2-40B4-BE49-F238E27FC236}">
                  <a16:creationId xmlns:a16="http://schemas.microsoft.com/office/drawing/2014/main" id="{6308BE19-36E3-668E-3410-C88DEF481417}"/>
                </a:ext>
              </a:extLst>
            </p:cNvPr>
            <p:cNvSpPr/>
            <p:nvPr/>
          </p:nvSpPr>
          <p:spPr>
            <a:xfrm>
              <a:off x="1093934" y="-726360"/>
              <a:ext cx="2867246" cy="2867246"/>
            </a:xfrm>
            <a:prstGeom prst="donut">
              <a:avLst>
                <a:gd name="adj" fmla="val 8333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圆: 空心 5">
              <a:extLst>
                <a:ext uri="{FF2B5EF4-FFF2-40B4-BE49-F238E27FC236}">
                  <a16:creationId xmlns:a16="http://schemas.microsoft.com/office/drawing/2014/main" id="{EDE0B32B-DA03-CB22-B4C7-35FE5036CAB1}"/>
                </a:ext>
              </a:extLst>
            </p:cNvPr>
            <p:cNvSpPr/>
            <p:nvPr/>
          </p:nvSpPr>
          <p:spPr>
            <a:xfrm>
              <a:off x="1571809" y="-248485"/>
              <a:ext cx="1911497" cy="1911496"/>
            </a:xfrm>
            <a:prstGeom prst="donut">
              <a:avLst>
                <a:gd name="adj" fmla="val 12500"/>
              </a:avLst>
            </a:prstGeom>
            <a:solidFill>
              <a:srgbClr val="FE593D">
                <a:alpha val="1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" name="圆: 空心 7">
              <a:extLst>
                <a:ext uri="{FF2B5EF4-FFF2-40B4-BE49-F238E27FC236}">
                  <a16:creationId xmlns:a16="http://schemas.microsoft.com/office/drawing/2014/main" id="{D630266A-5A7A-F27D-C7C9-4085562ABE54}"/>
                </a:ext>
              </a:extLst>
            </p:cNvPr>
            <p:cNvSpPr/>
            <p:nvPr/>
          </p:nvSpPr>
          <p:spPr>
            <a:xfrm>
              <a:off x="2049683" y="229389"/>
              <a:ext cx="955748" cy="955748"/>
            </a:xfrm>
            <a:prstGeom prst="donut">
              <a:avLst>
                <a:gd name="adj" fmla="val 44910"/>
              </a:avLst>
            </a:prstGeom>
            <a:solidFill>
              <a:srgbClr val="FE593D">
                <a:alpha val="2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AE1D2CBD-610F-BC5F-2A91-66F6EF73B8B2}"/>
              </a:ext>
            </a:extLst>
          </p:cNvPr>
          <p:cNvSpPr/>
          <p:nvPr/>
        </p:nvSpPr>
        <p:spPr>
          <a:xfrm>
            <a:off x="8643973" y="5845292"/>
            <a:ext cx="640321" cy="64032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A9ED8EF-4364-D40F-C428-BF05D778E5AE}"/>
              </a:ext>
            </a:extLst>
          </p:cNvPr>
          <p:cNvSpPr/>
          <p:nvPr/>
        </p:nvSpPr>
        <p:spPr>
          <a:xfrm>
            <a:off x="4937648" y="5223025"/>
            <a:ext cx="320161" cy="320161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644982C-6C3D-DD0C-232B-1C7B9BDBB32F}"/>
              </a:ext>
            </a:extLst>
          </p:cNvPr>
          <p:cNvGrpSpPr/>
          <p:nvPr/>
        </p:nvGrpSpPr>
        <p:grpSpPr>
          <a:xfrm>
            <a:off x="2947309" y="397688"/>
            <a:ext cx="5929992" cy="2903019"/>
            <a:chOff x="63529" y="98201"/>
            <a:chExt cx="5929992" cy="290301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BAB8597-EB8F-9B0B-881B-5267DFC30F32}"/>
                </a:ext>
              </a:extLst>
            </p:cNvPr>
            <p:cNvSpPr txBox="1"/>
            <p:nvPr/>
          </p:nvSpPr>
          <p:spPr>
            <a:xfrm>
              <a:off x="1606052" y="98201"/>
              <a:ext cx="343496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spc="300" dirty="0">
                  <a:solidFill>
                    <a:schemeClr val="bg1">
                      <a:lumMod val="50000"/>
                    </a:schemeClr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02</a:t>
              </a:r>
              <a:endParaRPr lang="zh-CN" altLang="en-US" sz="16600" spc="300" dirty="0">
                <a:solidFill>
                  <a:schemeClr val="bg1">
                    <a:lumMod val="50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E86C8EA-3D5B-6815-B85D-CFA0B4B9A36B}"/>
                </a:ext>
              </a:extLst>
            </p:cNvPr>
            <p:cNvSpPr/>
            <p:nvPr/>
          </p:nvSpPr>
          <p:spPr>
            <a:xfrm>
              <a:off x="63529" y="2235882"/>
              <a:ext cx="5929992" cy="765338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3000">
                  <a:srgbClr val="FE593D"/>
                </a:gs>
                <a:gs pos="100000">
                  <a:srgbClr val="FF0000"/>
                </a:gs>
              </a:gsLst>
              <a:lin ang="0" scaled="1"/>
              <a:tileRect/>
            </a:gradFill>
            <a:ln>
              <a:solidFill>
                <a:srgbClr val="FE59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35902D1-77DA-55DB-D0B0-A2D29AD2D7CB}"/>
                </a:ext>
              </a:extLst>
            </p:cNvPr>
            <p:cNvSpPr txBox="1"/>
            <p:nvPr/>
          </p:nvSpPr>
          <p:spPr>
            <a:xfrm>
              <a:off x="1383418" y="2374086"/>
              <a:ext cx="365760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44" name="椭圆 43">
            <a:extLst>
              <a:ext uri="{FF2B5EF4-FFF2-40B4-BE49-F238E27FC236}">
                <a16:creationId xmlns:a16="http://schemas.microsoft.com/office/drawing/2014/main" id="{ED481564-30AE-E7BD-BAEA-6F8104C79FEE}"/>
              </a:ext>
            </a:extLst>
          </p:cNvPr>
          <p:cNvSpPr/>
          <p:nvPr/>
        </p:nvSpPr>
        <p:spPr>
          <a:xfrm>
            <a:off x="11584988" y="1787497"/>
            <a:ext cx="886115" cy="886115"/>
          </a:xfrm>
          <a:prstGeom prst="ellipse">
            <a:avLst/>
          </a:prstGeom>
          <a:solidFill>
            <a:srgbClr val="FE593D">
              <a:alpha val="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92134FAC-D44B-AF90-8B04-CAFC3EDB5620}"/>
              </a:ext>
            </a:extLst>
          </p:cNvPr>
          <p:cNvSpPr/>
          <p:nvPr/>
        </p:nvSpPr>
        <p:spPr>
          <a:xfrm>
            <a:off x="8199850" y="725255"/>
            <a:ext cx="680788" cy="680788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D99E55BC-8204-80C6-98F5-BD033D40DE87}"/>
              </a:ext>
            </a:extLst>
          </p:cNvPr>
          <p:cNvSpPr/>
          <p:nvPr/>
        </p:nvSpPr>
        <p:spPr>
          <a:xfrm>
            <a:off x="1804494" y="2980050"/>
            <a:ext cx="372667" cy="372667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F962E87-468F-A7E0-1316-D63AADF63DB6}"/>
              </a:ext>
            </a:extLst>
          </p:cNvPr>
          <p:cNvSpPr txBox="1"/>
          <p:nvPr/>
        </p:nvSpPr>
        <p:spPr>
          <a:xfrm>
            <a:off x="2222500" y="3666833"/>
            <a:ext cx="7747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9187972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E114D8EA-8E23-C0B5-323A-802E418D0586}"/>
              </a:ext>
            </a:extLst>
          </p:cNvPr>
          <p:cNvSpPr/>
          <p:nvPr/>
        </p:nvSpPr>
        <p:spPr>
          <a:xfrm>
            <a:off x="999860" y="828991"/>
            <a:ext cx="186334" cy="186334"/>
          </a:xfrm>
          <a:prstGeom prst="ellipse">
            <a:avLst/>
          </a:prstGeom>
          <a:solidFill>
            <a:srgbClr val="FE593D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60BEC45E-6A00-DE41-DB35-066BCE3BE45F}"/>
              </a:ext>
            </a:extLst>
          </p:cNvPr>
          <p:cNvSpPr/>
          <p:nvPr/>
        </p:nvSpPr>
        <p:spPr>
          <a:xfrm>
            <a:off x="319073" y="148641"/>
            <a:ext cx="680788" cy="680788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4EF9E3-33F9-7DA9-F8FA-F81A4A59E65B}"/>
              </a:ext>
            </a:extLst>
          </p:cNvPr>
          <p:cNvSpPr txBox="1"/>
          <p:nvPr/>
        </p:nvSpPr>
        <p:spPr>
          <a:xfrm>
            <a:off x="234958" y="196429"/>
            <a:ext cx="9049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spc="3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02</a:t>
            </a:r>
            <a:endParaRPr lang="zh-CN" altLang="en-US" sz="3200" spc="3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857D01-7CF0-4451-56A6-659D7D29AA2B}"/>
              </a:ext>
            </a:extLst>
          </p:cNvPr>
          <p:cNvSpPr txBox="1"/>
          <p:nvPr/>
        </p:nvSpPr>
        <p:spPr>
          <a:xfrm>
            <a:off x="1280046" y="367326"/>
            <a:ext cx="36576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单击此处添加标题文本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3EA74797-932B-6E22-BD21-6E555518DF9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4289" y="3626510"/>
            <a:ext cx="6204030" cy="3243213"/>
          </a:xfrm>
          <a:custGeom>
            <a:avLst/>
            <a:gdLst>
              <a:gd name="connsiteX0" fmla="*/ 3102015 w 6204030"/>
              <a:gd name="connsiteY0" fmla="*/ 0 h 3243213"/>
              <a:gd name="connsiteX1" fmla="*/ 6204030 w 6204030"/>
              <a:gd name="connsiteY1" fmla="*/ 3102015 h 3243213"/>
              <a:gd name="connsiteX2" fmla="*/ 6200460 w 6204030"/>
              <a:gd name="connsiteY2" fmla="*/ 3243213 h 3243213"/>
              <a:gd name="connsiteX3" fmla="*/ 3570 w 6204030"/>
              <a:gd name="connsiteY3" fmla="*/ 3243213 h 3243213"/>
              <a:gd name="connsiteX4" fmla="*/ 0 w 6204030"/>
              <a:gd name="connsiteY4" fmla="*/ 3102015 h 3243213"/>
              <a:gd name="connsiteX5" fmla="*/ 3102015 w 6204030"/>
              <a:gd name="connsiteY5" fmla="*/ 0 h 3243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4030" h="3243213">
                <a:moveTo>
                  <a:pt x="3102015" y="0"/>
                </a:moveTo>
                <a:cubicBezTo>
                  <a:pt x="4815211" y="0"/>
                  <a:pt x="6204030" y="1388819"/>
                  <a:pt x="6204030" y="3102015"/>
                </a:cubicBezTo>
                <a:lnTo>
                  <a:pt x="6200460" y="3243213"/>
                </a:lnTo>
                <a:lnTo>
                  <a:pt x="3570" y="3243213"/>
                </a:lnTo>
                <a:lnTo>
                  <a:pt x="0" y="3102015"/>
                </a:lnTo>
                <a:cubicBezTo>
                  <a:pt x="0" y="1388819"/>
                  <a:pt x="1388819" y="0"/>
                  <a:pt x="3102015" y="0"/>
                </a:cubicBezTo>
                <a:close/>
              </a:path>
            </a:pathLst>
          </a:cu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220B5DC-FD81-6CAE-6392-044AA1E9EF1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0608" y="-1"/>
            <a:ext cx="6191392" cy="2912369"/>
          </a:xfrm>
          <a:custGeom>
            <a:avLst/>
            <a:gdLst>
              <a:gd name="connsiteX0" fmla="*/ 0 w 6191392"/>
              <a:gd name="connsiteY0" fmla="*/ 0 h 2912369"/>
              <a:gd name="connsiteX1" fmla="*/ 6191392 w 6191392"/>
              <a:gd name="connsiteY1" fmla="*/ 0 h 2912369"/>
              <a:gd name="connsiteX2" fmla="*/ 6181696 w 6191392"/>
              <a:gd name="connsiteY2" fmla="*/ 127517 h 2912369"/>
              <a:gd name="connsiteX3" fmla="*/ 3095696 w 6191392"/>
              <a:gd name="connsiteY3" fmla="*/ 2912369 h 2912369"/>
              <a:gd name="connsiteX4" fmla="*/ 9696 w 6191392"/>
              <a:gd name="connsiteY4" fmla="*/ 127517 h 2912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91392" h="2912369">
                <a:moveTo>
                  <a:pt x="0" y="0"/>
                </a:moveTo>
                <a:lnTo>
                  <a:pt x="6191392" y="0"/>
                </a:lnTo>
                <a:lnTo>
                  <a:pt x="6181696" y="127517"/>
                </a:lnTo>
                <a:cubicBezTo>
                  <a:pt x="6022842" y="1691727"/>
                  <a:pt x="4701817" y="2912369"/>
                  <a:pt x="3095696" y="2912369"/>
                </a:cubicBezTo>
                <a:cubicBezTo>
                  <a:pt x="1489575" y="2912369"/>
                  <a:pt x="168551" y="1691727"/>
                  <a:pt x="9696" y="127517"/>
                </a:cubicBezTo>
                <a:close/>
              </a:path>
            </a:pathLst>
          </a:custGeom>
        </p:spPr>
      </p:pic>
      <p:sp>
        <p:nvSpPr>
          <p:cNvPr id="18" name="椭圆 17">
            <a:extLst>
              <a:ext uri="{FF2B5EF4-FFF2-40B4-BE49-F238E27FC236}">
                <a16:creationId xmlns:a16="http://schemas.microsoft.com/office/drawing/2014/main" id="{1D34F6F8-AF07-43B0-F491-D052D4F1A8FE}"/>
              </a:ext>
            </a:extLst>
          </p:cNvPr>
          <p:cNvSpPr/>
          <p:nvPr/>
        </p:nvSpPr>
        <p:spPr>
          <a:xfrm>
            <a:off x="6614053" y="883311"/>
            <a:ext cx="4945581" cy="4945581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C38952B1-73C5-70F9-B90B-528A8FD912D2}"/>
              </a:ext>
            </a:extLst>
          </p:cNvPr>
          <p:cNvSpPr/>
          <p:nvPr/>
        </p:nvSpPr>
        <p:spPr>
          <a:xfrm>
            <a:off x="1043481" y="1850240"/>
            <a:ext cx="507279" cy="507279"/>
          </a:xfrm>
          <a:prstGeom prst="ellipse">
            <a:avLst/>
          </a:prstGeom>
          <a:solidFill>
            <a:srgbClr val="FE593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64B4F218-2F48-600B-2E33-8D32A05591C5}"/>
              </a:ext>
            </a:extLst>
          </p:cNvPr>
          <p:cNvSpPr/>
          <p:nvPr/>
        </p:nvSpPr>
        <p:spPr>
          <a:xfrm>
            <a:off x="1043481" y="3192435"/>
            <a:ext cx="473130" cy="473130"/>
          </a:xfrm>
          <a:prstGeom prst="ellipse">
            <a:avLst/>
          </a:prstGeom>
          <a:solidFill>
            <a:srgbClr val="FE59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842C5923-520D-AB02-FD3B-6768EDE265B0}"/>
              </a:ext>
            </a:extLst>
          </p:cNvPr>
          <p:cNvSpPr/>
          <p:nvPr/>
        </p:nvSpPr>
        <p:spPr>
          <a:xfrm>
            <a:off x="1085056" y="4500481"/>
            <a:ext cx="511843" cy="511843"/>
          </a:xfrm>
          <a:prstGeom prst="ellipse">
            <a:avLst/>
          </a:prstGeom>
          <a:solidFill>
            <a:srgbClr val="FE593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5DE1F65-363D-559B-00D7-4BF8637D1C4F}"/>
              </a:ext>
            </a:extLst>
          </p:cNvPr>
          <p:cNvGrpSpPr/>
          <p:nvPr/>
        </p:nvGrpSpPr>
        <p:grpSpPr>
          <a:xfrm>
            <a:off x="1599452" y="1728169"/>
            <a:ext cx="3377808" cy="848136"/>
            <a:chOff x="546100" y="4386745"/>
            <a:chExt cx="3377808" cy="84813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468A14E-25CA-2A24-70E0-C64E56D2D223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1C46A3F-94CF-1498-DC82-0C4F1378D284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0AD70B8-70C9-63BD-7F19-2E67EF17C549}"/>
              </a:ext>
            </a:extLst>
          </p:cNvPr>
          <p:cNvGrpSpPr/>
          <p:nvPr/>
        </p:nvGrpSpPr>
        <p:grpSpPr>
          <a:xfrm>
            <a:off x="1599452" y="3014210"/>
            <a:ext cx="3377808" cy="848136"/>
            <a:chOff x="546100" y="4386745"/>
            <a:chExt cx="3377808" cy="84813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74B9D13-60C7-B4F3-AEF3-646BCE93A463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9E9F4D7-0F9A-78C6-DE0C-E078B2221DA9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F2541E9-0F1D-5002-B592-35BAB2FB5ACC}"/>
              </a:ext>
            </a:extLst>
          </p:cNvPr>
          <p:cNvGrpSpPr/>
          <p:nvPr/>
        </p:nvGrpSpPr>
        <p:grpSpPr>
          <a:xfrm>
            <a:off x="1599452" y="4361450"/>
            <a:ext cx="3377808" cy="848136"/>
            <a:chOff x="546100" y="4386745"/>
            <a:chExt cx="3377808" cy="848136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06E5EE6-4B8F-085A-5494-0A3760AF5274}"/>
                </a:ext>
              </a:extLst>
            </p:cNvPr>
            <p:cNvSpPr txBox="1"/>
            <p:nvPr/>
          </p:nvSpPr>
          <p:spPr>
            <a:xfrm>
              <a:off x="546100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/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D7847FAF-B991-7506-0C37-6244233F9C24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27456D3-63CD-66CD-DD4C-8139B755ECEB}"/>
              </a:ext>
            </a:extLst>
          </p:cNvPr>
          <p:cNvGrpSpPr/>
          <p:nvPr/>
        </p:nvGrpSpPr>
        <p:grpSpPr>
          <a:xfrm>
            <a:off x="7404288" y="3665565"/>
            <a:ext cx="3365109" cy="848136"/>
            <a:chOff x="558799" y="4386745"/>
            <a:chExt cx="3365109" cy="84813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95BC027-46A9-644D-F46F-D123849CC25A}"/>
                </a:ext>
              </a:extLst>
            </p:cNvPr>
            <p:cNvSpPr txBox="1"/>
            <p:nvPr/>
          </p:nvSpPr>
          <p:spPr>
            <a:xfrm>
              <a:off x="1457922" y="4386745"/>
              <a:ext cx="156686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4C28ECB-5E94-AB47-AC57-642FE91909B8}"/>
                </a:ext>
              </a:extLst>
            </p:cNvPr>
            <p:cNvSpPr txBox="1"/>
            <p:nvPr/>
          </p:nvSpPr>
          <p:spPr>
            <a:xfrm>
              <a:off x="558799" y="4680498"/>
              <a:ext cx="3365109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</a:rPr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340C5C7-05F0-4C3B-CFB5-2C1E395D73BA}"/>
              </a:ext>
            </a:extLst>
          </p:cNvPr>
          <p:cNvGrpSpPr/>
          <p:nvPr/>
        </p:nvGrpSpPr>
        <p:grpSpPr>
          <a:xfrm>
            <a:off x="8303411" y="2250477"/>
            <a:ext cx="1372912" cy="909004"/>
            <a:chOff x="8465003" y="2296099"/>
            <a:chExt cx="834390" cy="552449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4F99977C-E4F0-75A3-434D-04A7C0184808}"/>
                </a:ext>
              </a:extLst>
            </p:cNvPr>
            <p:cNvSpPr/>
            <p:nvPr/>
          </p:nvSpPr>
          <p:spPr>
            <a:xfrm>
              <a:off x="8613593" y="2296099"/>
              <a:ext cx="685800" cy="476250"/>
            </a:xfrm>
            <a:custGeom>
              <a:avLst/>
              <a:gdLst>
                <a:gd name="connsiteX0" fmla="*/ 647700 w 685800"/>
                <a:gd name="connsiteY0" fmla="*/ 0 h 476250"/>
                <a:gd name="connsiteX1" fmla="*/ 38100 w 685800"/>
                <a:gd name="connsiteY1" fmla="*/ 0 h 476250"/>
                <a:gd name="connsiteX2" fmla="*/ 0 w 685800"/>
                <a:gd name="connsiteY2" fmla="*/ 38100 h 476250"/>
                <a:gd name="connsiteX3" fmla="*/ 0 w 685800"/>
                <a:gd name="connsiteY3" fmla="*/ 176213 h 476250"/>
                <a:gd name="connsiteX4" fmla="*/ 34290 w 685800"/>
                <a:gd name="connsiteY4" fmla="*/ 171450 h 476250"/>
                <a:gd name="connsiteX5" fmla="*/ 57150 w 685800"/>
                <a:gd name="connsiteY5" fmla="*/ 173355 h 476250"/>
                <a:gd name="connsiteX6" fmla="*/ 57150 w 685800"/>
                <a:gd name="connsiteY6" fmla="*/ 57150 h 476250"/>
                <a:gd name="connsiteX7" fmla="*/ 628650 w 685800"/>
                <a:gd name="connsiteY7" fmla="*/ 57150 h 476250"/>
                <a:gd name="connsiteX8" fmla="*/ 628650 w 685800"/>
                <a:gd name="connsiteY8" fmla="*/ 419100 h 476250"/>
                <a:gd name="connsiteX9" fmla="*/ 305753 w 685800"/>
                <a:gd name="connsiteY9" fmla="*/ 419100 h 476250"/>
                <a:gd name="connsiteX10" fmla="*/ 251460 w 685800"/>
                <a:gd name="connsiteY10" fmla="*/ 476250 h 476250"/>
                <a:gd name="connsiteX11" fmla="*/ 647700 w 685800"/>
                <a:gd name="connsiteY11" fmla="*/ 476250 h 476250"/>
                <a:gd name="connsiteX12" fmla="*/ 685800 w 685800"/>
                <a:gd name="connsiteY12" fmla="*/ 438150 h 476250"/>
                <a:gd name="connsiteX13" fmla="*/ 685800 w 685800"/>
                <a:gd name="connsiteY13" fmla="*/ 38100 h 476250"/>
                <a:gd name="connsiteX14" fmla="*/ 647700 w 685800"/>
                <a:gd name="connsiteY14" fmla="*/ 0 h 476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85800" h="476250">
                  <a:moveTo>
                    <a:pt x="647700" y="0"/>
                  </a:moveTo>
                  <a:lnTo>
                    <a:pt x="38100" y="0"/>
                  </a:lnTo>
                  <a:cubicBezTo>
                    <a:pt x="17145" y="0"/>
                    <a:pt x="0" y="17145"/>
                    <a:pt x="0" y="38100"/>
                  </a:cubicBezTo>
                  <a:lnTo>
                    <a:pt x="0" y="176213"/>
                  </a:lnTo>
                  <a:cubicBezTo>
                    <a:pt x="10478" y="173355"/>
                    <a:pt x="22860" y="171450"/>
                    <a:pt x="34290" y="171450"/>
                  </a:cubicBezTo>
                  <a:cubicBezTo>
                    <a:pt x="41910" y="171450"/>
                    <a:pt x="49530" y="172402"/>
                    <a:pt x="57150" y="173355"/>
                  </a:cubicBezTo>
                  <a:lnTo>
                    <a:pt x="57150" y="57150"/>
                  </a:lnTo>
                  <a:lnTo>
                    <a:pt x="628650" y="57150"/>
                  </a:lnTo>
                  <a:lnTo>
                    <a:pt x="628650" y="419100"/>
                  </a:lnTo>
                  <a:lnTo>
                    <a:pt x="305753" y="419100"/>
                  </a:lnTo>
                  <a:lnTo>
                    <a:pt x="251460" y="476250"/>
                  </a:lnTo>
                  <a:lnTo>
                    <a:pt x="647700" y="476250"/>
                  </a:lnTo>
                  <a:cubicBezTo>
                    <a:pt x="668655" y="476250"/>
                    <a:pt x="685800" y="459105"/>
                    <a:pt x="685800" y="438150"/>
                  </a:cubicBezTo>
                  <a:lnTo>
                    <a:pt x="685800" y="38100"/>
                  </a:lnTo>
                  <a:cubicBezTo>
                    <a:pt x="685800" y="17145"/>
                    <a:pt x="668655" y="0"/>
                    <a:pt x="647700" y="0"/>
                  </a:cubicBezTo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A8F0077-C91E-30FD-C76C-D75417FA306B}"/>
                </a:ext>
              </a:extLst>
            </p:cNvPr>
            <p:cNvSpPr/>
            <p:nvPr/>
          </p:nvSpPr>
          <p:spPr>
            <a:xfrm>
              <a:off x="8567856" y="2505649"/>
              <a:ext cx="161942" cy="161925"/>
            </a:xfrm>
            <a:custGeom>
              <a:avLst/>
              <a:gdLst>
                <a:gd name="connsiteX0" fmla="*/ 80980 w 161942"/>
                <a:gd name="connsiteY0" fmla="*/ 161925 h 161925"/>
                <a:gd name="connsiteX1" fmla="*/ 161943 w 161942"/>
                <a:gd name="connsiteY1" fmla="*/ 80963 h 161925"/>
                <a:gd name="connsiteX2" fmla="*/ 80980 w 161942"/>
                <a:gd name="connsiteY2" fmla="*/ 0 h 161925"/>
                <a:gd name="connsiteX3" fmla="*/ 18 w 161942"/>
                <a:gd name="connsiteY3" fmla="*/ 80963 h 161925"/>
                <a:gd name="connsiteX4" fmla="*/ 80980 w 161942"/>
                <a:gd name="connsiteY4" fmla="*/ 161925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42" h="161925">
                  <a:moveTo>
                    <a:pt x="80980" y="161925"/>
                  </a:moveTo>
                  <a:cubicBezTo>
                    <a:pt x="125748" y="161925"/>
                    <a:pt x="161943" y="125730"/>
                    <a:pt x="161943" y="80963"/>
                  </a:cubicBezTo>
                  <a:cubicBezTo>
                    <a:pt x="161943" y="36195"/>
                    <a:pt x="125748" y="0"/>
                    <a:pt x="80980" y="0"/>
                  </a:cubicBezTo>
                  <a:cubicBezTo>
                    <a:pt x="36213" y="0"/>
                    <a:pt x="18" y="36195"/>
                    <a:pt x="18" y="80963"/>
                  </a:cubicBezTo>
                  <a:cubicBezTo>
                    <a:pt x="-935" y="125730"/>
                    <a:pt x="36213" y="161925"/>
                    <a:pt x="80980" y="161925"/>
                  </a:cubicBezTo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C398D284-520E-7554-68BD-32D60AB895DC}"/>
                </a:ext>
              </a:extLst>
            </p:cNvPr>
            <p:cNvSpPr/>
            <p:nvPr/>
          </p:nvSpPr>
          <p:spPr>
            <a:xfrm>
              <a:off x="8465003" y="2554756"/>
              <a:ext cx="501442" cy="293792"/>
            </a:xfrm>
            <a:custGeom>
              <a:avLst/>
              <a:gdLst>
                <a:gd name="connsiteX0" fmla="*/ 495300 w 501442"/>
                <a:gd name="connsiteY0" fmla="*/ 18520 h 293792"/>
                <a:gd name="connsiteX1" fmla="*/ 439103 w 501442"/>
                <a:gd name="connsiteY1" fmla="*/ 6138 h 293792"/>
                <a:gd name="connsiteX2" fmla="*/ 431483 w 501442"/>
                <a:gd name="connsiteY2" fmla="*/ 13758 h 293792"/>
                <a:gd name="connsiteX3" fmla="*/ 292418 w 501442"/>
                <a:gd name="connsiteY3" fmla="*/ 158538 h 293792"/>
                <a:gd name="connsiteX4" fmla="*/ 250508 w 501442"/>
                <a:gd name="connsiteY4" fmla="*/ 141393 h 293792"/>
                <a:gd name="connsiteX5" fmla="*/ 183833 w 501442"/>
                <a:gd name="connsiteY5" fmla="*/ 132820 h 293792"/>
                <a:gd name="connsiteX6" fmla="*/ 117158 w 501442"/>
                <a:gd name="connsiteY6" fmla="*/ 143298 h 293792"/>
                <a:gd name="connsiteX7" fmla="*/ 32385 w 501442"/>
                <a:gd name="connsiteY7" fmla="*/ 188065 h 293792"/>
                <a:gd name="connsiteX8" fmla="*/ 20003 w 501442"/>
                <a:gd name="connsiteY8" fmla="*/ 209973 h 293792"/>
                <a:gd name="connsiteX9" fmla="*/ 0 w 501442"/>
                <a:gd name="connsiteY9" fmla="*/ 293793 h 293792"/>
                <a:gd name="connsiteX10" fmla="*/ 284798 w 501442"/>
                <a:gd name="connsiteY10" fmla="*/ 293793 h 293792"/>
                <a:gd name="connsiteX11" fmla="*/ 284798 w 501442"/>
                <a:gd name="connsiteY11" fmla="*/ 292840 h 293792"/>
                <a:gd name="connsiteX12" fmla="*/ 365760 w 501442"/>
                <a:gd name="connsiteY12" fmla="*/ 198543 h 293792"/>
                <a:gd name="connsiteX13" fmla="*/ 490538 w 501442"/>
                <a:gd name="connsiteY13" fmla="*/ 67098 h 293792"/>
                <a:gd name="connsiteX14" fmla="*/ 495300 w 501442"/>
                <a:gd name="connsiteY14" fmla="*/ 18520 h 293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01442" h="293792">
                  <a:moveTo>
                    <a:pt x="495300" y="18520"/>
                  </a:moveTo>
                  <a:cubicBezTo>
                    <a:pt x="482918" y="-530"/>
                    <a:pt x="458153" y="-5292"/>
                    <a:pt x="439103" y="6138"/>
                  </a:cubicBezTo>
                  <a:cubicBezTo>
                    <a:pt x="435293" y="8043"/>
                    <a:pt x="433388" y="11853"/>
                    <a:pt x="431483" y="13758"/>
                  </a:cubicBezTo>
                  <a:lnTo>
                    <a:pt x="292418" y="158538"/>
                  </a:lnTo>
                  <a:cubicBezTo>
                    <a:pt x="279083" y="151870"/>
                    <a:pt x="264795" y="146155"/>
                    <a:pt x="250508" y="141393"/>
                  </a:cubicBezTo>
                  <a:cubicBezTo>
                    <a:pt x="228600" y="137583"/>
                    <a:pt x="205740" y="132820"/>
                    <a:pt x="183833" y="132820"/>
                  </a:cubicBezTo>
                  <a:cubicBezTo>
                    <a:pt x="161925" y="132820"/>
                    <a:pt x="139065" y="136630"/>
                    <a:pt x="117158" y="143298"/>
                  </a:cubicBezTo>
                  <a:cubicBezTo>
                    <a:pt x="84773" y="151870"/>
                    <a:pt x="56198" y="168063"/>
                    <a:pt x="32385" y="188065"/>
                  </a:cubicBezTo>
                  <a:cubicBezTo>
                    <a:pt x="26670" y="193780"/>
                    <a:pt x="21908" y="202353"/>
                    <a:pt x="20003" y="209973"/>
                  </a:cubicBezTo>
                  <a:lnTo>
                    <a:pt x="0" y="293793"/>
                  </a:lnTo>
                  <a:lnTo>
                    <a:pt x="284798" y="293793"/>
                  </a:lnTo>
                  <a:lnTo>
                    <a:pt x="284798" y="292840"/>
                  </a:lnTo>
                  <a:lnTo>
                    <a:pt x="365760" y="198543"/>
                  </a:lnTo>
                  <a:lnTo>
                    <a:pt x="490538" y="67098"/>
                  </a:lnTo>
                  <a:cubicBezTo>
                    <a:pt x="501968" y="55668"/>
                    <a:pt x="505778" y="33760"/>
                    <a:pt x="495300" y="18520"/>
                  </a:cubicBezTo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165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06196"/>
      </a:accent1>
      <a:accent2>
        <a:srgbClr val="F4B414"/>
      </a:accent2>
      <a:accent3>
        <a:srgbClr val="77649B"/>
      </a:accent3>
      <a:accent4>
        <a:srgbClr val="385D77"/>
      </a:accent4>
      <a:accent5>
        <a:srgbClr val="576270"/>
      </a:accent5>
      <a:accent6>
        <a:srgbClr val="778495"/>
      </a:accent6>
      <a:hlink>
        <a:srgbClr val="406196"/>
      </a:hlink>
      <a:folHlink>
        <a:srgbClr val="BFBFBF"/>
      </a:folHlink>
    </a:clrScheme>
    <a:fontScheme name="fxdhfkk3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E593D"/>
        </a:solidFill>
        <a:ln>
          <a:solidFill>
            <a:srgbClr val="FE593D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</TotalTime>
  <Words>2234</Words>
  <Application>Microsoft Office PowerPoint</Application>
  <PresentationFormat>宽屏</PresentationFormat>
  <Paragraphs>185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HarmonyOS Sans SC</vt:lpstr>
      <vt:lpstr>等线</vt:lpstr>
      <vt:lpstr>优设标题黑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圆圈圆点几何风扁平商务工作汇报ppt模板</dc:title>
  <dc:creator>51PPT模板网</dc:creator>
  <cp:keywords>www.51pptmoban.com</cp:keywords>
  <dc:description>www.51pptmoban.com</dc:description>
  <cp:lastModifiedBy>Win user</cp:lastModifiedBy>
  <cp:revision>229</cp:revision>
  <dcterms:created xsi:type="dcterms:W3CDTF">2017-09-01T07:56:42Z</dcterms:created>
  <dcterms:modified xsi:type="dcterms:W3CDTF">2022-11-30T13:29:29Z</dcterms:modified>
</cp:coreProperties>
</file>